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Lst>
  <p:notesMasterIdLst>
    <p:notesMasterId r:id="rId168"/>
  </p:notesMasterIdLst>
  <p:handoutMasterIdLst>
    <p:handoutMasterId r:id="rId169"/>
  </p:handoutMasterIdLst>
  <p:sldIdLst>
    <p:sldId id="1177" r:id="rId4"/>
    <p:sldId id="7387" r:id="rId5"/>
    <p:sldId id="7392" r:id="rId6"/>
    <p:sldId id="7393" r:id="rId7"/>
    <p:sldId id="7659" r:id="rId8"/>
    <p:sldId id="7666" r:id="rId9"/>
    <p:sldId id="1322" r:id="rId10"/>
    <p:sldId id="1340" r:id="rId11"/>
    <p:sldId id="1341" r:id="rId12"/>
    <p:sldId id="1336" r:id="rId13"/>
    <p:sldId id="1350" r:id="rId14"/>
    <p:sldId id="1352" r:id="rId15"/>
    <p:sldId id="1353" r:id="rId16"/>
    <p:sldId id="1356" r:id="rId17"/>
    <p:sldId id="1359" r:id="rId18"/>
    <p:sldId id="1361" r:id="rId19"/>
    <p:sldId id="1362" r:id="rId20"/>
    <p:sldId id="1363" r:id="rId21"/>
    <p:sldId id="1364" r:id="rId22"/>
    <p:sldId id="1367" r:id="rId23"/>
    <p:sldId id="1372" r:id="rId24"/>
    <p:sldId id="1376" r:id="rId25"/>
    <p:sldId id="1379" r:id="rId26"/>
    <p:sldId id="1383" r:id="rId27"/>
    <p:sldId id="1384" r:id="rId28"/>
    <p:sldId id="1387" r:id="rId29"/>
    <p:sldId id="1389" r:id="rId30"/>
    <p:sldId id="1390" r:id="rId31"/>
    <p:sldId id="1394" r:id="rId32"/>
    <p:sldId id="1395" r:id="rId33"/>
    <p:sldId id="1399" r:id="rId34"/>
    <p:sldId id="1441" r:id="rId35"/>
    <p:sldId id="1404" r:id="rId36"/>
    <p:sldId id="1405" r:id="rId37"/>
    <p:sldId id="1409" r:id="rId38"/>
    <p:sldId id="1410" r:id="rId39"/>
    <p:sldId id="1411" r:id="rId40"/>
    <p:sldId id="1413" r:id="rId41"/>
    <p:sldId id="1415" r:id="rId42"/>
    <p:sldId id="1418" r:id="rId43"/>
    <p:sldId id="1421" r:id="rId44"/>
    <p:sldId id="1423" r:id="rId45"/>
    <p:sldId id="1424" r:id="rId46"/>
    <p:sldId id="1425" r:id="rId47"/>
    <p:sldId id="1428" r:id="rId48"/>
    <p:sldId id="7675" r:id="rId49"/>
    <p:sldId id="7678" r:id="rId50"/>
    <p:sldId id="7679" r:id="rId51"/>
    <p:sldId id="7390" r:id="rId52"/>
    <p:sldId id="7391" r:id="rId53"/>
    <p:sldId id="7389" r:id="rId54"/>
    <p:sldId id="7680" r:id="rId55"/>
    <p:sldId id="7681" r:id="rId56"/>
    <p:sldId id="7395" r:id="rId57"/>
    <p:sldId id="7396" r:id="rId58"/>
    <p:sldId id="7398" r:id="rId59"/>
    <p:sldId id="7677" r:id="rId60"/>
    <p:sldId id="7682" r:id="rId61"/>
    <p:sldId id="7661" r:id="rId62"/>
    <p:sldId id="7662" r:id="rId63"/>
    <p:sldId id="7663" r:id="rId64"/>
    <p:sldId id="7664" r:id="rId65"/>
    <p:sldId id="7683" r:id="rId66"/>
    <p:sldId id="7669" r:id="rId67"/>
    <p:sldId id="7668" r:id="rId68"/>
    <p:sldId id="7670" r:id="rId69"/>
    <p:sldId id="7667" r:id="rId70"/>
    <p:sldId id="7671" r:id="rId71"/>
    <p:sldId id="7684" r:id="rId72"/>
    <p:sldId id="1323" r:id="rId73"/>
    <p:sldId id="1324" r:id="rId74"/>
    <p:sldId id="7685" r:id="rId75"/>
    <p:sldId id="7686" r:id="rId76"/>
    <p:sldId id="7687" r:id="rId77"/>
    <p:sldId id="7672" r:id="rId78"/>
    <p:sldId id="7673" r:id="rId79"/>
    <p:sldId id="7688" r:id="rId80"/>
    <p:sldId id="1351" r:id="rId81"/>
    <p:sldId id="1435" r:id="rId82"/>
    <p:sldId id="7689" r:id="rId83"/>
    <p:sldId id="7690" r:id="rId84"/>
    <p:sldId id="1354" r:id="rId85"/>
    <p:sldId id="1355" r:id="rId86"/>
    <p:sldId id="7691" r:id="rId87"/>
    <p:sldId id="1357" r:id="rId88"/>
    <p:sldId id="1358" r:id="rId89"/>
    <p:sldId id="7692" r:id="rId90"/>
    <p:sldId id="1360" r:id="rId91"/>
    <p:sldId id="7693" r:id="rId92"/>
    <p:sldId id="7694" r:id="rId93"/>
    <p:sldId id="7695" r:id="rId94"/>
    <p:sldId id="7696" r:id="rId95"/>
    <p:sldId id="1365" r:id="rId96"/>
    <p:sldId id="1366" r:id="rId97"/>
    <p:sldId id="1433" r:id="rId98"/>
    <p:sldId id="7697" r:id="rId99"/>
    <p:sldId id="1368" r:id="rId100"/>
    <p:sldId id="1369" r:id="rId101"/>
    <p:sldId id="1370" r:id="rId102"/>
    <p:sldId id="1371" r:id="rId103"/>
    <p:sldId id="7674" r:id="rId104"/>
    <p:sldId id="7698" r:id="rId105"/>
    <p:sldId id="7676" r:id="rId106"/>
    <p:sldId id="7699" r:id="rId107"/>
    <p:sldId id="1373" r:id="rId108"/>
    <p:sldId id="1374" r:id="rId109"/>
    <p:sldId id="1375" r:id="rId110"/>
    <p:sldId id="1434" r:id="rId111"/>
    <p:sldId id="7700" r:id="rId112"/>
    <p:sldId id="1377" r:id="rId113"/>
    <p:sldId id="1378" r:id="rId114"/>
    <p:sldId id="7701" r:id="rId115"/>
    <p:sldId id="1381" r:id="rId116"/>
    <p:sldId id="1451" r:id="rId117"/>
    <p:sldId id="7702" r:id="rId118"/>
    <p:sldId id="7703" r:id="rId119"/>
    <p:sldId id="7704" r:id="rId120"/>
    <p:sldId id="1449" r:id="rId121"/>
    <p:sldId id="1450" r:id="rId122"/>
    <p:sldId id="7705" r:id="rId123"/>
    <p:sldId id="7706" r:id="rId124"/>
    <p:sldId id="1391" r:id="rId125"/>
    <p:sldId id="1454" r:id="rId126"/>
    <p:sldId id="1447" r:id="rId127"/>
    <p:sldId id="7707" r:id="rId128"/>
    <p:sldId id="7708" r:id="rId129"/>
    <p:sldId id="1436" r:id="rId130"/>
    <p:sldId id="1438" r:id="rId131"/>
    <p:sldId id="1448" r:id="rId132"/>
    <p:sldId id="7709" r:id="rId133"/>
    <p:sldId id="7710" r:id="rId134"/>
    <p:sldId id="1439" r:id="rId135"/>
    <p:sldId id="1452" r:id="rId136"/>
    <p:sldId id="7711" r:id="rId137"/>
    <p:sldId id="7712" r:id="rId138"/>
    <p:sldId id="1406" r:id="rId139"/>
    <p:sldId id="1408" r:id="rId140"/>
    <p:sldId id="1453" r:id="rId141"/>
    <p:sldId id="7713" r:id="rId142"/>
    <p:sldId id="7714" r:id="rId143"/>
    <p:sldId id="7715" r:id="rId144"/>
    <p:sldId id="1412" r:id="rId145"/>
    <p:sldId id="7716" r:id="rId146"/>
    <p:sldId id="1414" r:id="rId147"/>
    <p:sldId id="7717" r:id="rId148"/>
    <p:sldId id="1416" r:id="rId149"/>
    <p:sldId id="1417" r:id="rId150"/>
    <p:sldId id="7718" r:id="rId151"/>
    <p:sldId id="1419" r:id="rId152"/>
    <p:sldId id="1420" r:id="rId153"/>
    <p:sldId id="7719" r:id="rId154"/>
    <p:sldId id="1422" r:id="rId155"/>
    <p:sldId id="7720" r:id="rId156"/>
    <p:sldId id="7721" r:id="rId157"/>
    <p:sldId id="7722" r:id="rId158"/>
    <p:sldId id="1426" r:id="rId159"/>
    <p:sldId id="1427" r:id="rId160"/>
    <p:sldId id="7723" r:id="rId161"/>
    <p:sldId id="7724" r:id="rId162"/>
    <p:sldId id="1542" r:id="rId163"/>
    <p:sldId id="1579" r:id="rId164"/>
    <p:sldId id="1580" r:id="rId165"/>
    <p:sldId id="4682" r:id="rId166"/>
    <p:sldId id="1474" r:id="rId167"/>
  </p:sldIdLst>
  <p:sldSz cx="9144000" cy="6858000" type="screen4x3"/>
  <p:notesSz cx="6858000" cy="9144000"/>
  <p:custDataLst>
    <p:tags r:id="rId170"/>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a:srgbClr val="FF9966"/>
    <a:srgbClr val="FF99FF"/>
    <a:srgbClr val="66FFFF"/>
    <a:srgbClr val="FF00FF"/>
    <a:srgbClr val="CC66FF"/>
    <a:srgbClr val="99CCFF"/>
    <a:srgbClr val="FFFFCC"/>
    <a:srgbClr val="996600"/>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66" autoAdjust="0"/>
    <p:restoredTop sz="87485" autoAdjust="0"/>
  </p:normalViewPr>
  <p:slideViewPr>
    <p:cSldViewPr>
      <p:cViewPr varScale="1">
        <p:scale>
          <a:sx n="96" d="100"/>
          <a:sy n="96" d="100"/>
        </p:scale>
        <p:origin x="5982" y="96"/>
      </p:cViewPr>
      <p:guideLst>
        <p:guide orient="horz" pos="2160"/>
        <p:guide pos="2880"/>
      </p:guideLst>
    </p:cSldViewPr>
  </p:slideViewPr>
  <p:notesTextViewPr>
    <p:cViewPr>
      <p:scale>
        <a:sx n="100" d="100"/>
        <a:sy n="100" d="100"/>
      </p:scale>
      <p:origin x="0" y="0"/>
    </p:cViewPr>
  </p:notesTextViewPr>
  <p:notesViewPr>
    <p:cSldViewPr>
      <p:cViewPr varScale="1">
        <p:scale>
          <a:sx n="53" d="100"/>
          <a:sy n="53" d="100"/>
        </p:scale>
        <p:origin x="-123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slide" Target="slides/slide135.xml"/><Relationship Id="rId154" Type="http://schemas.openxmlformats.org/officeDocument/2006/relationships/slide" Target="slides/slide151.xml"/><Relationship Id="rId159" Type="http://schemas.openxmlformats.org/officeDocument/2006/relationships/slide" Target="slides/slide156.xml"/><Relationship Id="rId170" Type="http://schemas.openxmlformats.org/officeDocument/2006/relationships/tags" Target="tags/tag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slide" Target="slides/slide157.xml"/><Relationship Id="rId165" Type="http://schemas.openxmlformats.org/officeDocument/2006/relationships/slide" Target="slides/slide16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71" Type="http://schemas.openxmlformats.org/officeDocument/2006/relationships/presProps" Target="presProps.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slide" Target="slides/slide132.xml"/><Relationship Id="rId143" Type="http://schemas.openxmlformats.org/officeDocument/2006/relationships/slide" Target="slides/slide140.xml"/><Relationship Id="rId148" Type="http://schemas.openxmlformats.org/officeDocument/2006/relationships/slide" Target="slides/slide145.xml"/><Relationship Id="rId151" Type="http://schemas.openxmlformats.org/officeDocument/2006/relationships/slide" Target="slides/slide148.xml"/><Relationship Id="rId156" Type="http://schemas.openxmlformats.org/officeDocument/2006/relationships/slide" Target="slides/slide153.xml"/><Relationship Id="rId164" Type="http://schemas.openxmlformats.org/officeDocument/2006/relationships/slide" Target="slides/slide161.xml"/><Relationship Id="rId169"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72" Type="http://schemas.openxmlformats.org/officeDocument/2006/relationships/viewProps" Target="viewProp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512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12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12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954278B4-919F-4FB4-AF01-2F7401EFFEAE}" type="slidenum">
              <a:rPr lang="en-US"/>
              <a:pPr>
                <a:defRPr/>
              </a:pPr>
              <a:t>‹#›</a:t>
            </a:fld>
            <a:endParaRPr lang="en-US"/>
          </a:p>
        </p:txBody>
      </p:sp>
    </p:spTree>
    <p:extLst>
      <p:ext uri="{BB962C8B-B14F-4D97-AF65-F5344CB8AC3E}">
        <p14:creationId xmlns:p14="http://schemas.microsoft.com/office/powerpoint/2010/main" val="19681352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2109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B169A2F-D679-4769-8FCF-0497D674574E}" type="slidenum">
              <a:rPr lang="en-US"/>
              <a:pPr>
                <a:defRPr/>
              </a:pPr>
              <a:t>‹#›</a:t>
            </a:fld>
            <a:endParaRPr lang="en-US"/>
          </a:p>
        </p:txBody>
      </p:sp>
    </p:spTree>
    <p:extLst>
      <p:ext uri="{BB962C8B-B14F-4D97-AF65-F5344CB8AC3E}">
        <p14:creationId xmlns:p14="http://schemas.microsoft.com/office/powerpoint/2010/main" val="28101896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B169A2F-D679-4769-8FCF-0497D674574E}" type="slidenum">
              <a:rPr lang="en-US" smtClean="0"/>
              <a:pPr>
                <a:defRPr/>
              </a:pPr>
              <a:t>44</a:t>
            </a:fld>
            <a:endParaRPr lang="en-US"/>
          </a:p>
        </p:txBody>
      </p:sp>
    </p:spTree>
    <p:extLst>
      <p:ext uri="{BB962C8B-B14F-4D97-AF65-F5344CB8AC3E}">
        <p14:creationId xmlns:p14="http://schemas.microsoft.com/office/powerpoint/2010/main" val="2980127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A5FD2B-B772-4760-94A6-E4312B6EA4C6}" type="slidenum">
              <a:rPr lang="en-US"/>
              <a:pPr>
                <a:defRPr/>
              </a:pPr>
              <a:t>‹#›</a:t>
            </a:fld>
            <a:endParaRPr lang="en-US"/>
          </a:p>
        </p:txBody>
      </p:sp>
    </p:spTree>
    <p:extLst>
      <p:ext uri="{BB962C8B-B14F-4D97-AF65-F5344CB8AC3E}">
        <p14:creationId xmlns:p14="http://schemas.microsoft.com/office/powerpoint/2010/main" val="3577343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8FC400-793D-48D6-83B9-A652ADDE5F3E}" type="slidenum">
              <a:rPr lang="en-US"/>
              <a:pPr>
                <a:defRPr/>
              </a:pPr>
              <a:t>‹#›</a:t>
            </a:fld>
            <a:endParaRPr lang="en-US"/>
          </a:p>
        </p:txBody>
      </p:sp>
    </p:spTree>
    <p:extLst>
      <p:ext uri="{BB962C8B-B14F-4D97-AF65-F5344CB8AC3E}">
        <p14:creationId xmlns:p14="http://schemas.microsoft.com/office/powerpoint/2010/main" val="1656463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D06614-3360-41AC-8120-5D7D1642E1FB}" type="slidenum">
              <a:rPr lang="en-US"/>
              <a:pPr>
                <a:defRPr/>
              </a:pPr>
              <a:t>‹#›</a:t>
            </a:fld>
            <a:endParaRPr lang="en-US"/>
          </a:p>
        </p:txBody>
      </p:sp>
    </p:spTree>
    <p:extLst>
      <p:ext uri="{BB962C8B-B14F-4D97-AF65-F5344CB8AC3E}">
        <p14:creationId xmlns:p14="http://schemas.microsoft.com/office/powerpoint/2010/main" val="19577018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29048B-6C38-4F35-8080-D68797602B87}" type="slidenum">
              <a:rPr lang="en-US"/>
              <a:pPr>
                <a:defRPr/>
              </a:pPr>
              <a:t>‹#›</a:t>
            </a:fld>
            <a:endParaRPr lang="en-US"/>
          </a:p>
        </p:txBody>
      </p:sp>
    </p:spTree>
    <p:extLst>
      <p:ext uri="{BB962C8B-B14F-4D97-AF65-F5344CB8AC3E}">
        <p14:creationId xmlns:p14="http://schemas.microsoft.com/office/powerpoint/2010/main" val="9577751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43A9A0-4AC1-40DB-A920-583469537114}" type="slidenum">
              <a:rPr lang="en-US"/>
              <a:pPr>
                <a:defRPr/>
              </a:pPr>
              <a:t>‹#›</a:t>
            </a:fld>
            <a:endParaRPr lang="en-US"/>
          </a:p>
        </p:txBody>
      </p:sp>
    </p:spTree>
    <p:extLst>
      <p:ext uri="{BB962C8B-B14F-4D97-AF65-F5344CB8AC3E}">
        <p14:creationId xmlns:p14="http://schemas.microsoft.com/office/powerpoint/2010/main" val="25048208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696DD8-D8E6-4581-924F-E61DE748F56B}" type="slidenum">
              <a:rPr lang="en-US"/>
              <a:pPr>
                <a:defRPr/>
              </a:pPr>
              <a:t>‹#›</a:t>
            </a:fld>
            <a:endParaRPr lang="en-US"/>
          </a:p>
        </p:txBody>
      </p:sp>
    </p:spTree>
    <p:extLst>
      <p:ext uri="{BB962C8B-B14F-4D97-AF65-F5344CB8AC3E}">
        <p14:creationId xmlns:p14="http://schemas.microsoft.com/office/powerpoint/2010/main" val="14921895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0C79AA3-8A9E-47C1-BA81-3B9293F92AC3}" type="slidenum">
              <a:rPr lang="en-US"/>
              <a:pPr>
                <a:defRPr/>
              </a:pPr>
              <a:t>‹#›</a:t>
            </a:fld>
            <a:endParaRPr lang="en-US"/>
          </a:p>
        </p:txBody>
      </p:sp>
    </p:spTree>
    <p:extLst>
      <p:ext uri="{BB962C8B-B14F-4D97-AF65-F5344CB8AC3E}">
        <p14:creationId xmlns:p14="http://schemas.microsoft.com/office/powerpoint/2010/main" val="17651914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19EA777-F69A-4AE6-B6AA-120EC54CA714}" type="slidenum">
              <a:rPr lang="en-US"/>
              <a:pPr>
                <a:defRPr/>
              </a:pPr>
              <a:t>‹#›</a:t>
            </a:fld>
            <a:endParaRPr lang="en-US"/>
          </a:p>
        </p:txBody>
      </p:sp>
    </p:spTree>
    <p:extLst>
      <p:ext uri="{BB962C8B-B14F-4D97-AF65-F5344CB8AC3E}">
        <p14:creationId xmlns:p14="http://schemas.microsoft.com/office/powerpoint/2010/main" val="1965027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710656-6E5D-4D50-8D80-530687E110DF}" type="slidenum">
              <a:rPr lang="en-US"/>
              <a:pPr>
                <a:defRPr/>
              </a:pPr>
              <a:t>‹#›</a:t>
            </a:fld>
            <a:endParaRPr lang="en-US"/>
          </a:p>
        </p:txBody>
      </p:sp>
    </p:spTree>
    <p:extLst>
      <p:ext uri="{BB962C8B-B14F-4D97-AF65-F5344CB8AC3E}">
        <p14:creationId xmlns:p14="http://schemas.microsoft.com/office/powerpoint/2010/main" val="2551412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1C92244-22C0-4E36-866B-56EB6914A404}" type="slidenum">
              <a:rPr lang="en-US"/>
              <a:pPr>
                <a:defRPr/>
              </a:pPr>
              <a:t>‹#›</a:t>
            </a:fld>
            <a:endParaRPr lang="en-US"/>
          </a:p>
        </p:txBody>
      </p:sp>
    </p:spTree>
    <p:extLst>
      <p:ext uri="{BB962C8B-B14F-4D97-AF65-F5344CB8AC3E}">
        <p14:creationId xmlns:p14="http://schemas.microsoft.com/office/powerpoint/2010/main" val="38072828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7833A4-6ED7-4C14-98E9-7FD756BF4165}" type="slidenum">
              <a:rPr lang="en-US"/>
              <a:pPr>
                <a:defRPr/>
              </a:pPr>
              <a:t>‹#›</a:t>
            </a:fld>
            <a:endParaRPr lang="en-US"/>
          </a:p>
        </p:txBody>
      </p:sp>
    </p:spTree>
    <p:extLst>
      <p:ext uri="{BB962C8B-B14F-4D97-AF65-F5344CB8AC3E}">
        <p14:creationId xmlns:p14="http://schemas.microsoft.com/office/powerpoint/2010/main" val="1704504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C37FAC-0E8D-4329-965E-F3380DF00AEC}" type="slidenum">
              <a:rPr lang="en-US"/>
              <a:pPr>
                <a:defRPr/>
              </a:pPr>
              <a:t>‹#›</a:t>
            </a:fld>
            <a:endParaRPr lang="en-US"/>
          </a:p>
        </p:txBody>
      </p:sp>
    </p:spTree>
    <p:extLst>
      <p:ext uri="{BB962C8B-B14F-4D97-AF65-F5344CB8AC3E}">
        <p14:creationId xmlns:p14="http://schemas.microsoft.com/office/powerpoint/2010/main" val="1317938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70056FB-30A7-4CFC-840E-2E02FA14210B}" type="slidenum">
              <a:rPr lang="en-US"/>
              <a:pPr>
                <a:defRPr/>
              </a:pPr>
              <a:t>‹#›</a:t>
            </a:fld>
            <a:endParaRPr lang="en-US"/>
          </a:p>
        </p:txBody>
      </p:sp>
    </p:spTree>
    <p:extLst>
      <p:ext uri="{BB962C8B-B14F-4D97-AF65-F5344CB8AC3E}">
        <p14:creationId xmlns:p14="http://schemas.microsoft.com/office/powerpoint/2010/main" val="31717437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02F442-D6A0-4A00-9292-28152D9D6CBA}" type="slidenum">
              <a:rPr lang="en-US"/>
              <a:pPr>
                <a:defRPr/>
              </a:pPr>
              <a:t>‹#›</a:t>
            </a:fld>
            <a:endParaRPr lang="en-US"/>
          </a:p>
        </p:txBody>
      </p:sp>
    </p:spTree>
    <p:extLst>
      <p:ext uri="{BB962C8B-B14F-4D97-AF65-F5344CB8AC3E}">
        <p14:creationId xmlns:p14="http://schemas.microsoft.com/office/powerpoint/2010/main" val="31131463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0DEDD5-FDE9-4B04-ACF9-7C64B8F6FA8A}" type="slidenum">
              <a:rPr lang="en-US"/>
              <a:pPr>
                <a:defRPr/>
              </a:pPr>
              <a:t>‹#›</a:t>
            </a:fld>
            <a:endParaRPr lang="en-US"/>
          </a:p>
        </p:txBody>
      </p:sp>
    </p:spTree>
    <p:extLst>
      <p:ext uri="{BB962C8B-B14F-4D97-AF65-F5344CB8AC3E}">
        <p14:creationId xmlns:p14="http://schemas.microsoft.com/office/powerpoint/2010/main" val="29879790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1F5630-D40E-4753-B347-51C656795F68}" type="slidenum">
              <a:rPr lang="en-US"/>
              <a:pPr>
                <a:defRPr/>
              </a:pPr>
              <a:t>‹#›</a:t>
            </a:fld>
            <a:endParaRPr lang="en-US"/>
          </a:p>
        </p:txBody>
      </p:sp>
    </p:spTree>
    <p:extLst>
      <p:ext uri="{BB962C8B-B14F-4D97-AF65-F5344CB8AC3E}">
        <p14:creationId xmlns:p14="http://schemas.microsoft.com/office/powerpoint/2010/main" val="5650745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A3056442-B096-4995-9C61-01877B539ACB}" type="slidenum">
              <a:rPr lang="en-US"/>
              <a:pPr>
                <a:defRPr/>
              </a:pPr>
              <a:t>‹#›</a:t>
            </a:fld>
            <a:endParaRPr lang="en-US"/>
          </a:p>
        </p:txBody>
      </p:sp>
    </p:spTree>
    <p:extLst>
      <p:ext uri="{BB962C8B-B14F-4D97-AF65-F5344CB8AC3E}">
        <p14:creationId xmlns:p14="http://schemas.microsoft.com/office/powerpoint/2010/main" val="24015932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63B232-CB70-4ACB-B369-E4942FB4497A}" type="slidenum">
              <a:rPr lang="en-US"/>
              <a:pPr>
                <a:defRPr/>
              </a:pPr>
              <a:t>‹#›</a:t>
            </a:fld>
            <a:endParaRPr lang="en-US"/>
          </a:p>
        </p:txBody>
      </p:sp>
    </p:spTree>
    <p:extLst>
      <p:ext uri="{BB962C8B-B14F-4D97-AF65-F5344CB8AC3E}">
        <p14:creationId xmlns:p14="http://schemas.microsoft.com/office/powerpoint/2010/main" val="16819712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26861F-AB46-4171-A414-E19DD7659EBA}" type="slidenum">
              <a:rPr lang="en-US"/>
              <a:pPr>
                <a:defRPr/>
              </a:pPr>
              <a:t>‹#›</a:t>
            </a:fld>
            <a:endParaRPr lang="en-US"/>
          </a:p>
        </p:txBody>
      </p:sp>
    </p:spTree>
    <p:extLst>
      <p:ext uri="{BB962C8B-B14F-4D97-AF65-F5344CB8AC3E}">
        <p14:creationId xmlns:p14="http://schemas.microsoft.com/office/powerpoint/2010/main" val="41898418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AF0888-4D72-48D0-B0CA-2DC32EC26EC2}" type="slidenum">
              <a:rPr lang="en-US"/>
              <a:pPr>
                <a:defRPr/>
              </a:pPr>
              <a:t>‹#›</a:t>
            </a:fld>
            <a:endParaRPr lang="en-US"/>
          </a:p>
        </p:txBody>
      </p:sp>
    </p:spTree>
    <p:extLst>
      <p:ext uri="{BB962C8B-B14F-4D97-AF65-F5344CB8AC3E}">
        <p14:creationId xmlns:p14="http://schemas.microsoft.com/office/powerpoint/2010/main" val="1749047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FBCE8E-2777-4DBF-8D2A-5E3D3587953E}" type="slidenum">
              <a:rPr lang="en-US"/>
              <a:pPr>
                <a:defRPr/>
              </a:pPr>
              <a:t>‹#›</a:t>
            </a:fld>
            <a:endParaRPr lang="en-US"/>
          </a:p>
        </p:txBody>
      </p:sp>
    </p:spTree>
    <p:extLst>
      <p:ext uri="{BB962C8B-B14F-4D97-AF65-F5344CB8AC3E}">
        <p14:creationId xmlns:p14="http://schemas.microsoft.com/office/powerpoint/2010/main" val="39154111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D3908C1-CECD-47C5-BE43-E22E8150DCEB}" type="slidenum">
              <a:rPr lang="en-US"/>
              <a:pPr>
                <a:defRPr/>
              </a:pPr>
              <a:t>‹#›</a:t>
            </a:fld>
            <a:endParaRPr lang="en-US"/>
          </a:p>
        </p:txBody>
      </p:sp>
    </p:spTree>
    <p:extLst>
      <p:ext uri="{BB962C8B-B14F-4D97-AF65-F5344CB8AC3E}">
        <p14:creationId xmlns:p14="http://schemas.microsoft.com/office/powerpoint/2010/main" val="1267811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AA5F39-A061-4582-9710-038201C82BB3}" type="slidenum">
              <a:rPr lang="en-US"/>
              <a:pPr>
                <a:defRPr/>
              </a:pPr>
              <a:t>‹#›</a:t>
            </a:fld>
            <a:endParaRPr lang="en-US"/>
          </a:p>
        </p:txBody>
      </p:sp>
    </p:spTree>
    <p:extLst>
      <p:ext uri="{BB962C8B-B14F-4D97-AF65-F5344CB8AC3E}">
        <p14:creationId xmlns:p14="http://schemas.microsoft.com/office/powerpoint/2010/main" val="31248550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23EBFBF-8410-48D8-8E0B-80D804A22890}" type="slidenum">
              <a:rPr lang="en-US"/>
              <a:pPr>
                <a:defRPr/>
              </a:pPr>
              <a:t>‹#›</a:t>
            </a:fld>
            <a:endParaRPr lang="en-US"/>
          </a:p>
        </p:txBody>
      </p:sp>
    </p:spTree>
    <p:extLst>
      <p:ext uri="{BB962C8B-B14F-4D97-AF65-F5344CB8AC3E}">
        <p14:creationId xmlns:p14="http://schemas.microsoft.com/office/powerpoint/2010/main" val="11373172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DEB08A7-75BE-4508-A5AF-EB71513EC579}" type="slidenum">
              <a:rPr lang="en-US"/>
              <a:pPr>
                <a:defRPr/>
              </a:pPr>
              <a:t>‹#›</a:t>
            </a:fld>
            <a:endParaRPr lang="en-US"/>
          </a:p>
        </p:txBody>
      </p:sp>
    </p:spTree>
    <p:extLst>
      <p:ext uri="{BB962C8B-B14F-4D97-AF65-F5344CB8AC3E}">
        <p14:creationId xmlns:p14="http://schemas.microsoft.com/office/powerpoint/2010/main" val="42267677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D838A4-082F-4FEB-A9AA-C409845620EA}" type="slidenum">
              <a:rPr lang="en-US"/>
              <a:pPr>
                <a:defRPr/>
              </a:pPr>
              <a:t>‹#›</a:t>
            </a:fld>
            <a:endParaRPr lang="en-US"/>
          </a:p>
        </p:txBody>
      </p:sp>
    </p:spTree>
    <p:extLst>
      <p:ext uri="{BB962C8B-B14F-4D97-AF65-F5344CB8AC3E}">
        <p14:creationId xmlns:p14="http://schemas.microsoft.com/office/powerpoint/2010/main" val="42349115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018EDA-4E2B-4826-B472-0235326AE789}" type="slidenum">
              <a:rPr lang="en-US"/>
              <a:pPr>
                <a:defRPr/>
              </a:pPr>
              <a:t>‹#›</a:t>
            </a:fld>
            <a:endParaRPr lang="en-US"/>
          </a:p>
        </p:txBody>
      </p:sp>
    </p:spTree>
    <p:extLst>
      <p:ext uri="{BB962C8B-B14F-4D97-AF65-F5344CB8AC3E}">
        <p14:creationId xmlns:p14="http://schemas.microsoft.com/office/powerpoint/2010/main" val="15889899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B20425-053D-4DD9-9157-1F04DC5528ED}" type="slidenum">
              <a:rPr lang="en-US"/>
              <a:pPr>
                <a:defRPr/>
              </a:pPr>
              <a:t>‹#›</a:t>
            </a:fld>
            <a:endParaRPr lang="en-US"/>
          </a:p>
        </p:txBody>
      </p:sp>
    </p:spTree>
    <p:extLst>
      <p:ext uri="{BB962C8B-B14F-4D97-AF65-F5344CB8AC3E}">
        <p14:creationId xmlns:p14="http://schemas.microsoft.com/office/powerpoint/2010/main" val="27306929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2D02CF-AF6A-4343-825A-DD1E24CA622F}" type="slidenum">
              <a:rPr lang="en-US"/>
              <a:pPr>
                <a:defRPr/>
              </a:pPr>
              <a:t>‹#›</a:t>
            </a:fld>
            <a:endParaRPr lang="en-US"/>
          </a:p>
        </p:txBody>
      </p:sp>
    </p:spTree>
    <p:extLst>
      <p:ext uri="{BB962C8B-B14F-4D97-AF65-F5344CB8AC3E}">
        <p14:creationId xmlns:p14="http://schemas.microsoft.com/office/powerpoint/2010/main" val="6923397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66E6F32-B759-4137-A4AC-CE393B5C48D4}" type="slidenum">
              <a:rPr lang="en-US"/>
              <a:pPr>
                <a:defRPr/>
              </a:pPr>
              <a:t>‹#›</a:t>
            </a:fld>
            <a:endParaRPr lang="en-US"/>
          </a:p>
        </p:txBody>
      </p:sp>
    </p:spTree>
    <p:extLst>
      <p:ext uri="{BB962C8B-B14F-4D97-AF65-F5344CB8AC3E}">
        <p14:creationId xmlns:p14="http://schemas.microsoft.com/office/powerpoint/2010/main" val="24636758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CB67843B-C390-4AE4-9B6D-F8504D9C3605}" type="slidenum">
              <a:rPr lang="en-US"/>
              <a:pPr>
                <a:defRPr/>
              </a:pPr>
              <a:t>‹#›</a:t>
            </a:fld>
            <a:endParaRPr lang="en-US"/>
          </a:p>
        </p:txBody>
      </p:sp>
    </p:spTree>
    <p:extLst>
      <p:ext uri="{BB962C8B-B14F-4D97-AF65-F5344CB8AC3E}">
        <p14:creationId xmlns:p14="http://schemas.microsoft.com/office/powerpoint/2010/main" val="2077579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A01890-8536-4340-AF96-C6F0BB68C35F}" type="slidenum">
              <a:rPr lang="en-US"/>
              <a:pPr>
                <a:defRPr/>
              </a:pPr>
              <a:t>‹#›</a:t>
            </a:fld>
            <a:endParaRPr lang="en-US"/>
          </a:p>
        </p:txBody>
      </p:sp>
    </p:spTree>
    <p:extLst>
      <p:ext uri="{BB962C8B-B14F-4D97-AF65-F5344CB8AC3E}">
        <p14:creationId xmlns:p14="http://schemas.microsoft.com/office/powerpoint/2010/main" val="2724012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270FAA2-4501-4FE2-AC6F-8E5D49BA9FEB}" type="slidenum">
              <a:rPr lang="en-US"/>
              <a:pPr>
                <a:defRPr/>
              </a:pPr>
              <a:t>‹#›</a:t>
            </a:fld>
            <a:endParaRPr lang="en-US"/>
          </a:p>
        </p:txBody>
      </p:sp>
    </p:spTree>
    <p:extLst>
      <p:ext uri="{BB962C8B-B14F-4D97-AF65-F5344CB8AC3E}">
        <p14:creationId xmlns:p14="http://schemas.microsoft.com/office/powerpoint/2010/main" val="3029037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59BDC11-323A-49AD-B34B-6C90AA2B1FC0}" type="slidenum">
              <a:rPr lang="en-US"/>
              <a:pPr>
                <a:defRPr/>
              </a:pPr>
              <a:t>‹#›</a:t>
            </a:fld>
            <a:endParaRPr lang="en-US"/>
          </a:p>
        </p:txBody>
      </p:sp>
    </p:spTree>
    <p:extLst>
      <p:ext uri="{BB962C8B-B14F-4D97-AF65-F5344CB8AC3E}">
        <p14:creationId xmlns:p14="http://schemas.microsoft.com/office/powerpoint/2010/main" val="2227147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C1E3EE4-C0AD-4050-BDE3-EE471A13F179}" type="slidenum">
              <a:rPr lang="en-US"/>
              <a:pPr>
                <a:defRPr/>
              </a:pPr>
              <a:t>‹#›</a:t>
            </a:fld>
            <a:endParaRPr lang="en-US"/>
          </a:p>
        </p:txBody>
      </p:sp>
    </p:spTree>
    <p:extLst>
      <p:ext uri="{BB962C8B-B14F-4D97-AF65-F5344CB8AC3E}">
        <p14:creationId xmlns:p14="http://schemas.microsoft.com/office/powerpoint/2010/main" val="3952068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D28927-CE14-49B2-B611-5CBBEFD2CB5F}" type="slidenum">
              <a:rPr lang="en-US"/>
              <a:pPr>
                <a:defRPr/>
              </a:pPr>
              <a:t>‹#›</a:t>
            </a:fld>
            <a:endParaRPr lang="en-US"/>
          </a:p>
        </p:txBody>
      </p:sp>
    </p:spTree>
    <p:extLst>
      <p:ext uri="{BB962C8B-B14F-4D97-AF65-F5344CB8AC3E}">
        <p14:creationId xmlns:p14="http://schemas.microsoft.com/office/powerpoint/2010/main" val="2887539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CF4D0B-4F2E-43C8-A22B-8F60EC41323D}" type="slidenum">
              <a:rPr lang="en-US"/>
              <a:pPr>
                <a:defRPr/>
              </a:pPr>
              <a:t>‹#›</a:t>
            </a:fld>
            <a:endParaRPr lang="en-US"/>
          </a:p>
        </p:txBody>
      </p:sp>
    </p:spTree>
    <p:extLst>
      <p:ext uri="{BB962C8B-B14F-4D97-AF65-F5344CB8AC3E}">
        <p14:creationId xmlns:p14="http://schemas.microsoft.com/office/powerpoint/2010/main" val="939160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E42E918-6AE5-44C8-A319-9252525CF42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fontAlgn="base">
        <a:spcBef>
          <a:spcPct val="0"/>
        </a:spcBef>
        <a:spcAft>
          <a:spcPct val="0"/>
        </a:spcAft>
        <a:defRPr sz="4400">
          <a:solidFill>
            <a:schemeClr val="bg1"/>
          </a:solidFill>
          <a:latin typeface="Times New Roman" pitchFamily="18" charset="0"/>
        </a:defRPr>
      </a:lvl6pPr>
      <a:lvl7pPr marL="914400" algn="ctr" rtl="0" fontAlgn="base">
        <a:spcBef>
          <a:spcPct val="0"/>
        </a:spcBef>
        <a:spcAft>
          <a:spcPct val="0"/>
        </a:spcAft>
        <a:defRPr sz="4400">
          <a:solidFill>
            <a:schemeClr val="bg1"/>
          </a:solidFill>
          <a:latin typeface="Times New Roman" pitchFamily="18" charset="0"/>
        </a:defRPr>
      </a:lvl7pPr>
      <a:lvl8pPr marL="1371600" algn="ctr" rtl="0" fontAlgn="base">
        <a:spcBef>
          <a:spcPct val="0"/>
        </a:spcBef>
        <a:spcAft>
          <a:spcPct val="0"/>
        </a:spcAft>
        <a:defRPr sz="4400">
          <a:solidFill>
            <a:schemeClr val="bg1"/>
          </a:solidFill>
          <a:latin typeface="Times New Roman" pitchFamily="18" charset="0"/>
        </a:defRPr>
      </a:lvl8pPr>
      <a:lvl9pPr marL="1828800" algn="ctr" rtl="0" fontAlgn="base">
        <a:spcBef>
          <a:spcPct val="0"/>
        </a:spcBef>
        <a:spcAft>
          <a:spcPct val="0"/>
        </a:spcAft>
        <a:defRPr sz="4400">
          <a:solidFill>
            <a:schemeClr val="bg1"/>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745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400" b="0">
                <a:effectLst/>
                <a:latin typeface="+mn-lt"/>
              </a:defRPr>
            </a:lvl1pPr>
          </a:lstStyle>
          <a:p>
            <a:pPr>
              <a:defRPr/>
            </a:pPr>
            <a:endParaRPr lang="en-US"/>
          </a:p>
        </p:txBody>
      </p:sp>
      <p:sp>
        <p:nvSpPr>
          <p:cNvPr id="43745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400" b="0">
                <a:effectLst/>
                <a:latin typeface="+mn-lt"/>
              </a:defRPr>
            </a:lvl1pPr>
          </a:lstStyle>
          <a:p>
            <a:pPr>
              <a:defRPr/>
            </a:pPr>
            <a:endParaRPr lang="en-US"/>
          </a:p>
        </p:txBody>
      </p:sp>
      <p:sp>
        <p:nvSpPr>
          <p:cNvPr id="43745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400" b="0">
                <a:effectLst/>
                <a:latin typeface="+mn-lt"/>
              </a:defRPr>
            </a:lvl1pPr>
          </a:lstStyle>
          <a:p>
            <a:pPr>
              <a:defRPr/>
            </a:pPr>
            <a:fld id="{DF404CD1-076E-4459-BB7E-1940B60F22B6}" type="slidenum">
              <a:rPr lang="en-US"/>
              <a:pPr>
                <a:defRPr/>
              </a:pPr>
              <a:t>‹#›</a:t>
            </a:fld>
            <a:endParaRPr lang="en-US"/>
          </a:p>
        </p:txBody>
      </p:sp>
    </p:spTree>
    <p:extLst>
      <p:ext uri="{BB962C8B-B14F-4D97-AF65-F5344CB8AC3E}">
        <p14:creationId xmlns:p14="http://schemas.microsoft.com/office/powerpoint/2010/main" val="290168769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950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400">
                <a:latin typeface="+mn-lt"/>
              </a:defRPr>
            </a:lvl1pPr>
          </a:lstStyle>
          <a:p>
            <a:pPr>
              <a:defRPr/>
            </a:pPr>
            <a:endParaRPr lang="en-US"/>
          </a:p>
        </p:txBody>
      </p:sp>
      <p:sp>
        <p:nvSpPr>
          <p:cNvPr id="75950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75950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C8820970-CAFD-4489-A6B9-9EA244702401}" type="slidenum">
              <a:rPr lang="en-US"/>
              <a:pPr>
                <a:defRPr/>
              </a:pPr>
              <a:t>‹#›</a:t>
            </a:fld>
            <a:endParaRPr lang="en-US"/>
          </a:p>
        </p:txBody>
      </p:sp>
    </p:spTree>
    <p:extLst>
      <p:ext uri="{BB962C8B-B14F-4D97-AF65-F5344CB8AC3E}">
        <p14:creationId xmlns:p14="http://schemas.microsoft.com/office/powerpoint/2010/main" val="2049374144"/>
      </p:ext>
    </p:extLst>
  </p:cSld>
  <p:clrMap bg1="dk2" tx1="lt1" bg2="dk1"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2.jpeg"/><Relationship Id="rId7" Type="http://schemas.openxmlformats.org/officeDocument/2006/relationships/image" Target="../media/image26.gif"/><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102.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image" Target="../media/image22.jpeg"/><Relationship Id="rId7" Type="http://schemas.openxmlformats.org/officeDocument/2006/relationships/image" Target="../media/image50.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3.png"/></Relationships>
</file>

<file path=ppt/slides/_rels/slide10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2.jpeg"/><Relationship Id="rId7" Type="http://schemas.openxmlformats.org/officeDocument/2006/relationships/image" Target="../media/image50.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10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4.jpeg"/><Relationship Id="rId4" Type="http://schemas.openxmlformats.org/officeDocument/2006/relationships/image" Target="../media/image23.jpeg"/></Relationships>
</file>

<file path=ppt/slides/_rels/slide10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4.jpeg"/><Relationship Id="rId4" Type="http://schemas.openxmlformats.org/officeDocument/2006/relationships/image" Target="../media/image23.jpeg"/></Relationships>
</file>

<file path=ppt/slides/_rels/slide10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4.jpeg"/><Relationship Id="rId4" Type="http://schemas.openxmlformats.org/officeDocument/2006/relationships/image" Target="../media/image23.jpeg"/></Relationships>
</file>

<file path=ppt/slides/_rels/slide10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4.jpeg"/><Relationship Id="rId4" Type="http://schemas.openxmlformats.org/officeDocument/2006/relationships/image" Target="../media/image23.jpeg"/></Relationships>
</file>

<file path=ppt/slides/_rels/slide10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4.jpeg"/><Relationship Id="rId4" Type="http://schemas.openxmlformats.org/officeDocument/2006/relationships/image" Target="../media/image23.jpeg"/></Relationships>
</file>

<file path=ppt/slides/_rels/slide10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5.png"/><Relationship Id="rId4" Type="http://schemas.openxmlformats.org/officeDocument/2006/relationships/image" Target="../media/image54.png"/></Relationships>
</file>

<file path=ppt/slides/_rels/slide1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5.png"/><Relationship Id="rId4" Type="http://schemas.openxmlformats.org/officeDocument/2006/relationships/image" Target="../media/image54.png"/></Relationships>
</file>

<file path=ppt/slides/_rels/slide1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5.png"/><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37.gif"/><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gif"/><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5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6.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63.png"/></Relationships>
</file>

<file path=ppt/slides/_rels/slide161.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0.png"/><Relationship Id="rId2" Type="http://schemas.openxmlformats.org/officeDocument/2006/relationships/image" Target="../media/image66.emf"/><Relationship Id="rId1" Type="http://schemas.openxmlformats.org/officeDocument/2006/relationships/slideLayout" Target="../slideLayouts/slideLayout26.xml"/><Relationship Id="rId6" Type="http://schemas.openxmlformats.org/officeDocument/2006/relationships/image" Target="../media/image69.png"/><Relationship Id="rId5" Type="http://schemas.openxmlformats.org/officeDocument/2006/relationships/image" Target="../media/image63.png"/><Relationship Id="rId4" Type="http://schemas.openxmlformats.org/officeDocument/2006/relationships/image" Target="../media/image68.png"/></Relationships>
</file>

<file path=ppt/slides/_rels/slide1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71.emf"/><Relationship Id="rId1" Type="http://schemas.openxmlformats.org/officeDocument/2006/relationships/slideLayout" Target="../slideLayouts/slideLayout26.xml"/><Relationship Id="rId5" Type="http://schemas.openxmlformats.org/officeDocument/2006/relationships/image" Target="../media/image72.png"/><Relationship Id="rId4" Type="http://schemas.openxmlformats.org/officeDocument/2006/relationships/image" Target="../media/image68.png"/></Relationships>
</file>

<file path=ppt/slides/_rels/slide1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3.jpeg"/><Relationship Id="rId1" Type="http://schemas.openxmlformats.org/officeDocument/2006/relationships/slideLayout" Target="../slideLayouts/slideLayout26.xml"/></Relationships>
</file>

<file path=ppt/slides/_rels/slide164.xml.rels><?xml version="1.0" encoding="UTF-8" standalone="yes"?>
<Relationships xmlns="http://schemas.openxmlformats.org/package/2006/relationships"><Relationship Id="rId8" Type="http://schemas.openxmlformats.org/officeDocument/2006/relationships/hyperlink" Target="https://www.facebook.com/profile.php?id=61562099195307" TargetMode="External"/><Relationship Id="rId3" Type="http://schemas.openxmlformats.org/officeDocument/2006/relationships/image" Target="../media/image3.png"/><Relationship Id="rId7" Type="http://schemas.openxmlformats.org/officeDocument/2006/relationships/image" Target="../media/image76.png"/><Relationship Id="rId12" Type="http://schemas.openxmlformats.org/officeDocument/2006/relationships/hyperlink" Target="https://www.teacherspayteachers.com/Product/Entire-Science-Curriculum-119377" TargetMode="External"/><Relationship Id="rId2" Type="http://schemas.openxmlformats.org/officeDocument/2006/relationships/image" Target="../media/image74.png"/><Relationship Id="rId1" Type="http://schemas.openxmlformats.org/officeDocument/2006/relationships/slideLayout" Target="../slideLayouts/slideLayout26.xml"/><Relationship Id="rId6" Type="http://schemas.openxmlformats.org/officeDocument/2006/relationships/hyperlink" Target="https://www.instagram.com/ryemurph88/" TargetMode="External"/><Relationship Id="rId11" Type="http://schemas.openxmlformats.org/officeDocument/2006/relationships/image" Target="../media/image78.png"/><Relationship Id="rId5" Type="http://schemas.openxmlformats.org/officeDocument/2006/relationships/image" Target="../media/image75.png"/><Relationship Id="rId10" Type="http://schemas.openxmlformats.org/officeDocument/2006/relationships/hyperlink" Target="https://www.pinterest.com/SciencefromMurf" TargetMode="External"/><Relationship Id="rId4" Type="http://schemas.openxmlformats.org/officeDocument/2006/relationships/hyperlink" Target="https://www.teacherspayteachers.com/store/science-from-murf-llc" TargetMode="External"/><Relationship Id="rId9" Type="http://schemas.openxmlformats.org/officeDocument/2006/relationships/image" Target="../media/image7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2.jpeg"/><Relationship Id="rId7" Type="http://schemas.openxmlformats.org/officeDocument/2006/relationships/image" Target="../media/image26.gif"/><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11.jpe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7.jpeg"/><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6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7.jpeg"/><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48.png"/></Relationships>
</file>

<file path=ppt/slides/_rels/slide6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7.jpeg"/><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49.png"/><Relationship Id="rId4" Type="http://schemas.openxmlformats.org/officeDocument/2006/relationships/image" Target="../media/image48.png"/></Relationships>
</file>

<file path=ppt/slides/_rels/slide6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11.jpeg"/><Relationship Id="rId4" Type="http://schemas.openxmlformats.org/officeDocument/2006/relationships/image" Target="../media/image10.png"/></Relationships>
</file>

<file path=ppt/slides/_rels/slide6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3.xml"/><Relationship Id="rId5" Type="http://schemas.openxmlformats.org/officeDocument/2006/relationships/image" Target="../media/image11.jpeg"/><Relationship Id="rId4" Type="http://schemas.openxmlformats.org/officeDocument/2006/relationships/image" Target="../media/image10.png"/></Relationships>
</file>

<file path=ppt/slides/_rels/slide6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11.jpeg"/><Relationship Id="rId4" Type="http://schemas.openxmlformats.org/officeDocument/2006/relationships/image" Target="../media/image10.png"/></Relationships>
</file>

<file path=ppt/slides/_rels/slide6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11.jpeg"/><Relationship Id="rId4" Type="http://schemas.openxmlformats.org/officeDocument/2006/relationships/image" Target="../media/image10.png"/></Relationships>
</file>

<file path=ppt/slides/_rels/slide6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11.jpeg"/><Relationship Id="rId4" Type="http://schemas.openxmlformats.org/officeDocument/2006/relationships/image" Target="../media/image10.png"/></Relationships>
</file>

<file path=ppt/slides/_rels/slide6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11.jpeg"/><Relationship Id="rId4" Type="http://schemas.openxmlformats.org/officeDocument/2006/relationships/image" Target="../media/image10.png"/></Relationships>
</file>

<file path=ppt/slides/_rels/slide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gif"/><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gif"/><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1400" y="2182505"/>
            <a:ext cx="8161209" cy="1107996"/>
          </a:xfrm>
          <a:prstGeom prst="rect">
            <a:avLst/>
          </a:prstGeom>
          <a:noFill/>
        </p:spPr>
        <p:txBody>
          <a:bodyPr wrap="none" lIns="91440" tIns="45720" rIns="91440" bIns="45720">
            <a:spAutoFit/>
          </a:bodyPr>
          <a:lstStyle/>
          <a:p>
            <a:pPr algn="ctr"/>
            <a:r>
              <a:rPr lang="en-US" sz="66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 H</a:t>
            </a:r>
            <a:r>
              <a:rPr lang="en-US" sz="36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a:t>
            </a:r>
            <a:r>
              <a:rPr lang="en-US" sz="66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 O</a:t>
            </a:r>
            <a:r>
              <a:rPr lang="en-US" sz="36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a:t>
            </a:r>
            <a:r>
              <a:rPr lang="en-US" sz="66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2 H</a:t>
            </a:r>
            <a:r>
              <a:rPr lang="en-US" sz="36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a:t>
            </a:r>
            <a:r>
              <a:rPr lang="en-US" sz="66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O</a:t>
            </a:r>
          </a:p>
        </p:txBody>
      </p:sp>
      <p:sp>
        <p:nvSpPr>
          <p:cNvPr id="2" name="Oval 1"/>
          <p:cNvSpPr/>
          <p:nvPr/>
        </p:nvSpPr>
        <p:spPr bwMode="auto">
          <a:xfrm>
            <a:off x="2971800" y="2182505"/>
            <a:ext cx="304800" cy="484495"/>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a:spcBef>
                <a:spcPct val="20000"/>
              </a:spcBef>
              <a:buClr>
                <a:srgbClr val="009999"/>
              </a:buClr>
              <a:buSzPct val="65000"/>
              <a:buFont typeface="Wingdings" pitchFamily="2" charset="2"/>
              <a:buChar char="n"/>
            </a:pPr>
            <a:endParaRPr lang="en-US" b="0">
              <a:solidFill>
                <a:srgbClr val="FFFFFF"/>
              </a:solidFill>
              <a:effectLst>
                <a:outerShdw blurRad="38100" dist="38100" dir="2700000" algn="tl">
                  <a:srgbClr val="000000">
                    <a:alpha val="43137"/>
                  </a:srgbClr>
                </a:outerShdw>
              </a:effectLst>
            </a:endParaRPr>
          </a:p>
        </p:txBody>
      </p:sp>
      <p:sp>
        <p:nvSpPr>
          <p:cNvPr id="5" name="Right Arrow 4"/>
          <p:cNvSpPr/>
          <p:nvPr/>
        </p:nvSpPr>
        <p:spPr bwMode="auto">
          <a:xfrm>
            <a:off x="4800600" y="2536601"/>
            <a:ext cx="956400" cy="399803"/>
          </a:xfrm>
          <a:prstGeom prst="rightArrow">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a:spcBef>
                <a:spcPct val="20000"/>
              </a:spcBef>
              <a:buClr>
                <a:srgbClr val="009999"/>
              </a:buClr>
              <a:buSzPct val="65000"/>
              <a:buFont typeface="Wingdings" pitchFamily="2" charset="2"/>
              <a:buChar char="n"/>
            </a:pPr>
            <a:endParaRPr lang="en-US" b="0">
              <a:solidFill>
                <a:srgbClr val="FFFFFF"/>
              </a:solidFill>
              <a:effectLst>
                <a:outerShdw blurRad="38100" dist="38100" dir="2700000" algn="tl">
                  <a:srgbClr val="000000">
                    <a:alpha val="43137"/>
                  </a:srgbClr>
                </a:outerShdw>
              </a:effectLst>
            </a:endParaRPr>
          </a:p>
        </p:txBody>
      </p:sp>
      <p:sp>
        <p:nvSpPr>
          <p:cNvPr id="9" name="Rounded Rectangle 8"/>
          <p:cNvSpPr/>
          <p:nvPr/>
        </p:nvSpPr>
        <p:spPr bwMode="auto">
          <a:xfrm>
            <a:off x="948591" y="2336274"/>
            <a:ext cx="575391" cy="844898"/>
          </a:xfrm>
          <a:prstGeom prst="roundRect">
            <a:avLst/>
          </a:prstGeom>
          <a:noFill/>
          <a:ln w="28575" cap="flat" cmpd="sng" algn="ctr">
            <a:solidFill>
              <a:srgbClr val="FF0000"/>
            </a:solidFill>
            <a:prstDash val="solid"/>
            <a:round/>
            <a:headEnd type="none" w="med" len="med"/>
            <a:tailEnd type="none" w="med" len="med"/>
          </a:ln>
          <a:effectLst>
            <a:glow rad="228600">
              <a:srgbClr val="FF5050">
                <a:alpha val="40000"/>
              </a:srgbClr>
            </a:glow>
          </a:effectLst>
        </p:spPr>
        <p:txBody>
          <a:bodyPr vert="horz" wrap="square" lIns="91440" tIns="45720" rIns="91440" bIns="45720" numCol="1" rtlCol="0" anchor="t" anchorCtr="0" compatLnSpc="1">
            <a:prstTxWarp prst="textNoShape">
              <a:avLst/>
            </a:prstTxWarp>
          </a:bodyPr>
          <a:lstStyle/>
          <a:p>
            <a:pPr marL="342900" indent="-342900">
              <a:spcBef>
                <a:spcPct val="20000"/>
              </a:spcBef>
              <a:buClr>
                <a:srgbClr val="009999"/>
              </a:buClr>
              <a:buSzPct val="65000"/>
              <a:buFont typeface="Wingdings" pitchFamily="2" charset="2"/>
              <a:buChar char="n"/>
            </a:pPr>
            <a:endParaRPr lang="en-US" b="0">
              <a:solidFill>
                <a:srgbClr val="FFFFFF"/>
              </a:solidFill>
              <a:effectLst>
                <a:outerShdw blurRad="38100" dist="38100" dir="2700000" algn="tl">
                  <a:srgbClr val="000000">
                    <a:alpha val="43137"/>
                  </a:srgbClr>
                </a:outerShdw>
              </a:effectLst>
            </a:endParaRPr>
          </a:p>
        </p:txBody>
      </p:sp>
      <p:sp>
        <p:nvSpPr>
          <p:cNvPr id="11" name="Rounded Rectangle 10"/>
          <p:cNvSpPr/>
          <p:nvPr/>
        </p:nvSpPr>
        <p:spPr bwMode="auto">
          <a:xfrm>
            <a:off x="5812788" y="2361905"/>
            <a:ext cx="630592" cy="844898"/>
          </a:xfrm>
          <a:prstGeom prst="roundRect">
            <a:avLst/>
          </a:prstGeom>
          <a:noFill/>
          <a:ln w="28575" cap="flat" cmpd="sng" algn="ctr">
            <a:solidFill>
              <a:srgbClr val="FF0000"/>
            </a:solidFill>
            <a:prstDash val="solid"/>
            <a:round/>
            <a:headEnd type="none" w="med" len="med"/>
            <a:tailEnd type="none" w="med" len="med"/>
          </a:ln>
          <a:effectLst>
            <a:glow rad="228600">
              <a:srgbClr val="FF5050">
                <a:alpha val="40000"/>
              </a:srgbClr>
            </a:glow>
          </a:effectLst>
        </p:spPr>
        <p:txBody>
          <a:bodyPr vert="horz" wrap="square" lIns="91440" tIns="45720" rIns="91440" bIns="45720" numCol="1" rtlCol="0" anchor="t" anchorCtr="0" compatLnSpc="1">
            <a:prstTxWarp prst="textNoShape">
              <a:avLst/>
            </a:prstTxWarp>
          </a:bodyPr>
          <a:lstStyle/>
          <a:p>
            <a:pPr marL="342900" indent="-342900">
              <a:spcBef>
                <a:spcPct val="20000"/>
              </a:spcBef>
              <a:buClr>
                <a:srgbClr val="009999"/>
              </a:buClr>
              <a:buSzPct val="65000"/>
              <a:buFont typeface="Wingdings" pitchFamily="2" charset="2"/>
              <a:buChar char="n"/>
            </a:pPr>
            <a:endParaRPr lang="en-US" b="0">
              <a:solidFill>
                <a:srgbClr val="FFFFFF"/>
              </a:solidFill>
              <a:effectLst>
                <a:outerShdw blurRad="38100" dist="38100" dir="2700000" algn="tl">
                  <a:srgbClr val="000000">
                    <a:alpha val="43137"/>
                  </a:srgbClr>
                </a:outerShdw>
              </a:effectLst>
            </a:endParaRPr>
          </a:p>
        </p:txBody>
      </p:sp>
      <p:sp>
        <p:nvSpPr>
          <p:cNvPr id="12" name="Rounded Rectangle 11"/>
          <p:cNvSpPr/>
          <p:nvPr/>
        </p:nvSpPr>
        <p:spPr bwMode="auto">
          <a:xfrm>
            <a:off x="7137373" y="2662051"/>
            <a:ext cx="327200" cy="496899"/>
          </a:xfrm>
          <a:prstGeom prst="roundRect">
            <a:avLst/>
          </a:prstGeom>
          <a:noFill/>
          <a:ln w="28575" cap="flat" cmpd="sng" algn="ctr">
            <a:solidFill>
              <a:schemeClr val="bg1"/>
            </a:solidFill>
            <a:prstDash val="solid"/>
            <a:round/>
            <a:headEnd type="none" w="med" len="med"/>
            <a:tailEnd type="none" w="med" len="med"/>
          </a:ln>
          <a:effectLst>
            <a:glow rad="228600">
              <a:srgbClr val="6699FF">
                <a:alpha val="40000"/>
              </a:srgbClr>
            </a:glow>
          </a:effectLst>
        </p:spPr>
        <p:txBody>
          <a:bodyPr vert="horz" wrap="square" lIns="91440" tIns="45720" rIns="91440" bIns="45720" numCol="1" rtlCol="0" anchor="t" anchorCtr="0" compatLnSpc="1">
            <a:prstTxWarp prst="textNoShape">
              <a:avLst/>
            </a:prstTxWarp>
          </a:bodyPr>
          <a:lstStyle/>
          <a:p>
            <a:pPr marL="342900" indent="-342900">
              <a:spcBef>
                <a:spcPct val="20000"/>
              </a:spcBef>
              <a:buClr>
                <a:srgbClr val="009999"/>
              </a:buClr>
              <a:buSzPct val="65000"/>
              <a:buFont typeface="Wingdings" pitchFamily="2" charset="2"/>
              <a:buChar char="n"/>
            </a:pPr>
            <a:endParaRPr lang="en-US" b="0">
              <a:solidFill>
                <a:srgbClr val="FFFFFF"/>
              </a:solidFill>
              <a:effectLst>
                <a:outerShdw blurRad="38100" dist="38100" dir="2700000" algn="tl">
                  <a:srgbClr val="000000">
                    <a:alpha val="43137"/>
                  </a:srgbClr>
                </a:outerShdw>
              </a:effectLst>
            </a:endParaRPr>
          </a:p>
        </p:txBody>
      </p:sp>
      <p:sp>
        <p:nvSpPr>
          <p:cNvPr id="13" name="Rounded Rectangle 12"/>
          <p:cNvSpPr/>
          <p:nvPr/>
        </p:nvSpPr>
        <p:spPr bwMode="auto">
          <a:xfrm>
            <a:off x="4217494" y="2662050"/>
            <a:ext cx="327200" cy="496899"/>
          </a:xfrm>
          <a:prstGeom prst="roundRect">
            <a:avLst/>
          </a:prstGeom>
          <a:noFill/>
          <a:ln w="28575" cap="flat" cmpd="sng" algn="ctr">
            <a:solidFill>
              <a:schemeClr val="bg1"/>
            </a:solidFill>
            <a:prstDash val="solid"/>
            <a:round/>
            <a:headEnd type="none" w="med" len="med"/>
            <a:tailEnd type="none" w="med" len="med"/>
          </a:ln>
          <a:effectLst>
            <a:glow rad="228600">
              <a:srgbClr val="6699FF">
                <a:alpha val="40000"/>
              </a:srgbClr>
            </a:glow>
          </a:effectLst>
        </p:spPr>
        <p:txBody>
          <a:bodyPr vert="horz" wrap="square" lIns="91440" tIns="45720" rIns="91440" bIns="45720" numCol="1" rtlCol="0" anchor="t" anchorCtr="0" compatLnSpc="1">
            <a:prstTxWarp prst="textNoShape">
              <a:avLst/>
            </a:prstTxWarp>
          </a:bodyPr>
          <a:lstStyle/>
          <a:p>
            <a:pPr marL="342900" indent="-342900">
              <a:spcBef>
                <a:spcPct val="20000"/>
              </a:spcBef>
              <a:buClr>
                <a:srgbClr val="009999"/>
              </a:buClr>
              <a:buSzPct val="65000"/>
              <a:buFont typeface="Wingdings" pitchFamily="2" charset="2"/>
              <a:buChar char="n"/>
            </a:pPr>
            <a:endParaRPr lang="en-US" b="0">
              <a:solidFill>
                <a:srgbClr val="FFFFFF"/>
              </a:solidFill>
              <a:effectLst>
                <a:outerShdw blurRad="38100" dist="38100" dir="2700000" algn="tl">
                  <a:srgbClr val="000000">
                    <a:alpha val="43137"/>
                  </a:srgbClr>
                </a:outerShdw>
              </a:effectLst>
            </a:endParaRPr>
          </a:p>
        </p:txBody>
      </p:sp>
      <p:sp>
        <p:nvSpPr>
          <p:cNvPr id="14" name="Rounded Rectangle 13"/>
          <p:cNvSpPr/>
          <p:nvPr/>
        </p:nvSpPr>
        <p:spPr bwMode="auto">
          <a:xfrm>
            <a:off x="2319278" y="2662051"/>
            <a:ext cx="327200" cy="496899"/>
          </a:xfrm>
          <a:prstGeom prst="roundRect">
            <a:avLst/>
          </a:prstGeom>
          <a:noFill/>
          <a:ln w="28575" cap="flat" cmpd="sng" algn="ctr">
            <a:solidFill>
              <a:schemeClr val="bg1"/>
            </a:solidFill>
            <a:prstDash val="solid"/>
            <a:round/>
            <a:headEnd type="none" w="med" len="med"/>
            <a:tailEnd type="none" w="med" len="med"/>
          </a:ln>
          <a:effectLst>
            <a:glow rad="228600">
              <a:srgbClr val="6699FF">
                <a:alpha val="40000"/>
              </a:srgbClr>
            </a:glow>
          </a:effectLst>
        </p:spPr>
        <p:txBody>
          <a:bodyPr vert="horz" wrap="square" lIns="91440" tIns="45720" rIns="91440" bIns="45720" numCol="1" rtlCol="0" anchor="t" anchorCtr="0" compatLnSpc="1">
            <a:prstTxWarp prst="textNoShape">
              <a:avLst/>
            </a:prstTxWarp>
          </a:bodyPr>
          <a:lstStyle/>
          <a:p>
            <a:pPr marL="342900" indent="-342900">
              <a:spcBef>
                <a:spcPct val="20000"/>
              </a:spcBef>
              <a:buClr>
                <a:srgbClr val="009999"/>
              </a:buClr>
              <a:buSzPct val="65000"/>
              <a:buFont typeface="Wingdings" pitchFamily="2" charset="2"/>
              <a:buChar char="n"/>
            </a:pPr>
            <a:endParaRPr lang="en-US" b="0">
              <a:solidFill>
                <a:srgbClr val="FFFFFF"/>
              </a:solidFill>
              <a:effectLst>
                <a:outerShdw blurRad="38100" dist="38100" dir="2700000" algn="tl">
                  <a:srgbClr val="000000">
                    <a:alpha val="43137"/>
                  </a:srgbClr>
                </a:outerShdw>
              </a:effectLst>
            </a:endParaRPr>
          </a:p>
        </p:txBody>
      </p:sp>
      <p:sp>
        <p:nvSpPr>
          <p:cNvPr id="17" name="Rectangle 16"/>
          <p:cNvSpPr/>
          <p:nvPr/>
        </p:nvSpPr>
        <p:spPr>
          <a:xfrm>
            <a:off x="209271" y="437223"/>
            <a:ext cx="8725466" cy="1754326"/>
          </a:xfrm>
          <a:prstGeom prst="rect">
            <a:avLst/>
          </a:prstGeom>
          <a:noFill/>
        </p:spPr>
        <p:txBody>
          <a:bodyPr wrap="none" lIns="91440" tIns="45720" rIns="91440" bIns="45720">
            <a:prstTxWarp prst="textPlain">
              <a:avLst/>
            </a:prstTxWarp>
            <a:spAutoFit/>
            <a:scene3d>
              <a:camera prst="orthographicFront"/>
              <a:lightRig rig="threePt" dir="t"/>
            </a:scene3d>
            <a:sp3d extrusionH="57150">
              <a:bevelT w="57150" h="38100" prst="artDeco"/>
            </a:sp3d>
          </a:bodyPr>
          <a:lstStyle/>
          <a:p>
            <a:pPr algn="ctr"/>
            <a:r>
              <a:rPr lang="en-US" sz="5400" b="1" cap="none" spc="0" dirty="0">
                <a:ln w="9525">
                  <a:solidFill>
                    <a:schemeClr val="bg1"/>
                  </a:solidFill>
                  <a:prstDash val="solid"/>
                </a:ln>
                <a:solidFill>
                  <a:schemeClr val="tx1"/>
                </a:solidFill>
                <a:effectLst>
                  <a:glow rad="228600">
                    <a:schemeClr val="accent5">
                      <a:satMod val="175000"/>
                      <a:alpha val="40000"/>
                    </a:schemeClr>
                  </a:glow>
                  <a:outerShdw blurRad="12700" dist="38100" dir="2700000" algn="tl" rotWithShape="0">
                    <a:schemeClr val="bg1">
                      <a:lumMod val="50000"/>
                    </a:schemeClr>
                  </a:outerShdw>
                </a:effectLst>
              </a:rPr>
              <a:t>Subscripts and Equations</a:t>
            </a:r>
          </a:p>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8" name="Rectangle 17"/>
          <p:cNvSpPr/>
          <p:nvPr/>
        </p:nvSpPr>
        <p:spPr>
          <a:xfrm>
            <a:off x="2038145" y="1259174"/>
            <a:ext cx="4685898" cy="923330"/>
          </a:xfrm>
          <a:prstGeom prst="rect">
            <a:avLst/>
          </a:prstGeom>
          <a:noFill/>
        </p:spPr>
        <p:txBody>
          <a:bodyPr wrap="none" lIns="91440" tIns="45720" rIns="91440" bIns="45720">
            <a:spAutoFit/>
            <a:scene3d>
              <a:camera prst="orthographicFront"/>
              <a:lightRig rig="threePt" dir="t"/>
            </a:scene3d>
            <a:sp3d extrusionH="57150">
              <a:bevelT w="57150" h="38100" prst="artDeco"/>
            </a:sp3d>
          </a:bodyPr>
          <a:lstStyle/>
          <a:p>
            <a:r>
              <a:rPr lang="en-US" sz="5400" b="1" cap="none" spc="0" dirty="0">
                <a:ln w="9525">
                  <a:solidFill>
                    <a:schemeClr val="bg1"/>
                  </a:solidFill>
                  <a:prstDash val="solid"/>
                </a:ln>
                <a:solidFill>
                  <a:srgbClr val="FF5050"/>
                </a:solidFill>
                <a:effectLst>
                  <a:glow rad="228600">
                    <a:schemeClr val="accent4">
                      <a:satMod val="175000"/>
                      <a:alpha val="40000"/>
                    </a:schemeClr>
                  </a:glow>
                  <a:outerShdw blurRad="12700" dist="38100" dir="2700000" algn="tl" rotWithShape="0">
                    <a:schemeClr val="bg1">
                      <a:lumMod val="50000"/>
                    </a:schemeClr>
                  </a:outerShdw>
                </a:effectLst>
              </a:rPr>
              <a:t>R</a:t>
            </a:r>
            <a:r>
              <a:rPr lang="en-US" sz="5400" b="1" cap="none" spc="0" dirty="0">
                <a:ln w="9525">
                  <a:solidFill>
                    <a:schemeClr val="bg1"/>
                  </a:solidFill>
                  <a:prstDash val="solid"/>
                </a:ln>
                <a:solidFill>
                  <a:srgbClr val="00B0F0"/>
                </a:solidFill>
                <a:effectLst>
                  <a:glow rad="228600">
                    <a:schemeClr val="accent4">
                      <a:satMod val="175000"/>
                      <a:alpha val="40000"/>
                    </a:schemeClr>
                  </a:glow>
                  <a:outerShdw blurRad="12700" dist="38100" dir="2700000" algn="tl" rotWithShape="0">
                    <a:schemeClr val="bg1">
                      <a:lumMod val="50000"/>
                    </a:schemeClr>
                  </a:outerShdw>
                </a:effectLst>
              </a:rPr>
              <a:t>e</a:t>
            </a:r>
            <a:r>
              <a:rPr lang="en-US" sz="5400" b="1" cap="none" spc="0" dirty="0">
                <a:ln w="9525">
                  <a:solidFill>
                    <a:schemeClr val="bg1"/>
                  </a:solidFill>
                  <a:prstDash val="solid"/>
                </a:ln>
                <a:solidFill>
                  <a:srgbClr val="FF5050"/>
                </a:solidFill>
                <a:effectLst>
                  <a:glow rad="228600">
                    <a:schemeClr val="accent4">
                      <a:satMod val="175000"/>
                      <a:alpha val="40000"/>
                    </a:schemeClr>
                  </a:glow>
                  <a:outerShdw blurRad="12700" dist="38100" dir="2700000" algn="tl" rotWithShape="0">
                    <a:schemeClr val="bg1">
                      <a:lumMod val="50000"/>
                    </a:schemeClr>
                  </a:outerShdw>
                </a:effectLst>
              </a:rPr>
              <a:t>vie</a:t>
            </a:r>
            <a:r>
              <a:rPr lang="en-US" sz="5400" b="1" cap="none" spc="0" dirty="0">
                <a:ln w="9525">
                  <a:solidFill>
                    <a:schemeClr val="bg1"/>
                  </a:solidFill>
                  <a:prstDash val="solid"/>
                </a:ln>
                <a:solidFill>
                  <a:srgbClr val="00B0F0"/>
                </a:solidFill>
                <a:effectLst>
                  <a:glow rad="228600">
                    <a:schemeClr val="accent4">
                      <a:satMod val="175000"/>
                      <a:alpha val="40000"/>
                    </a:schemeClr>
                  </a:glow>
                  <a:outerShdw blurRad="12700" dist="38100" dir="2700000" algn="tl" rotWithShape="0">
                    <a:schemeClr val="bg1">
                      <a:lumMod val="50000"/>
                    </a:schemeClr>
                  </a:outerShdw>
                </a:effectLst>
              </a:rPr>
              <a:t>w</a:t>
            </a:r>
            <a:r>
              <a:rPr lang="en-US" sz="5400" b="1" cap="none" spc="0" dirty="0">
                <a:ln w="9525">
                  <a:solidFill>
                    <a:schemeClr val="bg1"/>
                  </a:solidFill>
                  <a:prstDash val="solid"/>
                </a:ln>
                <a:solidFill>
                  <a:srgbClr val="FF5050"/>
                </a:solidFill>
                <a:effectLst>
                  <a:glow rad="228600">
                    <a:schemeClr val="accent4">
                      <a:satMod val="175000"/>
                      <a:alpha val="40000"/>
                    </a:schemeClr>
                  </a:glow>
                  <a:outerShdw blurRad="12700" dist="38100" dir="2700000" algn="tl" rotWithShape="0">
                    <a:schemeClr val="bg1">
                      <a:lumMod val="50000"/>
                    </a:schemeClr>
                  </a:outerShdw>
                </a:effectLst>
              </a:rPr>
              <a:t> Ga</a:t>
            </a:r>
            <a:r>
              <a:rPr lang="en-US" sz="5400" b="1" cap="none" spc="0" dirty="0">
                <a:ln w="9525">
                  <a:solidFill>
                    <a:schemeClr val="bg1"/>
                  </a:solidFill>
                  <a:prstDash val="solid"/>
                </a:ln>
                <a:solidFill>
                  <a:srgbClr val="00B0F0"/>
                </a:solidFill>
                <a:effectLst>
                  <a:glow rad="228600">
                    <a:schemeClr val="accent4">
                      <a:satMod val="175000"/>
                      <a:alpha val="40000"/>
                    </a:schemeClr>
                  </a:glow>
                  <a:outerShdw blurRad="12700" dist="38100" dir="2700000" algn="tl" rotWithShape="0">
                    <a:schemeClr val="bg1">
                      <a:lumMod val="50000"/>
                    </a:schemeClr>
                  </a:outerShdw>
                </a:effectLst>
              </a:rPr>
              <a:t>m</a:t>
            </a:r>
            <a:r>
              <a:rPr lang="en-US" sz="5400" b="1" cap="none" spc="0" dirty="0">
                <a:ln w="9525">
                  <a:solidFill>
                    <a:schemeClr val="bg1"/>
                  </a:solidFill>
                  <a:prstDash val="solid"/>
                </a:ln>
                <a:solidFill>
                  <a:srgbClr val="FF5050"/>
                </a:solidFill>
                <a:effectLst>
                  <a:glow rad="228600">
                    <a:schemeClr val="accent4">
                      <a:satMod val="175000"/>
                      <a:alpha val="40000"/>
                    </a:schemeClr>
                  </a:glow>
                  <a:outerShdw blurRad="12700" dist="38100" dir="2700000" algn="tl" rotWithShape="0">
                    <a:schemeClr val="bg1">
                      <a:lumMod val="50000"/>
                    </a:schemeClr>
                  </a:outerShdw>
                </a:effectLst>
              </a:rPr>
              <a:t>e</a:t>
            </a:r>
          </a:p>
        </p:txBody>
      </p:sp>
      <p:sp>
        <p:nvSpPr>
          <p:cNvPr id="3" name="Rectangle 2">
            <a:extLst>
              <a:ext uri="{FF2B5EF4-FFF2-40B4-BE49-F238E27FC236}">
                <a16:creationId xmlns:a16="http://schemas.microsoft.com/office/drawing/2014/main" id="{474EFD46-2046-AC38-B25A-8BBAF859ACE5}"/>
              </a:ext>
            </a:extLst>
          </p:cNvPr>
          <p:cNvSpPr/>
          <p:nvPr/>
        </p:nvSpPr>
        <p:spPr>
          <a:xfrm>
            <a:off x="207756" y="5105400"/>
            <a:ext cx="2632452" cy="1446550"/>
          </a:xfrm>
          <a:prstGeom prst="rect">
            <a:avLst/>
          </a:prstGeom>
          <a:noFill/>
        </p:spPr>
        <p:txBody>
          <a:bodyPr wrap="none" lIns="91440" tIns="45720" rIns="91440" bIns="45720">
            <a:spAutoFit/>
          </a:bodyPr>
          <a:lstStyle/>
          <a:p>
            <a:r>
              <a:rPr lang="en-US" sz="4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Part 4</a:t>
            </a:r>
          </a:p>
          <a:p>
            <a:r>
              <a:rPr lang="en-US" sz="4400" b="1" dirty="0">
                <a:ln w="9525">
                  <a:solidFill>
                    <a:schemeClr val="bg1"/>
                  </a:solidFill>
                  <a:prstDash val="solid"/>
                </a:ln>
                <a:effectLst>
                  <a:outerShdw blurRad="12700" dist="38100" dir="2700000" algn="tl" rotWithShape="0">
                    <a:schemeClr val="bg1">
                      <a:lumMod val="50000"/>
                    </a:schemeClr>
                  </a:outerShdw>
                </a:effectLst>
              </a:rPr>
              <a:t>Lesson 6</a:t>
            </a:r>
            <a:endParaRPr lang="en-US" sz="4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6" name="Graphic 5">
            <a:extLst>
              <a:ext uri="{FF2B5EF4-FFF2-40B4-BE49-F238E27FC236}">
                <a16:creationId xmlns:a16="http://schemas.microsoft.com/office/drawing/2014/main" id="{B19FDC31-9891-877B-EB82-7E235524C6C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81994" y="4947494"/>
            <a:ext cx="5699410" cy="1610564"/>
          </a:xfrm>
          <a:prstGeom prst="rect">
            <a:avLst/>
          </a:prstGeom>
        </p:spPr>
      </p:pic>
      <p:pic>
        <p:nvPicPr>
          <p:cNvPr id="7" name="Picture 6">
            <a:extLst>
              <a:ext uri="{FF2B5EF4-FFF2-40B4-BE49-F238E27FC236}">
                <a16:creationId xmlns:a16="http://schemas.microsoft.com/office/drawing/2014/main" id="{851F603C-D76E-9E66-8FC2-C4D0F4B12F25}"/>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727948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 y="76200"/>
            <a:ext cx="8625840" cy="5821363"/>
          </a:xfrm>
        </p:spPr>
        <p:txBody>
          <a:bodyPr/>
          <a:lstStyle/>
          <a:p>
            <a:r>
              <a:rPr lang="en-US" dirty="0"/>
              <a:t>What are the elements found in </a:t>
            </a:r>
            <a:r>
              <a:rPr lang="en-US" dirty="0">
                <a:solidFill>
                  <a:srgbClr val="9966FF"/>
                </a:solidFill>
              </a:rPr>
              <a:t>4</a:t>
            </a:r>
            <a:r>
              <a:rPr lang="en-US" dirty="0">
                <a:solidFill>
                  <a:srgbClr val="FF00FF"/>
                </a:solidFill>
              </a:rPr>
              <a:t>H</a:t>
            </a:r>
            <a:r>
              <a:rPr lang="en-US" sz="1800" dirty="0">
                <a:solidFill>
                  <a:srgbClr val="FF00FF"/>
                </a:solidFill>
              </a:rPr>
              <a:t>2</a:t>
            </a:r>
            <a:r>
              <a:rPr lang="en-US" dirty="0">
                <a:solidFill>
                  <a:srgbClr val="FFFF00"/>
                </a:solidFill>
              </a:rPr>
              <a:t>S</a:t>
            </a:r>
            <a:r>
              <a:rPr lang="en-US" dirty="0">
                <a:solidFill>
                  <a:srgbClr val="FF0000"/>
                </a:solidFill>
              </a:rPr>
              <a:t>O</a:t>
            </a:r>
            <a:r>
              <a:rPr lang="en-US" sz="1800" dirty="0">
                <a:solidFill>
                  <a:srgbClr val="FF0000"/>
                </a:solidFill>
              </a:rPr>
              <a:t>4, </a:t>
            </a:r>
            <a:r>
              <a:rPr lang="en-US" dirty="0">
                <a:solidFill>
                  <a:srgbClr val="66FFFF"/>
                </a:solidFill>
              </a:rPr>
              <a:t>and how many of each element?</a:t>
            </a:r>
          </a:p>
          <a:p>
            <a:pPr marL="0" indent="0">
              <a:buNone/>
            </a:pPr>
            <a:r>
              <a:rPr lang="en-US" dirty="0"/>
              <a:t> </a:t>
            </a:r>
          </a:p>
        </p:txBody>
      </p:sp>
      <p:sp>
        <p:nvSpPr>
          <p:cNvPr id="4" name="Rectangle 3"/>
          <p:cNvSpPr/>
          <p:nvPr/>
        </p:nvSpPr>
        <p:spPr>
          <a:xfrm>
            <a:off x="2236192" y="2362200"/>
            <a:ext cx="4305987"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0" i="0" u="none" strike="noStrike" kern="1200" cap="none" spc="0" normalizeH="0" baseline="0" noProof="0" dirty="0">
                <a:ln w="17780" cmpd="sng">
                  <a:solidFill>
                    <a:srgbClr val="FFFFFF"/>
                  </a:solidFill>
                  <a:prstDash val="solid"/>
                  <a:miter lim="800000"/>
                </a:ln>
                <a:solidFill>
                  <a:srgbClr val="9966FF"/>
                </a:solidFill>
                <a:effectLst>
                  <a:outerShdw blurRad="50800" algn="tl" rotWithShape="0">
                    <a:srgbClr val="000000"/>
                  </a:outerShdw>
                </a:effectLst>
                <a:uLnTx/>
                <a:uFillTx/>
                <a:latin typeface="Arial" charset="0"/>
                <a:ea typeface="+mn-ea"/>
                <a:cs typeface="+mn-cs"/>
              </a:rPr>
              <a:t>4</a:t>
            </a:r>
            <a:r>
              <a:rPr kumimoji="0" lang="en-US" sz="9600" b="0" i="0" u="none" strike="noStrike" kern="1200" cap="none" spc="0" normalizeH="0" baseline="0" noProof="0" dirty="0">
                <a:ln w="17780" cmpd="sng">
                  <a:solidFill>
                    <a:srgbClr val="FFFFFF"/>
                  </a:solidFill>
                  <a:prstDash val="solid"/>
                  <a:miter lim="800000"/>
                </a:ln>
                <a:solidFill>
                  <a:srgbClr val="FF00FF"/>
                </a:solidFill>
                <a:effectLst>
                  <a:outerShdw blurRad="50800" algn="tl" rotWithShape="0">
                    <a:srgbClr val="000000"/>
                  </a:outerShdw>
                </a:effectLst>
                <a:uLnTx/>
                <a:uFillTx/>
                <a:latin typeface="Arial" charset="0"/>
                <a:ea typeface="+mn-ea"/>
                <a:cs typeface="+mn-cs"/>
              </a:rPr>
              <a:t>H</a:t>
            </a:r>
            <a:r>
              <a:rPr kumimoji="0" lang="en-US" sz="5400" b="0" i="0" u="none" strike="noStrike" kern="1200" cap="none" spc="0" normalizeH="0" baseline="0" noProof="0" dirty="0">
                <a:ln w="17780" cmpd="sng">
                  <a:solidFill>
                    <a:srgbClr val="FFFFFF"/>
                  </a:solidFill>
                  <a:prstDash val="solid"/>
                  <a:miter lim="800000"/>
                </a:ln>
                <a:solidFill>
                  <a:srgbClr val="FF00FF"/>
                </a:solidFill>
                <a:effectLst>
                  <a:outerShdw blurRad="50800" algn="tl" rotWithShape="0">
                    <a:srgbClr val="000000"/>
                  </a:outerShdw>
                </a:effectLst>
                <a:uLnTx/>
                <a:uFillTx/>
                <a:latin typeface="Arial" charset="0"/>
                <a:ea typeface="+mn-ea"/>
                <a:cs typeface="+mn-cs"/>
              </a:rPr>
              <a:t>2</a:t>
            </a:r>
            <a:r>
              <a:rPr kumimoji="0" lang="en-US" sz="9600" b="0" i="0" u="none" strike="noStrike" kern="1200" cap="none" spc="0" normalizeH="0" baseline="0" noProof="0" dirty="0">
                <a:ln w="17780" cmpd="sng">
                  <a:solidFill>
                    <a:srgbClr val="FFFFFF"/>
                  </a:solidFill>
                  <a:prstDash val="solid"/>
                  <a:miter lim="800000"/>
                </a:ln>
                <a:solidFill>
                  <a:srgbClr val="FFFF00"/>
                </a:solidFill>
                <a:effectLst>
                  <a:outerShdw blurRad="50800" algn="tl" rotWithShape="0">
                    <a:srgbClr val="000000"/>
                  </a:outerShdw>
                </a:effectLst>
                <a:uLnTx/>
                <a:uFillTx/>
                <a:latin typeface="Arial" charset="0"/>
                <a:ea typeface="+mn-ea"/>
                <a:cs typeface="+mn-cs"/>
              </a:rPr>
              <a:t>S</a:t>
            </a:r>
            <a:r>
              <a:rPr kumimoji="0" lang="en-US" sz="9600" b="0" i="0" u="none" strike="noStrike" kern="1200" cap="none" spc="0" normalizeH="0" baseline="0" noProof="0" dirty="0">
                <a:ln w="17780" cmpd="sng">
                  <a:solidFill>
                    <a:srgbClr val="FFFFFF"/>
                  </a:solidFill>
                  <a:prstDash val="solid"/>
                  <a:miter lim="800000"/>
                </a:ln>
                <a:solidFill>
                  <a:srgbClr val="FF0000"/>
                </a:solidFill>
                <a:effectLst>
                  <a:outerShdw blurRad="50800" algn="tl" rotWithShape="0">
                    <a:srgbClr val="000000"/>
                  </a:outerShdw>
                </a:effectLst>
                <a:uLnTx/>
                <a:uFillTx/>
                <a:latin typeface="Arial" charset="0"/>
                <a:ea typeface="+mn-ea"/>
                <a:cs typeface="+mn-cs"/>
              </a:rPr>
              <a:t>O</a:t>
            </a:r>
            <a:r>
              <a:rPr kumimoji="0" lang="en-US" sz="5400" b="0" i="0" u="none" strike="noStrike" kern="1200" cap="none" spc="0" normalizeH="0" baseline="0" noProof="0" dirty="0">
                <a:ln w="17780" cmpd="sng">
                  <a:solidFill>
                    <a:srgbClr val="FFFFFF"/>
                  </a:solidFill>
                  <a:prstDash val="solid"/>
                  <a:miter lim="800000"/>
                </a:ln>
                <a:solidFill>
                  <a:srgbClr val="FF0000"/>
                </a:solidFill>
                <a:effectLst>
                  <a:outerShdw blurRad="50800" algn="tl" rotWithShape="0">
                    <a:srgbClr val="000000"/>
                  </a:outerShdw>
                </a:effectLst>
                <a:uLnTx/>
                <a:uFillTx/>
                <a:latin typeface="Arial" charset="0"/>
                <a:ea typeface="+mn-ea"/>
                <a:cs typeface="+mn-cs"/>
              </a:rPr>
              <a:t>4</a:t>
            </a:r>
            <a:endParaRPr kumimoji="0" lang="en-US" sz="5400" b="1" i="0" u="none" strike="noStrike" kern="1200" cap="none" spc="0" normalizeH="0" baseline="0" noProof="0" dirty="0">
              <a:ln w="17780" cmpd="sng">
                <a:solidFill>
                  <a:srgbClr val="FFFFFF"/>
                </a:solidFill>
                <a:prstDash val="solid"/>
                <a:miter lim="800000"/>
              </a:ln>
              <a:solidFill>
                <a:srgbClr val="FFCC66"/>
              </a:solidFill>
              <a:effectLst>
                <a:outerShdw blurRad="50800" algn="tl" rotWithShape="0">
                  <a:srgbClr val="000000"/>
                </a:outerShdw>
              </a:effectLst>
              <a:uLnTx/>
              <a:uFillTx/>
              <a:latin typeface="Arial" charset="0"/>
              <a:ea typeface="+mn-ea"/>
              <a:cs typeface="+mn-cs"/>
            </a:endParaRPr>
          </a:p>
        </p:txBody>
      </p:sp>
      <p:sp>
        <p:nvSpPr>
          <p:cNvPr id="11" name="Rectangle 10"/>
          <p:cNvSpPr/>
          <p:nvPr/>
        </p:nvSpPr>
        <p:spPr>
          <a:xfrm>
            <a:off x="228600" y="50292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cmpd="sng">
                  <a:solidFill>
                    <a:srgbClr val="000000"/>
                  </a:solidFill>
                  <a:prstDash val="solid"/>
                </a:ln>
                <a:gradFill>
                  <a:gsLst>
                    <a:gs pos="0">
                      <a:srgbClr val="000000"/>
                    </a:gs>
                    <a:gs pos="4000">
                      <a:srgbClr val="000000">
                        <a:lumMod val="60000"/>
                        <a:lumOff val="40000"/>
                      </a:srgbClr>
                    </a:gs>
                    <a:gs pos="87000">
                      <a:srgbClr val="000000">
                        <a:lumMod val="20000"/>
                        <a:lumOff val="80000"/>
                      </a:srgbClr>
                    </a:gs>
                  </a:gsLst>
                  <a:lin ang="5400000"/>
                </a:gradFill>
                <a:effectLst/>
                <a:uLnTx/>
                <a:uFillTx/>
                <a:latin typeface="Arial" charset="0"/>
                <a:ea typeface="+mn-ea"/>
                <a:cs typeface="+mn-cs"/>
              </a:rPr>
              <a:t>6</a:t>
            </a:r>
          </a:p>
        </p:txBody>
      </p:sp>
      <p:pic>
        <p:nvPicPr>
          <p:cNvPr id="2" name="Picture 1">
            <a:extLst>
              <a:ext uri="{FF2B5EF4-FFF2-40B4-BE49-F238E27FC236}">
                <a16:creationId xmlns:a16="http://schemas.microsoft.com/office/drawing/2014/main" id="{931D0B93-D144-0042-F13C-958E1FDFFF4C}"/>
              </a:ext>
            </a:extLst>
          </p:cNvPr>
          <p:cNvPicPr>
            <a:picLocks noChangeAspect="1"/>
          </p:cNvPicPr>
          <p:nvPr/>
        </p:nvPicPr>
        <p:blipFill>
          <a:blip r:embed="rId2"/>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52568087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3"/>
          <p:cNvSpPr>
            <a:spLocks noGrp="1" noChangeArrowheads="1"/>
          </p:cNvSpPr>
          <p:nvPr>
            <p:ph type="body" idx="1"/>
          </p:nvPr>
        </p:nvSpPr>
        <p:spPr>
          <a:xfrm>
            <a:off x="457200" y="228600"/>
            <a:ext cx="8153400" cy="5897563"/>
          </a:xfrm>
        </p:spPr>
        <p:txBody>
          <a:bodyPr/>
          <a:lstStyle/>
          <a:p>
            <a:r>
              <a:rPr lang="en-US" dirty="0"/>
              <a:t>Which letter is the products and which letter is the </a:t>
            </a:r>
            <a:r>
              <a:rPr lang="en-US" dirty="0">
                <a:solidFill>
                  <a:srgbClr val="FF00FF"/>
                </a:solidFill>
              </a:rPr>
              <a:t>reactants</a:t>
            </a:r>
            <a:r>
              <a:rPr lang="en-US" dirty="0"/>
              <a:t>?</a:t>
            </a:r>
          </a:p>
        </p:txBody>
      </p:sp>
      <p:sp>
        <p:nvSpPr>
          <p:cNvPr id="2" name="Rounded Rectangle 1"/>
          <p:cNvSpPr/>
          <p:nvPr/>
        </p:nvSpPr>
        <p:spPr bwMode="auto">
          <a:xfrm>
            <a:off x="232897" y="1301898"/>
            <a:ext cx="8610600" cy="2895600"/>
          </a:xfrm>
          <a:prstGeom prst="round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489474" name="Picture 2" descr="http://upload.wikimedia.org/wikipedia/commons/7/7c/Combustion_reaction_of_metha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210" y="2138065"/>
            <a:ext cx="8229600" cy="3505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ectangle 8"/>
          <p:cNvSpPr/>
          <p:nvPr/>
        </p:nvSpPr>
        <p:spPr>
          <a:xfrm>
            <a:off x="1828800" y="1353235"/>
            <a:ext cx="1074333"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000000"/>
                  </a:solidFill>
                  <a:prstDash val="solid"/>
                  <a:miter lim="800000"/>
                </a:ln>
                <a:solidFill>
                  <a:srgbClr val="FF00FF"/>
                </a:solidFill>
                <a:effectLst>
                  <a:outerShdw blurRad="50800" algn="tl" rotWithShape="0">
                    <a:srgbClr val="000000"/>
                  </a:outerShdw>
                </a:effectLst>
                <a:uLnTx/>
                <a:uFillTx/>
                <a:latin typeface="Arial" charset="0"/>
                <a:ea typeface="+mn-ea"/>
                <a:cs typeface="+mn-cs"/>
              </a:rPr>
              <a:t>A</a:t>
            </a:r>
          </a:p>
        </p:txBody>
      </p:sp>
      <p:sp>
        <p:nvSpPr>
          <p:cNvPr id="10" name="Rectangle 9"/>
          <p:cNvSpPr/>
          <p:nvPr/>
        </p:nvSpPr>
        <p:spPr>
          <a:xfrm>
            <a:off x="6324600" y="1353235"/>
            <a:ext cx="1074333"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000000"/>
                  </a:solidFill>
                  <a:prstDash val="solid"/>
                  <a:miter lim="800000"/>
                </a:ln>
                <a:solidFill>
                  <a:srgbClr val="FFC000"/>
                </a:solidFill>
                <a:effectLst>
                  <a:outerShdw blurRad="50800" algn="tl" rotWithShape="0">
                    <a:srgbClr val="000000"/>
                  </a:outerShdw>
                </a:effectLst>
                <a:uLnTx/>
                <a:uFillTx/>
                <a:latin typeface="Arial" charset="0"/>
                <a:ea typeface="+mn-ea"/>
                <a:cs typeface="+mn-cs"/>
              </a:rPr>
              <a:t>B</a:t>
            </a:r>
          </a:p>
        </p:txBody>
      </p:sp>
      <p:sp>
        <p:nvSpPr>
          <p:cNvPr id="13" name="Rectangle 12"/>
          <p:cNvSpPr/>
          <p:nvPr/>
        </p:nvSpPr>
        <p:spPr>
          <a:xfrm>
            <a:off x="152400" y="5562600"/>
            <a:ext cx="1210588" cy="1200329"/>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12</a:t>
            </a:r>
          </a:p>
        </p:txBody>
      </p:sp>
      <p:sp>
        <p:nvSpPr>
          <p:cNvPr id="3" name="Rectangle 2"/>
          <p:cNvSpPr/>
          <p:nvPr/>
        </p:nvSpPr>
        <p:spPr>
          <a:xfrm>
            <a:off x="914400" y="3735833"/>
            <a:ext cx="3493265"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FF00FF"/>
                </a:solidFill>
                <a:effectLst>
                  <a:glow rad="228600">
                    <a:srgbClr val="BBE0E3">
                      <a:satMod val="175000"/>
                      <a:alpha val="40000"/>
                    </a:srgbClr>
                  </a:glow>
                  <a:outerShdw blurRad="50800" algn="tl" rotWithShape="0">
                    <a:srgbClr val="000000"/>
                  </a:outerShdw>
                </a:effectLst>
                <a:uLnTx/>
                <a:uFillTx/>
                <a:latin typeface="Arial" charset="0"/>
                <a:ea typeface="+mn-ea"/>
                <a:cs typeface="+mn-cs"/>
              </a:rPr>
              <a:t>Reactants</a:t>
            </a:r>
          </a:p>
        </p:txBody>
      </p:sp>
      <p:sp>
        <p:nvSpPr>
          <p:cNvPr id="4" name="Rectangle 3"/>
          <p:cNvSpPr/>
          <p:nvPr/>
        </p:nvSpPr>
        <p:spPr>
          <a:xfrm>
            <a:off x="5299955" y="3657600"/>
            <a:ext cx="3185488"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FFC000"/>
                </a:solidFill>
                <a:effectLst>
                  <a:outerShdw blurRad="50800" algn="tl" rotWithShape="0">
                    <a:srgbClr val="000000"/>
                  </a:outerShdw>
                </a:effectLst>
                <a:uLnTx/>
                <a:uFillTx/>
                <a:latin typeface="Arial" charset="0"/>
                <a:ea typeface="+mn-ea"/>
                <a:cs typeface="+mn-cs"/>
              </a:rPr>
              <a:t>Products</a:t>
            </a:r>
          </a:p>
        </p:txBody>
      </p:sp>
    </p:spTree>
    <p:extLst>
      <p:ext uri="{BB962C8B-B14F-4D97-AF65-F5344CB8AC3E}">
        <p14:creationId xmlns:p14="http://schemas.microsoft.com/office/powerpoint/2010/main" val="167344931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6387" name="Rectangle 3"/>
          <p:cNvSpPr>
            <a:spLocks noGrp="1" noChangeArrowheads="1"/>
          </p:cNvSpPr>
          <p:nvPr>
            <p:ph type="body" idx="4294967295"/>
          </p:nvPr>
        </p:nvSpPr>
        <p:spPr>
          <a:xfrm>
            <a:off x="228600" y="228600"/>
            <a:ext cx="8458200" cy="5902325"/>
          </a:xfrm>
        </p:spPr>
        <p:txBody>
          <a:bodyPr/>
          <a:lstStyle/>
          <a:p>
            <a:pPr eaLnBrk="1" hangingPunct="1">
              <a:defRPr/>
            </a:pPr>
            <a:r>
              <a:rPr lang="en-US">
                <a:effectLst>
                  <a:outerShdw blurRad="38100" dist="38100" dir="2700000" algn="tl">
                    <a:srgbClr val="000000"/>
                  </a:outerShdw>
                </a:effectLst>
              </a:rPr>
              <a:t>In any physical or chemical change, matter is neither created nor destroyed </a:t>
            </a:r>
          </a:p>
          <a:p>
            <a:pPr lvl="1" eaLnBrk="1" hangingPunct="1">
              <a:defRPr/>
            </a:pPr>
            <a:r>
              <a:rPr lang="en-US">
                <a:effectLst>
                  <a:outerShdw blurRad="38100" dist="38100" dir="2700000" algn="tl">
                    <a:srgbClr val="000000"/>
                  </a:outerShdw>
                </a:effectLst>
              </a:rPr>
              <a:t>Matter can be changed from one form to another. </a:t>
            </a:r>
          </a:p>
        </p:txBody>
      </p:sp>
      <p:sp>
        <p:nvSpPr>
          <p:cNvPr id="85001" name="Rectangle 9"/>
          <p:cNvSpPr>
            <a:spLocks noChangeArrowheads="1"/>
          </p:cNvSpPr>
          <p:nvPr/>
        </p:nvSpPr>
        <p:spPr bwMode="auto">
          <a:xfrm>
            <a:off x="5715000" y="6629400"/>
            <a:ext cx="32004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rPr>
              <a:t>Copyright © 2024 SlideSpark .LLC</a:t>
            </a:r>
            <a:endParaRPr kumimoji="0" lang="en-US" sz="1800" b="0" i="0" u="none" strike="noStrike" kern="1200" cap="none" spc="0" normalizeH="0" baseline="0" noProof="0" dirty="0">
              <a:ln>
                <a:noFill/>
              </a:ln>
              <a:solidFill>
                <a:srgbClr val="000000"/>
              </a:solidFill>
              <a:effectLst>
                <a:outerShdw blurRad="38100" dist="38100" dir="2700000" algn="tl">
                  <a:srgbClr val="000000"/>
                </a:outerShdw>
              </a:effectLst>
              <a:uLnTx/>
              <a:uFillTx/>
              <a:latin typeface="Tahoma" charset="0"/>
              <a:ea typeface="+mn-ea"/>
              <a:cs typeface="+mn-cs"/>
            </a:endParaRPr>
          </a:p>
        </p:txBody>
      </p:sp>
      <p:pic>
        <p:nvPicPr>
          <p:cNvPr id="347153"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24322"/>
            <a:ext cx="2895600" cy="4357609"/>
          </a:xfrm>
          <a:prstGeom prst="rect">
            <a:avLst/>
          </a:prstGeom>
          <a:noFill/>
          <a:ln w="76200">
            <a:solidFill>
              <a:srgbClr val="FF33CC"/>
            </a:solidFill>
            <a:miter lim="800000"/>
            <a:headEnd/>
            <a:tailEnd/>
          </a:ln>
          <a:extLst>
            <a:ext uri="{909E8E84-426E-40DD-AFC4-6F175D3DCCD1}">
              <a14:hiddenFill xmlns:a14="http://schemas.microsoft.com/office/drawing/2010/main">
                <a:solidFill>
                  <a:srgbClr val="FFFFFF"/>
                </a:solidFill>
              </a14:hiddenFill>
            </a:ext>
          </a:extLst>
        </p:spPr>
      </p:pic>
      <p:pic>
        <p:nvPicPr>
          <p:cNvPr id="347154"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209800"/>
            <a:ext cx="2819400" cy="2032000"/>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347155"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209800"/>
            <a:ext cx="2514600" cy="2031999"/>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347156"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8066" y="4343400"/>
            <a:ext cx="5364933" cy="2286000"/>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347157" name="WordArt 21"/>
          <p:cNvSpPr>
            <a:spLocks noChangeArrowheads="1" noChangeShapeType="1" noTextEdit="1"/>
          </p:cNvSpPr>
          <p:nvPr/>
        </p:nvSpPr>
        <p:spPr bwMode="auto">
          <a:xfrm>
            <a:off x="2667000" y="3906694"/>
            <a:ext cx="11430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dirty="0">
                <a:ln w="38100">
                  <a:solidFill>
                    <a:srgbClr val="333399"/>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a:t>
            </a:r>
          </a:p>
        </p:txBody>
      </p:sp>
      <p:sp>
        <p:nvSpPr>
          <p:cNvPr id="2" name="Rounded Rectangle 1"/>
          <p:cNvSpPr/>
          <p:nvPr/>
        </p:nvSpPr>
        <p:spPr>
          <a:xfrm>
            <a:off x="1828800" y="838200"/>
            <a:ext cx="1295400" cy="381000"/>
          </a:xfrm>
          <a:prstGeom prst="round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3" name="Rounded Rectangle 22"/>
          <p:cNvSpPr/>
          <p:nvPr/>
        </p:nvSpPr>
        <p:spPr>
          <a:xfrm>
            <a:off x="3800192" y="824243"/>
            <a:ext cx="1533808" cy="381000"/>
          </a:xfrm>
          <a:prstGeom prst="round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 name="Rectangle 2"/>
          <p:cNvSpPr/>
          <p:nvPr/>
        </p:nvSpPr>
        <p:spPr>
          <a:xfrm>
            <a:off x="8189893" y="103168"/>
            <a:ext cx="95410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13</a:t>
            </a:r>
          </a:p>
        </p:txBody>
      </p:sp>
      <p:pic>
        <p:nvPicPr>
          <p:cNvPr id="4" name="Picture 4" descr="http://www.clker.com/cliparts/9/a/e/e/12154415151126295659lemmling_Cartoon_owl.svg.hi.png">
            <a:extLst>
              <a:ext uri="{FF2B5EF4-FFF2-40B4-BE49-F238E27FC236}">
                <a16:creationId xmlns:a16="http://schemas.microsoft.com/office/drawing/2014/main" id="{99220A70-9548-6F41-5398-DCD5F98A5C1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57800" y="3273287"/>
            <a:ext cx="243840" cy="25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Fire Png Gif - IceGif, png gif - thirstymag.com">
            <a:extLst>
              <a:ext uri="{FF2B5EF4-FFF2-40B4-BE49-F238E27FC236}">
                <a16:creationId xmlns:a16="http://schemas.microsoft.com/office/drawing/2014/main" id="{DF07F5B8-A721-1DC6-7965-79765BFC25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30174" y="1943100"/>
            <a:ext cx="2819398" cy="2362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3AB8AE5-C409-E586-9FEB-85DD91B014A7}"/>
              </a:ext>
            </a:extLst>
          </p:cNvPr>
          <p:cNvPicPr>
            <a:picLocks noChangeAspect="1"/>
          </p:cNvPicPr>
          <p:nvPr/>
        </p:nvPicPr>
        <p:blipFill>
          <a:blip r:embed="rId8"/>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335857751"/>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6387" name="Rectangle 3"/>
          <p:cNvSpPr>
            <a:spLocks noGrp="1" noChangeArrowheads="1"/>
          </p:cNvSpPr>
          <p:nvPr>
            <p:ph type="body" idx="4294967295"/>
          </p:nvPr>
        </p:nvSpPr>
        <p:spPr>
          <a:xfrm>
            <a:off x="228600" y="228600"/>
            <a:ext cx="8458200" cy="5902325"/>
          </a:xfrm>
        </p:spPr>
        <p:txBody>
          <a:bodyPr/>
          <a:lstStyle/>
          <a:p>
            <a:pPr eaLnBrk="1" hangingPunct="1">
              <a:defRPr/>
            </a:pPr>
            <a:r>
              <a:rPr lang="en-US">
                <a:effectLst>
                  <a:outerShdw blurRad="38100" dist="38100" dir="2700000" algn="tl">
                    <a:srgbClr val="000000"/>
                  </a:outerShdw>
                </a:effectLst>
              </a:rPr>
              <a:t>In any physical or chemical change, matter is neither created nor destroyed </a:t>
            </a:r>
          </a:p>
          <a:p>
            <a:pPr lvl="1" eaLnBrk="1" hangingPunct="1">
              <a:defRPr/>
            </a:pPr>
            <a:r>
              <a:rPr lang="en-US">
                <a:effectLst>
                  <a:outerShdw blurRad="38100" dist="38100" dir="2700000" algn="tl">
                    <a:srgbClr val="000000"/>
                  </a:outerShdw>
                </a:effectLst>
              </a:rPr>
              <a:t>Matter can be changed from one form to another. </a:t>
            </a:r>
          </a:p>
        </p:txBody>
      </p:sp>
      <p:sp>
        <p:nvSpPr>
          <p:cNvPr id="85001" name="Rectangle 9"/>
          <p:cNvSpPr>
            <a:spLocks noChangeArrowheads="1"/>
          </p:cNvSpPr>
          <p:nvPr/>
        </p:nvSpPr>
        <p:spPr bwMode="auto">
          <a:xfrm>
            <a:off x="5715000" y="6629400"/>
            <a:ext cx="32004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rPr>
              <a:t>Copyright © 2024 SlideSpark .LLC</a:t>
            </a:r>
            <a:endParaRPr kumimoji="0" lang="en-US" sz="1800" b="0" i="0" u="none" strike="noStrike" kern="1200" cap="none" spc="0" normalizeH="0" baseline="0" noProof="0" dirty="0">
              <a:ln>
                <a:noFill/>
              </a:ln>
              <a:solidFill>
                <a:srgbClr val="000000"/>
              </a:solidFill>
              <a:effectLst>
                <a:outerShdw blurRad="38100" dist="38100" dir="2700000" algn="tl">
                  <a:srgbClr val="000000"/>
                </a:outerShdw>
              </a:effectLst>
              <a:uLnTx/>
              <a:uFillTx/>
              <a:latin typeface="Tahoma" charset="0"/>
              <a:ea typeface="+mn-ea"/>
              <a:cs typeface="+mn-cs"/>
            </a:endParaRPr>
          </a:p>
        </p:txBody>
      </p:sp>
      <p:pic>
        <p:nvPicPr>
          <p:cNvPr id="347153"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24322"/>
            <a:ext cx="2895600" cy="4357609"/>
          </a:xfrm>
          <a:prstGeom prst="rect">
            <a:avLst/>
          </a:prstGeom>
          <a:noFill/>
          <a:ln w="76200">
            <a:solidFill>
              <a:srgbClr val="FF33CC"/>
            </a:solidFill>
            <a:miter lim="800000"/>
            <a:headEnd/>
            <a:tailEnd/>
          </a:ln>
          <a:extLst>
            <a:ext uri="{909E8E84-426E-40DD-AFC4-6F175D3DCCD1}">
              <a14:hiddenFill xmlns:a14="http://schemas.microsoft.com/office/drawing/2010/main">
                <a:solidFill>
                  <a:srgbClr val="FFFFFF"/>
                </a:solidFill>
              </a14:hiddenFill>
            </a:ext>
          </a:extLst>
        </p:spPr>
      </p:pic>
      <p:pic>
        <p:nvPicPr>
          <p:cNvPr id="347154"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209800"/>
            <a:ext cx="2819400" cy="2032000"/>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347155"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209800"/>
            <a:ext cx="2514600" cy="2031999"/>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347156"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8066" y="4343400"/>
            <a:ext cx="5364933" cy="2286000"/>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347157" name="WordArt 21"/>
          <p:cNvSpPr>
            <a:spLocks noChangeArrowheads="1" noChangeShapeType="1" noTextEdit="1"/>
          </p:cNvSpPr>
          <p:nvPr/>
        </p:nvSpPr>
        <p:spPr bwMode="auto">
          <a:xfrm>
            <a:off x="2667000" y="3906694"/>
            <a:ext cx="11430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dirty="0">
                <a:ln w="38100">
                  <a:solidFill>
                    <a:srgbClr val="333399"/>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a:t>
            </a:r>
          </a:p>
        </p:txBody>
      </p:sp>
      <p:sp>
        <p:nvSpPr>
          <p:cNvPr id="2" name="Rounded Rectangle 1"/>
          <p:cNvSpPr/>
          <p:nvPr/>
        </p:nvSpPr>
        <p:spPr>
          <a:xfrm>
            <a:off x="1828800" y="838200"/>
            <a:ext cx="1295400" cy="381000"/>
          </a:xfrm>
          <a:prstGeom prst="round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3" name="Rounded Rectangle 22"/>
          <p:cNvSpPr/>
          <p:nvPr/>
        </p:nvSpPr>
        <p:spPr>
          <a:xfrm>
            <a:off x="3800192" y="824243"/>
            <a:ext cx="1533808" cy="381000"/>
          </a:xfrm>
          <a:prstGeom prst="round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 name="Rectangle 2"/>
          <p:cNvSpPr/>
          <p:nvPr/>
        </p:nvSpPr>
        <p:spPr>
          <a:xfrm>
            <a:off x="8189893" y="103168"/>
            <a:ext cx="95410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13</a:t>
            </a:r>
          </a:p>
        </p:txBody>
      </p:sp>
      <p:pic>
        <p:nvPicPr>
          <p:cNvPr id="4" name="Picture 4" descr="http://www.clker.com/cliparts/9/a/e/e/12154415151126295659lemmling_Cartoon_owl.svg.hi.png">
            <a:extLst>
              <a:ext uri="{FF2B5EF4-FFF2-40B4-BE49-F238E27FC236}">
                <a16:creationId xmlns:a16="http://schemas.microsoft.com/office/drawing/2014/main" id="{99220A70-9548-6F41-5398-DCD5F98A5C1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57800" y="3273287"/>
            <a:ext cx="243840" cy="25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http://www.clker.com/cliparts/9/a/e/e/12154415151126295659lemmling_Cartoon_owl.svg.hi.png">
            <a:extLst>
              <a:ext uri="{FF2B5EF4-FFF2-40B4-BE49-F238E27FC236}">
                <a16:creationId xmlns:a16="http://schemas.microsoft.com/office/drawing/2014/main" id="{73871FA3-688D-9A09-F104-046992D8D1F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985532">
            <a:off x="-180136" y="3736467"/>
            <a:ext cx="3255873" cy="3393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Fire Png Gif - IceGif, png gif - thirstymag.com">
            <a:extLst>
              <a:ext uri="{FF2B5EF4-FFF2-40B4-BE49-F238E27FC236}">
                <a16:creationId xmlns:a16="http://schemas.microsoft.com/office/drawing/2014/main" id="{4D12D3B7-98B0-079D-B457-2B20AB1CD46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30174" y="1943100"/>
            <a:ext cx="2819398" cy="2362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971E6EF-80AD-B79A-0B23-37ACB00864DF}"/>
              </a:ext>
            </a:extLst>
          </p:cNvPr>
          <p:cNvPicPr>
            <a:picLocks noChangeAspect="1"/>
          </p:cNvPicPr>
          <p:nvPr/>
        </p:nvPicPr>
        <p:blipFill>
          <a:blip r:embed="rId9"/>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479920905"/>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6387" name="Rectangle 3"/>
          <p:cNvSpPr>
            <a:spLocks noGrp="1" noChangeArrowheads="1"/>
          </p:cNvSpPr>
          <p:nvPr>
            <p:ph type="body" idx="4294967295"/>
          </p:nvPr>
        </p:nvSpPr>
        <p:spPr>
          <a:xfrm>
            <a:off x="228600" y="228600"/>
            <a:ext cx="8458200" cy="5902325"/>
          </a:xfrm>
        </p:spPr>
        <p:txBody>
          <a:bodyPr/>
          <a:lstStyle/>
          <a:p>
            <a:pPr eaLnBrk="1" hangingPunct="1">
              <a:defRPr/>
            </a:pPr>
            <a:r>
              <a:rPr lang="en-US">
                <a:effectLst>
                  <a:outerShdw blurRad="38100" dist="38100" dir="2700000" algn="tl">
                    <a:srgbClr val="000000"/>
                  </a:outerShdw>
                </a:effectLst>
              </a:rPr>
              <a:t>In any physical or chemical change, matter is neither created nor destroyed </a:t>
            </a:r>
          </a:p>
          <a:p>
            <a:pPr lvl="1" eaLnBrk="1" hangingPunct="1">
              <a:defRPr/>
            </a:pPr>
            <a:r>
              <a:rPr lang="en-US">
                <a:effectLst>
                  <a:outerShdw blurRad="38100" dist="38100" dir="2700000" algn="tl">
                    <a:srgbClr val="000000"/>
                  </a:outerShdw>
                </a:effectLst>
              </a:rPr>
              <a:t>Matter can be changed from one form to another. </a:t>
            </a:r>
          </a:p>
        </p:txBody>
      </p:sp>
      <p:sp>
        <p:nvSpPr>
          <p:cNvPr id="85001" name="Rectangle 9"/>
          <p:cNvSpPr>
            <a:spLocks noChangeArrowheads="1"/>
          </p:cNvSpPr>
          <p:nvPr/>
        </p:nvSpPr>
        <p:spPr bwMode="auto">
          <a:xfrm>
            <a:off x="5715000" y="6629400"/>
            <a:ext cx="32004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rPr>
              <a:t>Copyright © 2024 SlideSpark .LLC</a:t>
            </a:r>
            <a:endParaRPr kumimoji="0" lang="en-US" sz="1800" b="0" i="0" u="none" strike="noStrike" kern="1200" cap="none" spc="0" normalizeH="0" baseline="0" noProof="0" dirty="0">
              <a:ln>
                <a:noFill/>
              </a:ln>
              <a:solidFill>
                <a:srgbClr val="000000"/>
              </a:solidFill>
              <a:effectLst>
                <a:outerShdw blurRad="38100" dist="38100" dir="2700000" algn="tl">
                  <a:srgbClr val="000000"/>
                </a:outerShdw>
              </a:effectLst>
              <a:uLnTx/>
              <a:uFillTx/>
              <a:latin typeface="Tahoma" charset="0"/>
              <a:ea typeface="+mn-ea"/>
              <a:cs typeface="+mn-cs"/>
            </a:endParaRPr>
          </a:p>
        </p:txBody>
      </p:sp>
      <p:pic>
        <p:nvPicPr>
          <p:cNvPr id="347153"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24322"/>
            <a:ext cx="2895600" cy="4357609"/>
          </a:xfrm>
          <a:prstGeom prst="rect">
            <a:avLst/>
          </a:prstGeom>
          <a:noFill/>
          <a:ln w="76200">
            <a:solidFill>
              <a:srgbClr val="FF33CC"/>
            </a:solidFill>
            <a:miter lim="800000"/>
            <a:headEnd/>
            <a:tailEnd/>
          </a:ln>
          <a:extLst>
            <a:ext uri="{909E8E84-426E-40DD-AFC4-6F175D3DCCD1}">
              <a14:hiddenFill xmlns:a14="http://schemas.microsoft.com/office/drawing/2010/main">
                <a:solidFill>
                  <a:srgbClr val="FFFFFF"/>
                </a:solidFill>
              </a14:hiddenFill>
            </a:ext>
          </a:extLst>
        </p:spPr>
      </p:pic>
      <p:pic>
        <p:nvPicPr>
          <p:cNvPr id="347154"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209800"/>
            <a:ext cx="2819400" cy="2032000"/>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347155"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209800"/>
            <a:ext cx="2514600" cy="2031999"/>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347156"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8066" y="4343400"/>
            <a:ext cx="5364933" cy="2286000"/>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347157" name="WordArt 21"/>
          <p:cNvSpPr>
            <a:spLocks noChangeArrowheads="1" noChangeShapeType="1" noTextEdit="1"/>
          </p:cNvSpPr>
          <p:nvPr/>
        </p:nvSpPr>
        <p:spPr bwMode="auto">
          <a:xfrm>
            <a:off x="2667000" y="3906694"/>
            <a:ext cx="11430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dirty="0">
                <a:ln w="38100">
                  <a:solidFill>
                    <a:srgbClr val="333399"/>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a:t>
            </a:r>
          </a:p>
        </p:txBody>
      </p:sp>
      <p:sp>
        <p:nvSpPr>
          <p:cNvPr id="2" name="Rounded Rectangle 1"/>
          <p:cNvSpPr/>
          <p:nvPr/>
        </p:nvSpPr>
        <p:spPr>
          <a:xfrm>
            <a:off x="1828800" y="838200"/>
            <a:ext cx="1295400" cy="381000"/>
          </a:xfrm>
          <a:prstGeom prst="round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3" name="Rounded Rectangle 22"/>
          <p:cNvSpPr/>
          <p:nvPr/>
        </p:nvSpPr>
        <p:spPr>
          <a:xfrm>
            <a:off x="3800192" y="824243"/>
            <a:ext cx="1533808" cy="381000"/>
          </a:xfrm>
          <a:prstGeom prst="round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 name="Rectangle 2"/>
          <p:cNvSpPr/>
          <p:nvPr/>
        </p:nvSpPr>
        <p:spPr>
          <a:xfrm>
            <a:off x="8189893" y="103168"/>
            <a:ext cx="95410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13</a:t>
            </a:r>
          </a:p>
        </p:txBody>
      </p:sp>
      <p:pic>
        <p:nvPicPr>
          <p:cNvPr id="4" name="Picture 4" descr="http://www.clker.com/cliparts/9/a/e/e/12154415151126295659lemmling_Cartoon_owl.svg.hi.png">
            <a:extLst>
              <a:ext uri="{FF2B5EF4-FFF2-40B4-BE49-F238E27FC236}">
                <a16:creationId xmlns:a16="http://schemas.microsoft.com/office/drawing/2014/main" id="{99220A70-9548-6F41-5398-DCD5F98A5C1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57800" y="3273287"/>
            <a:ext cx="243840" cy="25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http://www.clker.com/cliparts/9/a/e/e/12154415151126295659lemmling_Cartoon_owl.svg.hi.png">
            <a:extLst>
              <a:ext uri="{FF2B5EF4-FFF2-40B4-BE49-F238E27FC236}">
                <a16:creationId xmlns:a16="http://schemas.microsoft.com/office/drawing/2014/main" id="{73871FA3-688D-9A09-F104-046992D8D1F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985532">
            <a:off x="-180136" y="3736467"/>
            <a:ext cx="3255873" cy="3393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D7ED8645-50E5-EBD6-1D78-EF5FB3099AB4}"/>
              </a:ext>
            </a:extLst>
          </p:cNvPr>
          <p:cNvPicPr>
            <a:picLocks noChangeAspect="1"/>
          </p:cNvPicPr>
          <p:nvPr/>
        </p:nvPicPr>
        <p:blipFill>
          <a:blip r:embed="rId8"/>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142350653"/>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6387" name="Rectangle 3"/>
          <p:cNvSpPr>
            <a:spLocks noGrp="1" noChangeArrowheads="1"/>
          </p:cNvSpPr>
          <p:nvPr>
            <p:ph type="body" idx="4294967295"/>
          </p:nvPr>
        </p:nvSpPr>
        <p:spPr>
          <a:xfrm>
            <a:off x="228600" y="228600"/>
            <a:ext cx="8458200" cy="5902325"/>
          </a:xfrm>
        </p:spPr>
        <p:txBody>
          <a:bodyPr/>
          <a:lstStyle/>
          <a:p>
            <a:pPr eaLnBrk="1" hangingPunct="1">
              <a:defRPr/>
            </a:pPr>
            <a:r>
              <a:rPr lang="en-US">
                <a:effectLst>
                  <a:outerShdw blurRad="38100" dist="38100" dir="2700000" algn="tl">
                    <a:srgbClr val="000000"/>
                  </a:outerShdw>
                </a:effectLst>
              </a:rPr>
              <a:t>In any physical or chemical change, matter is neither created nor destroyed </a:t>
            </a:r>
          </a:p>
          <a:p>
            <a:pPr lvl="1" eaLnBrk="1" hangingPunct="1">
              <a:defRPr/>
            </a:pPr>
            <a:r>
              <a:rPr lang="en-US">
                <a:effectLst>
                  <a:outerShdw blurRad="38100" dist="38100" dir="2700000" algn="tl">
                    <a:srgbClr val="000000"/>
                  </a:outerShdw>
                </a:effectLst>
              </a:rPr>
              <a:t>Matter can be changed from one form to another. </a:t>
            </a:r>
          </a:p>
        </p:txBody>
      </p:sp>
      <p:sp>
        <p:nvSpPr>
          <p:cNvPr id="85001" name="Rectangle 9"/>
          <p:cNvSpPr>
            <a:spLocks noChangeArrowheads="1"/>
          </p:cNvSpPr>
          <p:nvPr/>
        </p:nvSpPr>
        <p:spPr bwMode="auto">
          <a:xfrm>
            <a:off x="5715000" y="6629400"/>
            <a:ext cx="32004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rPr>
              <a:t>Copyright © 2024 SlideSpark .LLC</a:t>
            </a:r>
            <a:endParaRPr kumimoji="0" lang="en-US" sz="1800" b="0" i="0" u="none" strike="noStrike" kern="1200" cap="none" spc="0" normalizeH="0" baseline="0" noProof="0" dirty="0">
              <a:ln>
                <a:noFill/>
              </a:ln>
              <a:solidFill>
                <a:srgbClr val="000000"/>
              </a:solidFill>
              <a:effectLst>
                <a:outerShdw blurRad="38100" dist="38100" dir="2700000" algn="tl">
                  <a:srgbClr val="000000"/>
                </a:outerShdw>
              </a:effectLst>
              <a:uLnTx/>
              <a:uFillTx/>
              <a:latin typeface="Tahoma" charset="0"/>
              <a:ea typeface="+mn-ea"/>
              <a:cs typeface="+mn-cs"/>
            </a:endParaRPr>
          </a:p>
        </p:txBody>
      </p:sp>
      <p:pic>
        <p:nvPicPr>
          <p:cNvPr id="347153"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24322"/>
            <a:ext cx="2895600" cy="4357609"/>
          </a:xfrm>
          <a:prstGeom prst="rect">
            <a:avLst/>
          </a:prstGeom>
          <a:noFill/>
          <a:ln w="76200">
            <a:solidFill>
              <a:srgbClr val="FF33CC"/>
            </a:solidFill>
            <a:miter lim="800000"/>
            <a:headEnd/>
            <a:tailEnd/>
          </a:ln>
          <a:extLst>
            <a:ext uri="{909E8E84-426E-40DD-AFC4-6F175D3DCCD1}">
              <a14:hiddenFill xmlns:a14="http://schemas.microsoft.com/office/drawing/2010/main">
                <a:solidFill>
                  <a:srgbClr val="FFFFFF"/>
                </a:solidFill>
              </a14:hiddenFill>
            </a:ext>
          </a:extLst>
        </p:spPr>
      </p:pic>
      <p:pic>
        <p:nvPicPr>
          <p:cNvPr id="347154"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209800"/>
            <a:ext cx="2819400" cy="2032000"/>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347155"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209800"/>
            <a:ext cx="2514600" cy="2031999"/>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347156"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8066" y="4343400"/>
            <a:ext cx="5364933" cy="2286000"/>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347157" name="WordArt 21"/>
          <p:cNvSpPr>
            <a:spLocks noChangeArrowheads="1" noChangeShapeType="1" noTextEdit="1"/>
          </p:cNvSpPr>
          <p:nvPr/>
        </p:nvSpPr>
        <p:spPr bwMode="auto">
          <a:xfrm>
            <a:off x="2667000" y="3906694"/>
            <a:ext cx="11430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dirty="0">
                <a:ln w="38100">
                  <a:solidFill>
                    <a:srgbClr val="333399"/>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a:t>
            </a:r>
          </a:p>
        </p:txBody>
      </p:sp>
      <p:sp>
        <p:nvSpPr>
          <p:cNvPr id="2" name="Rounded Rectangle 1"/>
          <p:cNvSpPr/>
          <p:nvPr/>
        </p:nvSpPr>
        <p:spPr>
          <a:xfrm>
            <a:off x="1828800" y="838200"/>
            <a:ext cx="1295400" cy="381000"/>
          </a:xfrm>
          <a:prstGeom prst="round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3" name="Rounded Rectangle 22"/>
          <p:cNvSpPr/>
          <p:nvPr/>
        </p:nvSpPr>
        <p:spPr>
          <a:xfrm>
            <a:off x="3800192" y="824243"/>
            <a:ext cx="1533808" cy="381000"/>
          </a:xfrm>
          <a:prstGeom prst="round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 name="Rectangle 2"/>
          <p:cNvSpPr/>
          <p:nvPr/>
        </p:nvSpPr>
        <p:spPr>
          <a:xfrm>
            <a:off x="8189893" y="103168"/>
            <a:ext cx="95410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13</a:t>
            </a:r>
          </a:p>
        </p:txBody>
      </p:sp>
      <p:pic>
        <p:nvPicPr>
          <p:cNvPr id="4" name="Picture 3">
            <a:extLst>
              <a:ext uri="{FF2B5EF4-FFF2-40B4-BE49-F238E27FC236}">
                <a16:creationId xmlns:a16="http://schemas.microsoft.com/office/drawing/2014/main" id="{4DC21133-620F-8B38-58C6-96102F484778}"/>
              </a:ext>
            </a:extLst>
          </p:cNvPr>
          <p:cNvPicPr>
            <a:picLocks noChangeAspect="1"/>
          </p:cNvPicPr>
          <p:nvPr/>
        </p:nvPicPr>
        <p:blipFill>
          <a:blip r:embed="rId6"/>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22426241"/>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6387" name="Rectangle 3"/>
          <p:cNvSpPr>
            <a:spLocks noGrp="1" noChangeArrowheads="1"/>
          </p:cNvSpPr>
          <p:nvPr>
            <p:ph type="body" idx="4294967295"/>
          </p:nvPr>
        </p:nvSpPr>
        <p:spPr>
          <a:xfrm>
            <a:off x="228600" y="228600"/>
            <a:ext cx="8458200" cy="5902325"/>
          </a:xfrm>
          <a:effectLst>
            <a:glow rad="368300">
              <a:srgbClr val="FFC000"/>
            </a:glow>
          </a:effectLst>
        </p:spPr>
        <p:txBody>
          <a:bodyPr/>
          <a:lstStyle/>
          <a:p>
            <a:pPr eaLnBrk="1" hangingPunct="1">
              <a:defRPr/>
            </a:pPr>
            <a:r>
              <a:rPr lang="en-US" dirty="0">
                <a:effectLst>
                  <a:outerShdw blurRad="38100" dist="38100" dir="2700000" algn="tl">
                    <a:srgbClr val="000000"/>
                  </a:outerShdw>
                </a:effectLst>
              </a:rPr>
              <a:t>In any physical or chemical change, matter is neither created nor destroyed </a:t>
            </a:r>
          </a:p>
          <a:p>
            <a:pPr lvl="1" eaLnBrk="1" hangingPunct="1">
              <a:defRPr/>
            </a:pPr>
            <a:r>
              <a:rPr lang="en-US" dirty="0">
                <a:effectLst>
                  <a:outerShdw blurRad="38100" dist="38100" dir="2700000" algn="tl">
                    <a:srgbClr val="000000"/>
                  </a:outerShdw>
                </a:effectLst>
              </a:rPr>
              <a:t>Matter can be changed from one form to another. </a:t>
            </a:r>
          </a:p>
        </p:txBody>
      </p:sp>
      <p:sp>
        <p:nvSpPr>
          <p:cNvPr id="85001" name="Rectangle 9"/>
          <p:cNvSpPr>
            <a:spLocks noChangeArrowheads="1"/>
          </p:cNvSpPr>
          <p:nvPr/>
        </p:nvSpPr>
        <p:spPr bwMode="auto">
          <a:xfrm>
            <a:off x="5715000" y="6629400"/>
            <a:ext cx="32004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rPr>
              <a:t>Copyright © 2024 SlideSpark .LLC</a:t>
            </a:r>
            <a:endParaRPr kumimoji="0" lang="en-US" sz="1800" b="0" i="0" u="none" strike="noStrike" kern="1200" cap="none" spc="0" normalizeH="0" baseline="0" noProof="0" dirty="0">
              <a:ln>
                <a:noFill/>
              </a:ln>
              <a:solidFill>
                <a:srgbClr val="000000"/>
              </a:solidFill>
              <a:effectLst>
                <a:outerShdw blurRad="38100" dist="38100" dir="2700000" algn="tl">
                  <a:srgbClr val="000000"/>
                </a:outerShdw>
              </a:effectLst>
              <a:uLnTx/>
              <a:uFillTx/>
              <a:latin typeface="Tahoma" charset="0"/>
              <a:ea typeface="+mn-ea"/>
              <a:cs typeface="+mn-cs"/>
            </a:endParaRPr>
          </a:p>
        </p:txBody>
      </p:sp>
      <p:pic>
        <p:nvPicPr>
          <p:cNvPr id="347153"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24322"/>
            <a:ext cx="2895600" cy="4357609"/>
          </a:xfrm>
          <a:prstGeom prst="rect">
            <a:avLst/>
          </a:prstGeom>
          <a:noFill/>
          <a:ln w="76200">
            <a:solidFill>
              <a:srgbClr val="FF33CC"/>
            </a:solidFill>
            <a:miter lim="800000"/>
            <a:headEnd/>
            <a:tailEnd/>
          </a:ln>
          <a:extLst>
            <a:ext uri="{909E8E84-426E-40DD-AFC4-6F175D3DCCD1}">
              <a14:hiddenFill xmlns:a14="http://schemas.microsoft.com/office/drawing/2010/main">
                <a:solidFill>
                  <a:srgbClr val="FFFFFF"/>
                </a:solidFill>
              </a14:hiddenFill>
            </a:ext>
          </a:extLst>
        </p:spPr>
      </p:pic>
      <p:pic>
        <p:nvPicPr>
          <p:cNvPr id="347154"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209800"/>
            <a:ext cx="2819400" cy="2032000"/>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347155"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209800"/>
            <a:ext cx="2514600" cy="2031999"/>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347156"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8066" y="4343400"/>
            <a:ext cx="5364933" cy="2286000"/>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347157" name="WordArt 21"/>
          <p:cNvSpPr>
            <a:spLocks noChangeArrowheads="1" noChangeShapeType="1" noTextEdit="1"/>
          </p:cNvSpPr>
          <p:nvPr/>
        </p:nvSpPr>
        <p:spPr bwMode="auto">
          <a:xfrm>
            <a:off x="2667000" y="3906694"/>
            <a:ext cx="11430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dirty="0">
                <a:ln w="38100">
                  <a:solidFill>
                    <a:srgbClr val="333399"/>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a:t>
            </a:r>
          </a:p>
        </p:txBody>
      </p:sp>
      <p:sp>
        <p:nvSpPr>
          <p:cNvPr id="2" name="Rounded Rectangle 1"/>
          <p:cNvSpPr/>
          <p:nvPr/>
        </p:nvSpPr>
        <p:spPr>
          <a:xfrm>
            <a:off x="1828800" y="838200"/>
            <a:ext cx="1295400" cy="381000"/>
          </a:xfrm>
          <a:prstGeom prst="roundRect">
            <a:avLst/>
          </a:prstGeom>
          <a:solidFill>
            <a:schemeClr val="bg1">
              <a:lumMod val="65000"/>
            </a:schemeClr>
          </a:solidFill>
          <a:ln>
            <a:solidFill>
              <a:schemeClr val="bg1"/>
            </a:solidFill>
          </a:ln>
          <a:effectLst>
            <a:glow rad="469900">
              <a:srgbClr val="FFC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3" name="Rounded Rectangle 22"/>
          <p:cNvSpPr/>
          <p:nvPr/>
        </p:nvSpPr>
        <p:spPr>
          <a:xfrm>
            <a:off x="3800192" y="824243"/>
            <a:ext cx="1533808" cy="381000"/>
          </a:xfrm>
          <a:prstGeom prst="roundRect">
            <a:avLst/>
          </a:prstGeom>
          <a:solidFill>
            <a:schemeClr val="bg1">
              <a:lumMod val="65000"/>
            </a:schemeClr>
          </a:solidFill>
          <a:ln>
            <a:solidFill>
              <a:schemeClr val="bg1"/>
            </a:solidFill>
          </a:ln>
          <a:effectLst>
            <a:glow rad="558800">
              <a:srgbClr val="FFC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 name="Rectangle 2"/>
          <p:cNvSpPr/>
          <p:nvPr/>
        </p:nvSpPr>
        <p:spPr>
          <a:xfrm>
            <a:off x="8189893" y="103168"/>
            <a:ext cx="95410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13</a:t>
            </a:r>
          </a:p>
        </p:txBody>
      </p:sp>
      <p:pic>
        <p:nvPicPr>
          <p:cNvPr id="4" name="Picture 3">
            <a:extLst>
              <a:ext uri="{FF2B5EF4-FFF2-40B4-BE49-F238E27FC236}">
                <a16:creationId xmlns:a16="http://schemas.microsoft.com/office/drawing/2014/main" id="{BAC91151-D4F2-191B-CFBB-8A822886C2E7}"/>
              </a:ext>
            </a:extLst>
          </p:cNvPr>
          <p:cNvPicPr>
            <a:picLocks noChangeAspect="1"/>
          </p:cNvPicPr>
          <p:nvPr/>
        </p:nvPicPr>
        <p:blipFill>
          <a:blip r:embed="rId6"/>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405338154"/>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6387" name="Rectangle 3"/>
          <p:cNvSpPr>
            <a:spLocks noGrp="1" noChangeArrowheads="1"/>
          </p:cNvSpPr>
          <p:nvPr>
            <p:ph type="body" idx="4294967295"/>
          </p:nvPr>
        </p:nvSpPr>
        <p:spPr>
          <a:xfrm>
            <a:off x="228600" y="228600"/>
            <a:ext cx="8458200" cy="5902325"/>
          </a:xfrm>
          <a:effectLst>
            <a:glow rad="368300">
              <a:srgbClr val="FFC000"/>
            </a:glow>
          </a:effectLst>
        </p:spPr>
        <p:txBody>
          <a:bodyPr/>
          <a:lstStyle/>
          <a:p>
            <a:pPr eaLnBrk="1" hangingPunct="1">
              <a:defRPr/>
            </a:pPr>
            <a:r>
              <a:rPr lang="en-US" dirty="0">
                <a:effectLst>
                  <a:outerShdw blurRad="38100" dist="38100" dir="2700000" algn="tl">
                    <a:srgbClr val="000000"/>
                  </a:outerShdw>
                </a:effectLst>
              </a:rPr>
              <a:t>In any physical or chemical change, matter is neither </a:t>
            </a:r>
            <a:r>
              <a:rPr lang="en-US" dirty="0">
                <a:solidFill>
                  <a:srgbClr val="FF00FF"/>
                </a:solidFill>
                <a:effectLst>
                  <a:outerShdw blurRad="38100" dist="38100" dir="2700000" algn="tl">
                    <a:srgbClr val="000000"/>
                  </a:outerShdw>
                </a:effectLst>
              </a:rPr>
              <a:t>created </a:t>
            </a:r>
            <a:r>
              <a:rPr lang="en-US" dirty="0">
                <a:effectLst>
                  <a:outerShdw blurRad="38100" dist="38100" dir="2700000" algn="tl">
                    <a:srgbClr val="000000"/>
                  </a:outerShdw>
                </a:effectLst>
              </a:rPr>
              <a:t>nor </a:t>
            </a:r>
            <a:r>
              <a:rPr lang="en-US" dirty="0">
                <a:solidFill>
                  <a:srgbClr val="FFC000"/>
                </a:solidFill>
                <a:effectLst>
                  <a:outerShdw blurRad="38100" dist="38100" dir="2700000" algn="tl">
                    <a:srgbClr val="000000"/>
                  </a:outerShdw>
                </a:effectLst>
              </a:rPr>
              <a:t>destroyed. </a:t>
            </a:r>
          </a:p>
          <a:p>
            <a:pPr lvl="1" eaLnBrk="1" hangingPunct="1">
              <a:defRPr/>
            </a:pPr>
            <a:r>
              <a:rPr lang="en-US" dirty="0">
                <a:effectLst>
                  <a:outerShdw blurRad="38100" dist="38100" dir="2700000" algn="tl">
                    <a:srgbClr val="000000"/>
                  </a:outerShdw>
                </a:effectLst>
              </a:rPr>
              <a:t>Matter can be changed from one form to another. </a:t>
            </a:r>
          </a:p>
        </p:txBody>
      </p:sp>
      <p:sp>
        <p:nvSpPr>
          <p:cNvPr id="85001" name="Rectangle 9"/>
          <p:cNvSpPr>
            <a:spLocks noChangeArrowheads="1"/>
          </p:cNvSpPr>
          <p:nvPr/>
        </p:nvSpPr>
        <p:spPr bwMode="auto">
          <a:xfrm>
            <a:off x="5715000" y="6629400"/>
            <a:ext cx="32004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rPr>
              <a:t>Copyright © 2024 SlideSpark .LLC</a:t>
            </a:r>
            <a:endParaRPr kumimoji="0" lang="en-US" sz="1800" b="0" i="0" u="none" strike="noStrike" kern="1200" cap="none" spc="0" normalizeH="0" baseline="0" noProof="0" dirty="0">
              <a:ln>
                <a:noFill/>
              </a:ln>
              <a:solidFill>
                <a:srgbClr val="000000"/>
              </a:solidFill>
              <a:effectLst>
                <a:outerShdw blurRad="38100" dist="38100" dir="2700000" algn="tl">
                  <a:srgbClr val="000000"/>
                </a:outerShdw>
              </a:effectLst>
              <a:uLnTx/>
              <a:uFillTx/>
              <a:latin typeface="Tahoma" charset="0"/>
              <a:ea typeface="+mn-ea"/>
              <a:cs typeface="+mn-cs"/>
            </a:endParaRPr>
          </a:p>
        </p:txBody>
      </p:sp>
      <p:pic>
        <p:nvPicPr>
          <p:cNvPr id="347153"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24322"/>
            <a:ext cx="2895600" cy="4357609"/>
          </a:xfrm>
          <a:prstGeom prst="rect">
            <a:avLst/>
          </a:prstGeom>
          <a:noFill/>
          <a:ln w="76200">
            <a:solidFill>
              <a:srgbClr val="FF33CC"/>
            </a:solidFill>
            <a:miter lim="800000"/>
            <a:headEnd/>
            <a:tailEnd/>
          </a:ln>
          <a:extLst>
            <a:ext uri="{909E8E84-426E-40DD-AFC4-6F175D3DCCD1}">
              <a14:hiddenFill xmlns:a14="http://schemas.microsoft.com/office/drawing/2010/main">
                <a:solidFill>
                  <a:srgbClr val="FFFFFF"/>
                </a:solidFill>
              </a14:hiddenFill>
            </a:ext>
          </a:extLst>
        </p:spPr>
      </p:pic>
      <p:pic>
        <p:nvPicPr>
          <p:cNvPr id="347154"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209800"/>
            <a:ext cx="2819400" cy="2032000"/>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347155"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209800"/>
            <a:ext cx="2514600" cy="2031999"/>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347156"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8066" y="4343400"/>
            <a:ext cx="5364933" cy="2286000"/>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347157" name="WordArt 21"/>
          <p:cNvSpPr>
            <a:spLocks noChangeArrowheads="1" noChangeShapeType="1" noTextEdit="1"/>
          </p:cNvSpPr>
          <p:nvPr/>
        </p:nvSpPr>
        <p:spPr bwMode="auto">
          <a:xfrm>
            <a:off x="2667000" y="3906694"/>
            <a:ext cx="11430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dirty="0">
                <a:ln w="38100">
                  <a:solidFill>
                    <a:srgbClr val="333399"/>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a:t>
            </a:r>
          </a:p>
        </p:txBody>
      </p:sp>
      <p:sp>
        <p:nvSpPr>
          <p:cNvPr id="3" name="Rectangle 2"/>
          <p:cNvSpPr/>
          <p:nvPr/>
        </p:nvSpPr>
        <p:spPr>
          <a:xfrm>
            <a:off x="8189893" y="103168"/>
            <a:ext cx="95410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13</a:t>
            </a:r>
          </a:p>
        </p:txBody>
      </p:sp>
      <p:pic>
        <p:nvPicPr>
          <p:cNvPr id="2" name="Picture 1">
            <a:extLst>
              <a:ext uri="{FF2B5EF4-FFF2-40B4-BE49-F238E27FC236}">
                <a16:creationId xmlns:a16="http://schemas.microsoft.com/office/drawing/2014/main" id="{886E1778-3157-5964-0538-590650CEA382}"/>
              </a:ext>
            </a:extLst>
          </p:cNvPr>
          <p:cNvPicPr>
            <a:picLocks noChangeAspect="1"/>
          </p:cNvPicPr>
          <p:nvPr/>
        </p:nvPicPr>
        <p:blipFill>
          <a:blip r:embed="rId6"/>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675334914"/>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6387" name="Rectangle 3"/>
          <p:cNvSpPr>
            <a:spLocks noGrp="1" noChangeArrowheads="1"/>
          </p:cNvSpPr>
          <p:nvPr>
            <p:ph type="body" idx="4294967295"/>
          </p:nvPr>
        </p:nvSpPr>
        <p:spPr>
          <a:xfrm>
            <a:off x="228600" y="228600"/>
            <a:ext cx="8458200" cy="5902325"/>
          </a:xfrm>
          <a:effectLst>
            <a:glow rad="368300">
              <a:srgbClr val="FFC000"/>
            </a:glow>
          </a:effectLst>
        </p:spPr>
        <p:txBody>
          <a:bodyPr/>
          <a:lstStyle/>
          <a:p>
            <a:pPr eaLnBrk="1" hangingPunct="1">
              <a:defRPr/>
            </a:pPr>
            <a:r>
              <a:rPr lang="en-US" dirty="0">
                <a:effectLst>
                  <a:outerShdw blurRad="38100" dist="38100" dir="2700000" algn="tl">
                    <a:srgbClr val="000000"/>
                  </a:outerShdw>
                </a:effectLst>
              </a:rPr>
              <a:t>In any physical or chemical change, matter is neither </a:t>
            </a:r>
            <a:r>
              <a:rPr lang="en-US" dirty="0">
                <a:solidFill>
                  <a:srgbClr val="FF00FF"/>
                </a:solidFill>
                <a:effectLst>
                  <a:outerShdw blurRad="38100" dist="38100" dir="2700000" algn="tl">
                    <a:srgbClr val="000000"/>
                  </a:outerShdw>
                </a:effectLst>
              </a:rPr>
              <a:t>created </a:t>
            </a:r>
            <a:r>
              <a:rPr lang="en-US" dirty="0">
                <a:effectLst>
                  <a:outerShdw blurRad="38100" dist="38100" dir="2700000" algn="tl">
                    <a:srgbClr val="000000"/>
                  </a:outerShdw>
                </a:effectLst>
              </a:rPr>
              <a:t>nor </a:t>
            </a:r>
            <a:r>
              <a:rPr lang="en-US" dirty="0">
                <a:solidFill>
                  <a:srgbClr val="FFC000"/>
                </a:solidFill>
                <a:effectLst>
                  <a:outerShdw blurRad="38100" dist="38100" dir="2700000" algn="tl">
                    <a:srgbClr val="000000"/>
                  </a:outerShdw>
                </a:effectLst>
              </a:rPr>
              <a:t>destroyed. </a:t>
            </a:r>
          </a:p>
          <a:p>
            <a:pPr lvl="1" eaLnBrk="1" hangingPunct="1">
              <a:defRPr/>
            </a:pPr>
            <a:r>
              <a:rPr lang="en-US" dirty="0">
                <a:effectLst>
                  <a:outerShdw blurRad="38100" dist="38100" dir="2700000" algn="tl">
                    <a:srgbClr val="000000"/>
                  </a:outerShdw>
                </a:effectLst>
              </a:rPr>
              <a:t>Matter can be changed from one form to another. </a:t>
            </a:r>
          </a:p>
        </p:txBody>
      </p:sp>
      <p:sp>
        <p:nvSpPr>
          <p:cNvPr id="85001" name="Rectangle 9"/>
          <p:cNvSpPr>
            <a:spLocks noChangeArrowheads="1"/>
          </p:cNvSpPr>
          <p:nvPr/>
        </p:nvSpPr>
        <p:spPr bwMode="auto">
          <a:xfrm>
            <a:off x="5715000" y="6629400"/>
            <a:ext cx="32004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rPr>
              <a:t>Copyright © 2024 SlideSpark .LLC</a:t>
            </a:r>
            <a:endParaRPr kumimoji="0" lang="en-US" sz="1800" b="0" i="0" u="none" strike="noStrike" kern="1200" cap="none" spc="0" normalizeH="0" baseline="0" noProof="0" dirty="0">
              <a:ln>
                <a:noFill/>
              </a:ln>
              <a:solidFill>
                <a:srgbClr val="000000"/>
              </a:solidFill>
              <a:effectLst>
                <a:outerShdw blurRad="38100" dist="38100" dir="2700000" algn="tl">
                  <a:srgbClr val="000000"/>
                </a:outerShdw>
              </a:effectLst>
              <a:uLnTx/>
              <a:uFillTx/>
              <a:latin typeface="Tahoma" charset="0"/>
              <a:ea typeface="+mn-ea"/>
              <a:cs typeface="+mn-cs"/>
            </a:endParaRPr>
          </a:p>
        </p:txBody>
      </p:sp>
      <p:pic>
        <p:nvPicPr>
          <p:cNvPr id="347153"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24322"/>
            <a:ext cx="2895600" cy="4357609"/>
          </a:xfrm>
          <a:prstGeom prst="rect">
            <a:avLst/>
          </a:prstGeom>
          <a:noFill/>
          <a:ln w="76200">
            <a:solidFill>
              <a:srgbClr val="FF33CC"/>
            </a:solidFill>
            <a:miter lim="800000"/>
            <a:headEnd/>
            <a:tailEnd/>
          </a:ln>
          <a:extLst>
            <a:ext uri="{909E8E84-426E-40DD-AFC4-6F175D3DCCD1}">
              <a14:hiddenFill xmlns:a14="http://schemas.microsoft.com/office/drawing/2010/main">
                <a:solidFill>
                  <a:srgbClr val="FFFFFF"/>
                </a:solidFill>
              </a14:hiddenFill>
            </a:ext>
          </a:extLst>
        </p:spPr>
      </p:pic>
      <p:pic>
        <p:nvPicPr>
          <p:cNvPr id="347154"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209800"/>
            <a:ext cx="2819400" cy="2032000"/>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347155"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209800"/>
            <a:ext cx="2514600" cy="2031999"/>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347156"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8066" y="4343400"/>
            <a:ext cx="5364933" cy="2286000"/>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347157" name="WordArt 21"/>
          <p:cNvSpPr>
            <a:spLocks noChangeArrowheads="1" noChangeShapeType="1" noTextEdit="1"/>
          </p:cNvSpPr>
          <p:nvPr/>
        </p:nvSpPr>
        <p:spPr bwMode="auto">
          <a:xfrm>
            <a:off x="2667000" y="3906694"/>
            <a:ext cx="11430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dirty="0">
                <a:ln w="38100">
                  <a:solidFill>
                    <a:srgbClr val="333399"/>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a:t>
            </a:r>
          </a:p>
        </p:txBody>
      </p:sp>
      <p:sp>
        <p:nvSpPr>
          <p:cNvPr id="3" name="Rectangle 2"/>
          <p:cNvSpPr/>
          <p:nvPr/>
        </p:nvSpPr>
        <p:spPr>
          <a:xfrm>
            <a:off x="8189893" y="103168"/>
            <a:ext cx="95410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13</a:t>
            </a:r>
          </a:p>
        </p:txBody>
      </p:sp>
      <p:sp>
        <p:nvSpPr>
          <p:cNvPr id="2" name="Rectangle 1"/>
          <p:cNvSpPr/>
          <p:nvPr/>
        </p:nvSpPr>
        <p:spPr>
          <a:xfrm>
            <a:off x="609600" y="2438400"/>
            <a:ext cx="728276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FF00FF"/>
                </a:solidFill>
                <a:effectLst>
                  <a:glow rad="228600">
                    <a:srgbClr val="BBE0E3">
                      <a:satMod val="175000"/>
                      <a:alpha val="40000"/>
                    </a:srgbClr>
                  </a:glow>
                  <a:outerShdw blurRad="50800" algn="tl" rotWithShape="0">
                    <a:srgbClr val="000000"/>
                  </a:outerShdw>
                </a:effectLst>
                <a:uLnTx/>
                <a:uFillTx/>
                <a:latin typeface="Arial" charset="0"/>
                <a:ea typeface="+mn-ea"/>
                <a:cs typeface="+mn-cs"/>
              </a:rPr>
              <a:t>Reactants</a:t>
            </a:r>
            <a:r>
              <a:rPr kumimoji="0" lang="en-US" sz="5400" b="1" i="0" u="none" strike="noStrike" kern="1200" cap="none" spc="0" normalizeH="0" baseline="0" noProof="0" dirty="0">
                <a:ln w="17780" cmpd="sng">
                  <a:solidFill>
                    <a:srgbClr val="000000"/>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228600">
                    <a:srgbClr val="BBE0E3">
                      <a:satMod val="175000"/>
                      <a:alpha val="40000"/>
                    </a:srgbClr>
                  </a:glow>
                  <a:outerShdw blurRad="50800" algn="tl" rotWithShape="0">
                    <a:srgbClr val="000000"/>
                  </a:outerShdw>
                </a:effectLst>
                <a:uLnTx/>
                <a:uFillTx/>
                <a:latin typeface="Arial" charset="0"/>
                <a:ea typeface="+mn-ea"/>
                <a:cs typeface="+mn-cs"/>
              </a:rPr>
              <a:t> </a:t>
            </a:r>
            <a:r>
              <a:rPr kumimoji="0" lang="en-US" sz="5400" b="1" i="0" u="none" strike="noStrike" kern="1200" cap="none" spc="0" normalizeH="0" baseline="0" noProof="0" dirty="0">
                <a:ln w="17780" cmpd="sng">
                  <a:solidFill>
                    <a:srgbClr val="000000"/>
                  </a:solidFill>
                  <a:prstDash val="solid"/>
                  <a:miter lim="800000"/>
                </a:ln>
                <a:solidFill>
                  <a:srgbClr val="FFFFFF"/>
                </a:solidFill>
                <a:effectLst>
                  <a:glow rad="228600">
                    <a:srgbClr val="BBE0E3">
                      <a:satMod val="175000"/>
                      <a:alpha val="40000"/>
                    </a:srgbClr>
                  </a:glow>
                  <a:outerShdw blurRad="50800" algn="tl" rotWithShape="0">
                    <a:srgbClr val="000000"/>
                  </a:outerShdw>
                </a:effectLst>
                <a:uLnTx/>
                <a:uFillTx/>
                <a:latin typeface="Arial" charset="0"/>
                <a:ea typeface="+mn-ea"/>
                <a:cs typeface="+mn-cs"/>
              </a:rPr>
              <a:t>=</a:t>
            </a:r>
            <a:r>
              <a:rPr kumimoji="0" lang="en-US" sz="5400" b="1" i="0" u="none" strike="noStrike" kern="1200" cap="none" spc="0" normalizeH="0" baseline="0" noProof="0" dirty="0">
                <a:ln w="17780" cmpd="sng">
                  <a:solidFill>
                    <a:srgbClr val="000000"/>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228600">
                    <a:srgbClr val="BBE0E3">
                      <a:satMod val="175000"/>
                      <a:alpha val="40000"/>
                    </a:srgbClr>
                  </a:glow>
                  <a:outerShdw blurRad="50800" algn="tl" rotWithShape="0">
                    <a:srgbClr val="000000"/>
                  </a:outerShdw>
                </a:effectLst>
                <a:uLnTx/>
                <a:uFillTx/>
                <a:latin typeface="Arial" charset="0"/>
                <a:ea typeface="+mn-ea"/>
                <a:cs typeface="+mn-cs"/>
              </a:rPr>
              <a:t> </a:t>
            </a:r>
            <a:r>
              <a:rPr kumimoji="0" lang="en-US" sz="5400" b="1" i="0" u="none" strike="noStrike" kern="1200" cap="none" spc="0" normalizeH="0" baseline="0" noProof="0" dirty="0">
                <a:ln w="17780" cmpd="sng">
                  <a:solidFill>
                    <a:srgbClr val="000000"/>
                  </a:solidFill>
                  <a:prstDash val="solid"/>
                  <a:miter lim="800000"/>
                </a:ln>
                <a:solidFill>
                  <a:srgbClr val="FFC000"/>
                </a:solidFill>
                <a:effectLst>
                  <a:glow rad="228600">
                    <a:srgbClr val="BBE0E3">
                      <a:satMod val="175000"/>
                      <a:alpha val="40000"/>
                    </a:srgbClr>
                  </a:glow>
                  <a:outerShdw blurRad="50800" algn="tl" rotWithShape="0">
                    <a:srgbClr val="000000"/>
                  </a:outerShdw>
                </a:effectLst>
                <a:uLnTx/>
                <a:uFillTx/>
                <a:latin typeface="Arial" charset="0"/>
                <a:ea typeface="+mn-ea"/>
                <a:cs typeface="+mn-cs"/>
              </a:rPr>
              <a:t>Products</a:t>
            </a:r>
          </a:p>
        </p:txBody>
      </p:sp>
      <p:pic>
        <p:nvPicPr>
          <p:cNvPr id="4" name="Picture 3">
            <a:extLst>
              <a:ext uri="{FF2B5EF4-FFF2-40B4-BE49-F238E27FC236}">
                <a16:creationId xmlns:a16="http://schemas.microsoft.com/office/drawing/2014/main" id="{6F24CF2A-800E-E0CC-4847-AE82D3B70CFE}"/>
              </a:ext>
            </a:extLst>
          </p:cNvPr>
          <p:cNvPicPr>
            <a:picLocks noChangeAspect="1"/>
          </p:cNvPicPr>
          <p:nvPr/>
        </p:nvPicPr>
        <p:blipFill>
          <a:blip r:embed="rId6"/>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4148862443"/>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6387" name="Rectangle 3"/>
          <p:cNvSpPr>
            <a:spLocks noGrp="1" noChangeArrowheads="1"/>
          </p:cNvSpPr>
          <p:nvPr>
            <p:ph type="body" idx="4294967295"/>
          </p:nvPr>
        </p:nvSpPr>
        <p:spPr>
          <a:xfrm>
            <a:off x="228600" y="228600"/>
            <a:ext cx="8458200" cy="5902325"/>
          </a:xfrm>
          <a:effectLst>
            <a:glow rad="368300">
              <a:srgbClr val="FFC000"/>
            </a:glow>
          </a:effectLst>
        </p:spPr>
        <p:txBody>
          <a:bodyPr/>
          <a:lstStyle/>
          <a:p>
            <a:pPr eaLnBrk="1" hangingPunct="1">
              <a:defRPr/>
            </a:pPr>
            <a:r>
              <a:rPr lang="en-US" dirty="0">
                <a:effectLst>
                  <a:outerShdw blurRad="38100" dist="38100" dir="2700000" algn="tl">
                    <a:srgbClr val="000000"/>
                  </a:outerShdw>
                </a:effectLst>
              </a:rPr>
              <a:t>In any physical or chemical change, matter is neither </a:t>
            </a:r>
            <a:r>
              <a:rPr lang="en-US" dirty="0">
                <a:solidFill>
                  <a:srgbClr val="FF00FF"/>
                </a:solidFill>
                <a:effectLst>
                  <a:outerShdw blurRad="38100" dist="38100" dir="2700000" algn="tl">
                    <a:srgbClr val="000000"/>
                  </a:outerShdw>
                </a:effectLst>
              </a:rPr>
              <a:t>created </a:t>
            </a:r>
            <a:r>
              <a:rPr lang="en-US" dirty="0">
                <a:effectLst>
                  <a:outerShdw blurRad="38100" dist="38100" dir="2700000" algn="tl">
                    <a:srgbClr val="000000"/>
                  </a:outerShdw>
                </a:effectLst>
              </a:rPr>
              <a:t>nor </a:t>
            </a:r>
            <a:r>
              <a:rPr lang="en-US" dirty="0">
                <a:solidFill>
                  <a:srgbClr val="FFC000"/>
                </a:solidFill>
                <a:effectLst>
                  <a:outerShdw blurRad="38100" dist="38100" dir="2700000" algn="tl">
                    <a:srgbClr val="000000"/>
                  </a:outerShdw>
                </a:effectLst>
              </a:rPr>
              <a:t>destroyed. </a:t>
            </a:r>
          </a:p>
          <a:p>
            <a:pPr lvl="1" eaLnBrk="1" hangingPunct="1">
              <a:defRPr/>
            </a:pPr>
            <a:r>
              <a:rPr lang="en-US" dirty="0">
                <a:effectLst>
                  <a:outerShdw blurRad="38100" dist="38100" dir="2700000" algn="tl">
                    <a:srgbClr val="000000"/>
                  </a:outerShdw>
                </a:effectLst>
              </a:rPr>
              <a:t>Matter can be changed from one form to another. </a:t>
            </a:r>
          </a:p>
        </p:txBody>
      </p:sp>
      <p:sp>
        <p:nvSpPr>
          <p:cNvPr id="85001" name="Rectangle 9"/>
          <p:cNvSpPr>
            <a:spLocks noChangeArrowheads="1"/>
          </p:cNvSpPr>
          <p:nvPr/>
        </p:nvSpPr>
        <p:spPr bwMode="auto">
          <a:xfrm>
            <a:off x="5715000" y="6629400"/>
            <a:ext cx="32004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rPr>
              <a:t>Copyright © 2024 SlideSpark .LLC</a:t>
            </a:r>
            <a:endParaRPr kumimoji="0" lang="en-US" sz="1800" b="0" i="0" u="none" strike="noStrike" kern="1200" cap="none" spc="0" normalizeH="0" baseline="0" noProof="0" dirty="0">
              <a:ln>
                <a:noFill/>
              </a:ln>
              <a:solidFill>
                <a:srgbClr val="000000"/>
              </a:solidFill>
              <a:effectLst>
                <a:outerShdw blurRad="38100" dist="38100" dir="2700000" algn="tl">
                  <a:srgbClr val="000000"/>
                </a:outerShdw>
              </a:effectLst>
              <a:uLnTx/>
              <a:uFillTx/>
              <a:latin typeface="Tahoma" charset="0"/>
              <a:ea typeface="+mn-ea"/>
              <a:cs typeface="+mn-cs"/>
            </a:endParaRPr>
          </a:p>
        </p:txBody>
      </p:sp>
      <p:pic>
        <p:nvPicPr>
          <p:cNvPr id="347153"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24322"/>
            <a:ext cx="2895600" cy="4357609"/>
          </a:xfrm>
          <a:prstGeom prst="rect">
            <a:avLst/>
          </a:prstGeom>
          <a:noFill/>
          <a:ln w="76200">
            <a:solidFill>
              <a:srgbClr val="FF33CC"/>
            </a:solidFill>
            <a:miter lim="800000"/>
            <a:headEnd/>
            <a:tailEnd/>
          </a:ln>
          <a:extLst>
            <a:ext uri="{909E8E84-426E-40DD-AFC4-6F175D3DCCD1}">
              <a14:hiddenFill xmlns:a14="http://schemas.microsoft.com/office/drawing/2010/main">
                <a:solidFill>
                  <a:srgbClr val="FFFFFF"/>
                </a:solidFill>
              </a14:hiddenFill>
            </a:ext>
          </a:extLst>
        </p:spPr>
      </p:pic>
      <p:pic>
        <p:nvPicPr>
          <p:cNvPr id="347154"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209800"/>
            <a:ext cx="2819400" cy="2032000"/>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347155"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209800"/>
            <a:ext cx="2514600" cy="2031999"/>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347156"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8066" y="4343400"/>
            <a:ext cx="5364933" cy="2286000"/>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347157" name="WordArt 21"/>
          <p:cNvSpPr>
            <a:spLocks noChangeArrowheads="1" noChangeShapeType="1" noTextEdit="1"/>
          </p:cNvSpPr>
          <p:nvPr/>
        </p:nvSpPr>
        <p:spPr bwMode="auto">
          <a:xfrm>
            <a:off x="2667000" y="3906694"/>
            <a:ext cx="11430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dirty="0">
                <a:ln w="38100">
                  <a:solidFill>
                    <a:srgbClr val="333399"/>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a:t>
            </a:r>
          </a:p>
        </p:txBody>
      </p:sp>
      <p:sp>
        <p:nvSpPr>
          <p:cNvPr id="3" name="Rectangle 2"/>
          <p:cNvSpPr/>
          <p:nvPr/>
        </p:nvSpPr>
        <p:spPr>
          <a:xfrm>
            <a:off x="8189893" y="103168"/>
            <a:ext cx="95410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13</a:t>
            </a:r>
          </a:p>
        </p:txBody>
      </p:sp>
      <p:sp>
        <p:nvSpPr>
          <p:cNvPr id="2" name="Rectangle 1"/>
          <p:cNvSpPr/>
          <p:nvPr/>
        </p:nvSpPr>
        <p:spPr>
          <a:xfrm>
            <a:off x="609600" y="2438400"/>
            <a:ext cx="728276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FF00FF"/>
                </a:solidFill>
                <a:effectLst>
                  <a:glow rad="228600">
                    <a:srgbClr val="BBE0E3">
                      <a:satMod val="175000"/>
                      <a:alpha val="40000"/>
                    </a:srgbClr>
                  </a:glow>
                  <a:outerShdw blurRad="50800" algn="tl" rotWithShape="0">
                    <a:srgbClr val="000000"/>
                  </a:outerShdw>
                </a:effectLst>
                <a:uLnTx/>
                <a:uFillTx/>
                <a:latin typeface="Arial" charset="0"/>
                <a:ea typeface="+mn-ea"/>
                <a:cs typeface="+mn-cs"/>
              </a:rPr>
              <a:t>Reactants</a:t>
            </a:r>
            <a:r>
              <a:rPr kumimoji="0" lang="en-US" sz="5400" b="1" i="0" u="none" strike="noStrike" kern="1200" cap="none" spc="0" normalizeH="0" baseline="0" noProof="0" dirty="0">
                <a:ln w="17780" cmpd="sng">
                  <a:solidFill>
                    <a:srgbClr val="000000"/>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228600">
                    <a:srgbClr val="BBE0E3">
                      <a:satMod val="175000"/>
                      <a:alpha val="40000"/>
                    </a:srgbClr>
                  </a:glow>
                  <a:outerShdw blurRad="50800" algn="tl" rotWithShape="0">
                    <a:srgbClr val="000000"/>
                  </a:outerShdw>
                </a:effectLst>
                <a:uLnTx/>
                <a:uFillTx/>
                <a:latin typeface="Arial" charset="0"/>
                <a:ea typeface="+mn-ea"/>
                <a:cs typeface="+mn-cs"/>
              </a:rPr>
              <a:t> </a:t>
            </a:r>
            <a:r>
              <a:rPr kumimoji="0" lang="en-US" sz="5400" b="1" i="0" u="none" strike="noStrike" kern="1200" cap="none" spc="0" normalizeH="0" baseline="0" noProof="0" dirty="0">
                <a:ln w="17780" cmpd="sng">
                  <a:solidFill>
                    <a:srgbClr val="000000"/>
                  </a:solidFill>
                  <a:prstDash val="solid"/>
                  <a:miter lim="800000"/>
                </a:ln>
                <a:solidFill>
                  <a:srgbClr val="FFFFFF"/>
                </a:solidFill>
                <a:effectLst>
                  <a:glow rad="228600">
                    <a:srgbClr val="BBE0E3">
                      <a:satMod val="175000"/>
                      <a:alpha val="40000"/>
                    </a:srgbClr>
                  </a:glow>
                  <a:outerShdw blurRad="50800" algn="tl" rotWithShape="0">
                    <a:srgbClr val="000000"/>
                  </a:outerShdw>
                </a:effectLst>
                <a:uLnTx/>
                <a:uFillTx/>
                <a:latin typeface="Arial" charset="0"/>
                <a:ea typeface="+mn-ea"/>
                <a:cs typeface="+mn-cs"/>
              </a:rPr>
              <a:t>=</a:t>
            </a:r>
            <a:r>
              <a:rPr kumimoji="0" lang="en-US" sz="5400" b="1" i="0" u="none" strike="noStrike" kern="1200" cap="none" spc="0" normalizeH="0" baseline="0" noProof="0" dirty="0">
                <a:ln w="17780" cmpd="sng">
                  <a:solidFill>
                    <a:srgbClr val="000000"/>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228600">
                    <a:srgbClr val="BBE0E3">
                      <a:satMod val="175000"/>
                      <a:alpha val="40000"/>
                    </a:srgbClr>
                  </a:glow>
                  <a:outerShdw blurRad="50800" algn="tl" rotWithShape="0">
                    <a:srgbClr val="000000"/>
                  </a:outerShdw>
                </a:effectLst>
                <a:uLnTx/>
                <a:uFillTx/>
                <a:latin typeface="Arial" charset="0"/>
                <a:ea typeface="+mn-ea"/>
                <a:cs typeface="+mn-cs"/>
              </a:rPr>
              <a:t> </a:t>
            </a:r>
            <a:r>
              <a:rPr kumimoji="0" lang="en-US" sz="5400" b="1" i="0" u="none" strike="noStrike" kern="1200" cap="none" spc="0" normalizeH="0" baseline="0" noProof="0" dirty="0">
                <a:ln w="17780" cmpd="sng">
                  <a:solidFill>
                    <a:srgbClr val="000000"/>
                  </a:solidFill>
                  <a:prstDash val="solid"/>
                  <a:miter lim="800000"/>
                </a:ln>
                <a:solidFill>
                  <a:srgbClr val="FFC000"/>
                </a:solidFill>
                <a:effectLst>
                  <a:glow rad="228600">
                    <a:srgbClr val="BBE0E3">
                      <a:satMod val="175000"/>
                      <a:alpha val="40000"/>
                    </a:srgbClr>
                  </a:glow>
                  <a:outerShdw blurRad="50800" algn="tl" rotWithShape="0">
                    <a:srgbClr val="000000"/>
                  </a:outerShdw>
                </a:effectLst>
                <a:uLnTx/>
                <a:uFillTx/>
                <a:latin typeface="Arial" charset="0"/>
                <a:ea typeface="+mn-ea"/>
                <a:cs typeface="+mn-cs"/>
              </a:rPr>
              <a:t>Products</a:t>
            </a:r>
          </a:p>
        </p:txBody>
      </p:sp>
      <p:sp>
        <p:nvSpPr>
          <p:cNvPr id="4" name="Explosion 1 3"/>
          <p:cNvSpPr/>
          <p:nvPr/>
        </p:nvSpPr>
        <p:spPr>
          <a:xfrm rot="21231114">
            <a:off x="3173080" y="2550316"/>
            <a:ext cx="6629400" cy="4114800"/>
          </a:xfrm>
          <a:prstGeom prst="irregularSeal1">
            <a:avLst/>
          </a:prstGeom>
          <a:effectLst>
            <a:glow rad="228600">
              <a:schemeClr val="accent4">
                <a:satMod val="175000"/>
                <a:alpha val="9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5" name="TextBox 4"/>
          <p:cNvSpPr txBox="1"/>
          <p:nvPr/>
        </p:nvSpPr>
        <p:spPr>
          <a:xfrm rot="20993139">
            <a:off x="4388696" y="4030302"/>
            <a:ext cx="4198166"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mn-cs"/>
              </a:rPr>
              <a:t>For our everyday lives and not nuclear forces</a:t>
            </a:r>
          </a:p>
        </p:txBody>
      </p:sp>
      <p:pic>
        <p:nvPicPr>
          <p:cNvPr id="6" name="Picture 5">
            <a:extLst>
              <a:ext uri="{FF2B5EF4-FFF2-40B4-BE49-F238E27FC236}">
                <a16:creationId xmlns:a16="http://schemas.microsoft.com/office/drawing/2014/main" id="{97743740-F8CC-6456-EA5B-567E34D4512C}"/>
              </a:ext>
            </a:extLst>
          </p:cNvPr>
          <p:cNvPicPr>
            <a:picLocks noChangeAspect="1"/>
          </p:cNvPicPr>
          <p:nvPr/>
        </p:nvPicPr>
        <p:blipFill>
          <a:blip r:embed="rId6"/>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808776113"/>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6387" name="Rectangle 3"/>
          <p:cNvSpPr>
            <a:spLocks noGrp="1" noChangeArrowheads="1"/>
          </p:cNvSpPr>
          <p:nvPr>
            <p:ph type="body" idx="4294967295"/>
          </p:nvPr>
        </p:nvSpPr>
        <p:spPr>
          <a:xfrm>
            <a:off x="228600" y="228600"/>
            <a:ext cx="8458200" cy="5902325"/>
          </a:xfrm>
          <a:effectLst>
            <a:glow rad="368300">
              <a:srgbClr val="FFC000"/>
            </a:glow>
          </a:effectLst>
        </p:spPr>
        <p:txBody>
          <a:bodyPr/>
          <a:lstStyle/>
          <a:p>
            <a:pPr eaLnBrk="1" hangingPunct="1">
              <a:defRPr/>
            </a:pPr>
            <a:r>
              <a:rPr lang="en-US" dirty="0">
                <a:effectLst>
                  <a:outerShdw blurRad="38100" dist="38100" dir="2700000" algn="tl">
                    <a:srgbClr val="000000"/>
                  </a:outerShdw>
                </a:effectLst>
              </a:rPr>
              <a:t>True or False? It is okay to change the subscript when balancing a chemical equation.</a:t>
            </a:r>
          </a:p>
          <a:p>
            <a:pPr lvl="1" eaLnBrk="1" hangingPunct="1">
              <a:defRPr/>
            </a:pPr>
            <a:r>
              <a:rPr lang="en-US" sz="3200" dirty="0">
                <a:effectLst>
                  <a:outerShdw blurRad="38100" dist="38100" dir="2700000" algn="tl">
                    <a:srgbClr val="000000"/>
                  </a:outerShdw>
                </a:effectLst>
              </a:rPr>
              <a:t>Example… </a:t>
            </a:r>
            <a:r>
              <a:rPr lang="en-US" sz="3200" dirty="0">
                <a:solidFill>
                  <a:srgbClr val="6699FF"/>
                </a:solidFill>
              </a:rPr>
              <a:t>H</a:t>
            </a:r>
            <a:r>
              <a:rPr lang="en-US" sz="2400" dirty="0">
                <a:solidFill>
                  <a:srgbClr val="6699FF"/>
                </a:solidFill>
              </a:rPr>
              <a:t>2</a:t>
            </a:r>
            <a:r>
              <a:rPr lang="en-US" sz="3200" dirty="0">
                <a:solidFill>
                  <a:srgbClr val="6699FF"/>
                </a:solidFill>
              </a:rPr>
              <a:t>O </a:t>
            </a:r>
            <a:r>
              <a:rPr lang="en-US" sz="3200" dirty="0">
                <a:solidFill>
                  <a:srgbClr val="FFFFCC"/>
                </a:solidFill>
              </a:rPr>
              <a:t>becomes</a:t>
            </a:r>
            <a:r>
              <a:rPr lang="en-US" sz="3200" dirty="0">
                <a:solidFill>
                  <a:srgbClr val="6699FF"/>
                </a:solidFill>
              </a:rPr>
              <a:t> H</a:t>
            </a:r>
            <a:r>
              <a:rPr lang="en-US" sz="2400" dirty="0">
                <a:solidFill>
                  <a:srgbClr val="6699FF"/>
                </a:solidFill>
              </a:rPr>
              <a:t>3</a:t>
            </a:r>
            <a:r>
              <a:rPr lang="en-US" sz="3200" dirty="0">
                <a:solidFill>
                  <a:srgbClr val="6699FF"/>
                </a:solidFill>
              </a:rPr>
              <a:t>O</a:t>
            </a:r>
            <a:r>
              <a:rPr lang="en-US" sz="3200" dirty="0"/>
              <a:t> </a:t>
            </a:r>
          </a:p>
          <a:p>
            <a:pPr lvl="1" eaLnBrk="1" hangingPunct="1">
              <a:defRPr/>
            </a:pPr>
            <a:endParaRPr lang="en-US" dirty="0">
              <a:effectLst>
                <a:outerShdw blurRad="38100" dist="38100" dir="2700000" algn="tl">
                  <a:srgbClr val="000000"/>
                </a:outerShdw>
              </a:effectLst>
            </a:endParaRPr>
          </a:p>
        </p:txBody>
      </p:sp>
      <p:sp>
        <p:nvSpPr>
          <p:cNvPr id="85001" name="Rectangle 9"/>
          <p:cNvSpPr>
            <a:spLocks noChangeArrowheads="1"/>
          </p:cNvSpPr>
          <p:nvPr/>
        </p:nvSpPr>
        <p:spPr bwMode="auto">
          <a:xfrm>
            <a:off x="5715000" y="6629400"/>
            <a:ext cx="32004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rPr>
              <a:t>Copyright © 2024 SlideSpark .LLC</a:t>
            </a:r>
            <a:endParaRPr kumimoji="0" lang="en-US" sz="1800" b="0" i="0" u="none" strike="noStrike" kern="1200" cap="none" spc="0" normalizeH="0" baseline="0" noProof="0" dirty="0">
              <a:ln>
                <a:noFill/>
              </a:ln>
              <a:solidFill>
                <a:srgbClr val="000000"/>
              </a:solidFill>
              <a:effectLst>
                <a:outerShdw blurRad="38100" dist="38100" dir="2700000" algn="tl">
                  <a:srgbClr val="000000"/>
                </a:outerShdw>
              </a:effectLst>
              <a:uLnTx/>
              <a:uFillTx/>
              <a:latin typeface="Tahoma" charset="0"/>
              <a:ea typeface="+mn-ea"/>
              <a:cs typeface="+mn-cs"/>
            </a:endParaRPr>
          </a:p>
        </p:txBody>
      </p:sp>
      <p:sp>
        <p:nvSpPr>
          <p:cNvPr id="347157" name="WordArt 21"/>
          <p:cNvSpPr>
            <a:spLocks noChangeArrowheads="1" noChangeShapeType="1" noTextEdit="1"/>
          </p:cNvSpPr>
          <p:nvPr/>
        </p:nvSpPr>
        <p:spPr bwMode="auto">
          <a:xfrm>
            <a:off x="2667000" y="3906694"/>
            <a:ext cx="11430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720" normalizeH="0" baseline="0" noProof="0" dirty="0">
              <a:ln w="38100">
                <a:solidFill>
                  <a:srgbClr val="333399"/>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endParaRPr>
          </a:p>
        </p:txBody>
      </p:sp>
      <p:sp>
        <p:nvSpPr>
          <p:cNvPr id="3" name="Rectangle 2"/>
          <p:cNvSpPr/>
          <p:nvPr/>
        </p:nvSpPr>
        <p:spPr>
          <a:xfrm>
            <a:off x="228600" y="5638800"/>
            <a:ext cx="95410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14</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 y="1997166"/>
            <a:ext cx="8324850" cy="3032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reeform 3"/>
          <p:cNvSpPr/>
          <p:nvPr/>
        </p:nvSpPr>
        <p:spPr>
          <a:xfrm>
            <a:off x="3634318" y="3150606"/>
            <a:ext cx="1605004" cy="724277"/>
          </a:xfrm>
          <a:custGeom>
            <a:avLst/>
            <a:gdLst>
              <a:gd name="connsiteX0" fmla="*/ 765666 w 1605004"/>
              <a:gd name="connsiteY0" fmla="*/ 0 h 724277"/>
              <a:gd name="connsiteX1" fmla="*/ 466902 w 1605004"/>
              <a:gd name="connsiteY1" fmla="*/ 27160 h 724277"/>
              <a:gd name="connsiteX2" fmla="*/ 349207 w 1605004"/>
              <a:gd name="connsiteY2" fmla="*/ 45267 h 724277"/>
              <a:gd name="connsiteX3" fmla="*/ 322046 w 1605004"/>
              <a:gd name="connsiteY3" fmla="*/ 54321 h 724277"/>
              <a:gd name="connsiteX4" fmla="*/ 267726 w 1605004"/>
              <a:gd name="connsiteY4" fmla="*/ 63374 h 724277"/>
              <a:gd name="connsiteX5" fmla="*/ 240565 w 1605004"/>
              <a:gd name="connsiteY5" fmla="*/ 81481 h 724277"/>
              <a:gd name="connsiteX6" fmla="*/ 159084 w 1605004"/>
              <a:gd name="connsiteY6" fmla="*/ 99588 h 724277"/>
              <a:gd name="connsiteX7" fmla="*/ 68549 w 1605004"/>
              <a:gd name="connsiteY7" fmla="*/ 172016 h 724277"/>
              <a:gd name="connsiteX8" fmla="*/ 41389 w 1605004"/>
              <a:gd name="connsiteY8" fmla="*/ 199176 h 724277"/>
              <a:gd name="connsiteX9" fmla="*/ 5175 w 1605004"/>
              <a:gd name="connsiteY9" fmla="*/ 271604 h 724277"/>
              <a:gd name="connsiteX10" fmla="*/ 14229 w 1605004"/>
              <a:gd name="connsiteY10" fmla="*/ 660903 h 724277"/>
              <a:gd name="connsiteX11" fmla="*/ 95710 w 1605004"/>
              <a:gd name="connsiteY11" fmla="*/ 688063 h 724277"/>
              <a:gd name="connsiteX12" fmla="*/ 186244 w 1605004"/>
              <a:gd name="connsiteY12" fmla="*/ 715224 h 724277"/>
              <a:gd name="connsiteX13" fmla="*/ 267726 w 1605004"/>
              <a:gd name="connsiteY13" fmla="*/ 724277 h 724277"/>
              <a:gd name="connsiteX14" fmla="*/ 910522 w 1605004"/>
              <a:gd name="connsiteY14" fmla="*/ 715224 h 724277"/>
              <a:gd name="connsiteX15" fmla="*/ 973896 w 1605004"/>
              <a:gd name="connsiteY15" fmla="*/ 688063 h 724277"/>
              <a:gd name="connsiteX16" fmla="*/ 1073484 w 1605004"/>
              <a:gd name="connsiteY16" fmla="*/ 669956 h 724277"/>
              <a:gd name="connsiteX17" fmla="*/ 1109698 w 1605004"/>
              <a:gd name="connsiteY17" fmla="*/ 651849 h 724277"/>
              <a:gd name="connsiteX18" fmla="*/ 1191179 w 1605004"/>
              <a:gd name="connsiteY18" fmla="*/ 633743 h 724277"/>
              <a:gd name="connsiteX19" fmla="*/ 1290767 w 1605004"/>
              <a:gd name="connsiteY19" fmla="*/ 606582 h 724277"/>
              <a:gd name="connsiteX20" fmla="*/ 1417516 w 1605004"/>
              <a:gd name="connsiteY20" fmla="*/ 561315 h 724277"/>
              <a:gd name="connsiteX21" fmla="*/ 1489943 w 1605004"/>
              <a:gd name="connsiteY21" fmla="*/ 525101 h 724277"/>
              <a:gd name="connsiteX22" fmla="*/ 1535211 w 1605004"/>
              <a:gd name="connsiteY22" fmla="*/ 497941 h 724277"/>
              <a:gd name="connsiteX23" fmla="*/ 1589532 w 1605004"/>
              <a:gd name="connsiteY23" fmla="*/ 488887 h 724277"/>
              <a:gd name="connsiteX24" fmla="*/ 1580478 w 1605004"/>
              <a:gd name="connsiteY24" fmla="*/ 344032 h 724277"/>
              <a:gd name="connsiteX25" fmla="*/ 1517104 w 1605004"/>
              <a:gd name="connsiteY25" fmla="*/ 280657 h 724277"/>
              <a:gd name="connsiteX26" fmla="*/ 1480890 w 1605004"/>
              <a:gd name="connsiteY26" fmla="*/ 244444 h 724277"/>
              <a:gd name="connsiteX27" fmla="*/ 1453730 w 1605004"/>
              <a:gd name="connsiteY27" fmla="*/ 217283 h 724277"/>
              <a:gd name="connsiteX28" fmla="*/ 1408462 w 1605004"/>
              <a:gd name="connsiteY28" fmla="*/ 162962 h 724277"/>
              <a:gd name="connsiteX29" fmla="*/ 1363195 w 1605004"/>
              <a:gd name="connsiteY29" fmla="*/ 135802 h 724277"/>
              <a:gd name="connsiteX30" fmla="*/ 1317928 w 1605004"/>
              <a:gd name="connsiteY30" fmla="*/ 99588 h 724277"/>
              <a:gd name="connsiteX31" fmla="*/ 1272660 w 1605004"/>
              <a:gd name="connsiteY31" fmla="*/ 90535 h 724277"/>
              <a:gd name="connsiteX32" fmla="*/ 1164019 w 1605004"/>
              <a:gd name="connsiteY32" fmla="*/ 63374 h 724277"/>
              <a:gd name="connsiteX33" fmla="*/ 1046324 w 1605004"/>
              <a:gd name="connsiteY33" fmla="*/ 45267 h 724277"/>
              <a:gd name="connsiteX34" fmla="*/ 1010110 w 1605004"/>
              <a:gd name="connsiteY34" fmla="*/ 36214 h 724277"/>
              <a:gd name="connsiteX35" fmla="*/ 693238 w 1605004"/>
              <a:gd name="connsiteY35" fmla="*/ 27160 h 72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05004" h="724277">
                <a:moveTo>
                  <a:pt x="765666" y="0"/>
                </a:moveTo>
                <a:cubicBezTo>
                  <a:pt x="521317" y="11635"/>
                  <a:pt x="648284" y="-1861"/>
                  <a:pt x="466902" y="27160"/>
                </a:cubicBezTo>
                <a:lnTo>
                  <a:pt x="349207" y="45267"/>
                </a:lnTo>
                <a:cubicBezTo>
                  <a:pt x="340153" y="48285"/>
                  <a:pt x="331362" y="52251"/>
                  <a:pt x="322046" y="54321"/>
                </a:cubicBezTo>
                <a:cubicBezTo>
                  <a:pt x="304127" y="58303"/>
                  <a:pt x="285140" y="57569"/>
                  <a:pt x="267726" y="63374"/>
                </a:cubicBezTo>
                <a:cubicBezTo>
                  <a:pt x="257403" y="66815"/>
                  <a:pt x="250888" y="78040"/>
                  <a:pt x="240565" y="81481"/>
                </a:cubicBezTo>
                <a:cubicBezTo>
                  <a:pt x="214170" y="90279"/>
                  <a:pt x="186244" y="93552"/>
                  <a:pt x="159084" y="99588"/>
                </a:cubicBezTo>
                <a:cubicBezTo>
                  <a:pt x="99966" y="129147"/>
                  <a:pt x="132413" y="108152"/>
                  <a:pt x="68549" y="172016"/>
                </a:cubicBezTo>
                <a:cubicBezTo>
                  <a:pt x="59496" y="181069"/>
                  <a:pt x="47115" y="187724"/>
                  <a:pt x="41389" y="199176"/>
                </a:cubicBezTo>
                <a:lnTo>
                  <a:pt x="5175" y="271604"/>
                </a:lnTo>
                <a:cubicBezTo>
                  <a:pt x="8193" y="401370"/>
                  <a:pt x="-13345" y="534064"/>
                  <a:pt x="14229" y="660903"/>
                </a:cubicBezTo>
                <a:cubicBezTo>
                  <a:pt x="20311" y="688879"/>
                  <a:pt x="68550" y="679009"/>
                  <a:pt x="95710" y="688063"/>
                </a:cubicBezTo>
                <a:cubicBezTo>
                  <a:pt x="122496" y="696992"/>
                  <a:pt x="162539" y="710779"/>
                  <a:pt x="186244" y="715224"/>
                </a:cubicBezTo>
                <a:cubicBezTo>
                  <a:pt x="213104" y="720260"/>
                  <a:pt x="240565" y="721259"/>
                  <a:pt x="267726" y="724277"/>
                </a:cubicBezTo>
                <a:lnTo>
                  <a:pt x="910522" y="715224"/>
                </a:lnTo>
                <a:cubicBezTo>
                  <a:pt x="950326" y="714163"/>
                  <a:pt x="942473" y="703774"/>
                  <a:pt x="973896" y="688063"/>
                </a:cubicBezTo>
                <a:cubicBezTo>
                  <a:pt x="1001807" y="674108"/>
                  <a:pt x="1048522" y="673076"/>
                  <a:pt x="1073484" y="669956"/>
                </a:cubicBezTo>
                <a:cubicBezTo>
                  <a:pt x="1085555" y="663920"/>
                  <a:pt x="1097061" y="656588"/>
                  <a:pt x="1109698" y="651849"/>
                </a:cubicBezTo>
                <a:cubicBezTo>
                  <a:pt x="1125755" y="645828"/>
                  <a:pt x="1177101" y="636872"/>
                  <a:pt x="1191179" y="633743"/>
                </a:cubicBezTo>
                <a:cubicBezTo>
                  <a:pt x="1212877" y="628921"/>
                  <a:pt x="1278693" y="611226"/>
                  <a:pt x="1290767" y="606582"/>
                </a:cubicBezTo>
                <a:cubicBezTo>
                  <a:pt x="1432984" y="551884"/>
                  <a:pt x="1244762" y="604503"/>
                  <a:pt x="1417516" y="561315"/>
                </a:cubicBezTo>
                <a:cubicBezTo>
                  <a:pt x="1480436" y="519367"/>
                  <a:pt x="1401359" y="569393"/>
                  <a:pt x="1489943" y="525101"/>
                </a:cubicBezTo>
                <a:cubicBezTo>
                  <a:pt x="1505682" y="517231"/>
                  <a:pt x="1518674" y="503955"/>
                  <a:pt x="1535211" y="497941"/>
                </a:cubicBezTo>
                <a:cubicBezTo>
                  <a:pt x="1552463" y="491668"/>
                  <a:pt x="1571425" y="491905"/>
                  <a:pt x="1589532" y="488887"/>
                </a:cubicBezTo>
                <a:cubicBezTo>
                  <a:pt x="1607285" y="435626"/>
                  <a:pt x="1616057" y="423096"/>
                  <a:pt x="1580478" y="344032"/>
                </a:cubicBezTo>
                <a:cubicBezTo>
                  <a:pt x="1568218" y="316788"/>
                  <a:pt x="1538229" y="301782"/>
                  <a:pt x="1517104" y="280657"/>
                </a:cubicBezTo>
                <a:lnTo>
                  <a:pt x="1480890" y="244444"/>
                </a:lnTo>
                <a:cubicBezTo>
                  <a:pt x="1471836" y="235390"/>
                  <a:pt x="1461927" y="227119"/>
                  <a:pt x="1453730" y="217283"/>
                </a:cubicBezTo>
                <a:cubicBezTo>
                  <a:pt x="1438641" y="199176"/>
                  <a:pt x="1425982" y="178730"/>
                  <a:pt x="1408462" y="162962"/>
                </a:cubicBezTo>
                <a:cubicBezTo>
                  <a:pt x="1395383" y="151191"/>
                  <a:pt x="1377611" y="145893"/>
                  <a:pt x="1363195" y="135802"/>
                </a:cubicBezTo>
                <a:cubicBezTo>
                  <a:pt x="1347365" y="124721"/>
                  <a:pt x="1335211" y="108230"/>
                  <a:pt x="1317928" y="99588"/>
                </a:cubicBezTo>
                <a:cubicBezTo>
                  <a:pt x="1304164" y="92706"/>
                  <a:pt x="1287749" y="93553"/>
                  <a:pt x="1272660" y="90535"/>
                </a:cubicBezTo>
                <a:cubicBezTo>
                  <a:pt x="1221820" y="56641"/>
                  <a:pt x="1258680" y="75207"/>
                  <a:pt x="1164019" y="63374"/>
                </a:cubicBezTo>
                <a:cubicBezTo>
                  <a:pt x="1140805" y="60472"/>
                  <a:pt x="1071514" y="50305"/>
                  <a:pt x="1046324" y="45267"/>
                </a:cubicBezTo>
                <a:cubicBezTo>
                  <a:pt x="1034123" y="42827"/>
                  <a:pt x="1022531" y="36945"/>
                  <a:pt x="1010110" y="36214"/>
                </a:cubicBezTo>
                <a:cubicBezTo>
                  <a:pt x="847646" y="26657"/>
                  <a:pt x="808399" y="27160"/>
                  <a:pt x="693238" y="27160"/>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2" name="Picture 1">
            <a:extLst>
              <a:ext uri="{FF2B5EF4-FFF2-40B4-BE49-F238E27FC236}">
                <a16:creationId xmlns:a16="http://schemas.microsoft.com/office/drawing/2014/main" id="{800C8387-5CBB-E8D0-F7F2-C30F50BF2070}"/>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89651102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28600"/>
            <a:ext cx="8077200" cy="403187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Which one is the correct formula for acetic acid?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A.) C</a:t>
            </a:r>
            <a:r>
              <a:rPr kumimoji="0" lang="en-US" sz="2000" b="0" i="0" u="none" strike="noStrike" kern="1200" cap="none" spc="0" normalizeH="0" baseline="0" noProof="0" dirty="0">
                <a:ln>
                  <a:noFill/>
                </a:ln>
                <a:solidFill>
                  <a:srgbClr val="FFFFFF"/>
                </a:solidFill>
                <a:effectLst/>
                <a:uLnTx/>
                <a:uFillTx/>
                <a:latin typeface="Arial" charset="0"/>
                <a:ea typeface="+mn-ea"/>
                <a:cs typeface="+mn-cs"/>
              </a:rPr>
              <a:t>2</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OH</a:t>
            </a:r>
            <a:r>
              <a:rPr kumimoji="0" lang="en-US" sz="2400" b="0" i="0" u="none" strike="noStrike" kern="1200" cap="none" spc="0" normalizeH="0" baseline="0" noProof="0" dirty="0">
                <a:ln>
                  <a:noFill/>
                </a:ln>
                <a:solidFill>
                  <a:srgbClr val="FFFFFF"/>
                </a:solidFill>
                <a:effectLst/>
                <a:uLnTx/>
                <a:uFillTx/>
                <a:latin typeface="Arial" charset="0"/>
                <a:ea typeface="+mn-ea"/>
                <a:cs typeface="+mn-cs"/>
              </a:rPr>
              <a:t>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B.) 3HCO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C.) CH</a:t>
            </a:r>
            <a:r>
              <a:rPr kumimoji="0" lang="en-US" sz="2400" b="0" i="0" u="none" strike="noStrike" kern="1200" cap="none" spc="0" normalizeH="0" baseline="0" noProof="0" dirty="0">
                <a:ln>
                  <a:noFill/>
                </a:ln>
                <a:solidFill>
                  <a:srgbClr val="FFFFFF"/>
                </a:solidFill>
                <a:effectLst/>
                <a:uLnTx/>
                <a:uFillTx/>
                <a:latin typeface="Arial" charset="0"/>
                <a:ea typeface="+mn-ea"/>
                <a:cs typeface="+mn-cs"/>
              </a:rPr>
              <a:t>3</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COOH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D.) NH</a:t>
            </a:r>
            <a:r>
              <a:rPr kumimoji="0" lang="en-US" sz="2000" b="0" i="0" u="none" strike="noStrike" kern="1200" cap="none" spc="0" normalizeH="0" baseline="0" noProof="0" dirty="0">
                <a:ln>
                  <a:noFill/>
                </a:ln>
                <a:solidFill>
                  <a:srgbClr val="FFFFFF"/>
                </a:solidFill>
                <a:effectLst/>
                <a:uLnTx/>
                <a:uFillTx/>
                <a:latin typeface="Arial" charset="0"/>
                <a:ea typeface="+mn-ea"/>
                <a:cs typeface="+mn-cs"/>
              </a:rPr>
              <a:t>4</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C</a:t>
            </a:r>
            <a:r>
              <a:rPr kumimoji="0" lang="en-US" sz="2000" b="0" i="0" u="none" strike="noStrike" kern="1200" cap="none" spc="0" normalizeH="0" baseline="0" noProof="0" dirty="0">
                <a:ln>
                  <a:noFill/>
                </a:ln>
                <a:solidFill>
                  <a:srgbClr val="FFFFFF"/>
                </a:solidFill>
                <a:effectLst/>
                <a:uLnTx/>
                <a:uFillTx/>
                <a:latin typeface="Arial" charset="0"/>
                <a:ea typeface="+mn-ea"/>
                <a:cs typeface="+mn-cs"/>
              </a:rPr>
              <a:t>2</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O</a:t>
            </a:r>
            <a:r>
              <a:rPr kumimoji="0" lang="en-US" sz="2000" b="0" i="0" u="none" strike="noStrike" kern="1200" cap="none" spc="0" normalizeH="0" baseline="0" noProof="0" dirty="0">
                <a:ln>
                  <a:noFill/>
                </a:ln>
                <a:solidFill>
                  <a:srgbClr val="FFFFFF"/>
                </a:solidFill>
                <a:effectLst/>
                <a:uLnTx/>
                <a:uFillTx/>
                <a:latin typeface="Arial" charset="0"/>
                <a:ea typeface="+mn-ea"/>
                <a:cs typeface="+mn-cs"/>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E.) 2C(OH)</a:t>
            </a:r>
            <a:r>
              <a:rPr kumimoji="0" lang="en-US" sz="2000" b="0" i="0" u="none" strike="noStrike" kern="1200" cap="none" spc="0" normalizeH="0" baseline="0" noProof="0" dirty="0">
                <a:ln>
                  <a:noFill/>
                </a:ln>
                <a:solidFill>
                  <a:srgbClr val="FFFFFF"/>
                </a:solidFill>
                <a:effectLst/>
                <a:uLnTx/>
                <a:uFillTx/>
                <a:latin typeface="Arial" charset="0"/>
                <a:ea typeface="+mn-ea"/>
                <a:cs typeface="+mn-cs"/>
              </a:rPr>
              <a:t>4</a:t>
            </a:r>
          </a:p>
        </p:txBody>
      </p:sp>
      <p:pic>
        <p:nvPicPr>
          <p:cNvPr id="1026" name="Picture 2" descr="http://img-aws.ehowcdn.com/600x600p/cdn-write.demandstudios.com/upload/2000/600/50/6/32265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914400"/>
            <a:ext cx="5334000" cy="4648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p:cNvSpPr/>
          <p:nvPr/>
        </p:nvSpPr>
        <p:spPr>
          <a:xfrm>
            <a:off x="304800" y="50292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cmpd="sng">
                  <a:solidFill>
                    <a:srgbClr val="000000"/>
                  </a:solidFill>
                  <a:prstDash val="solid"/>
                </a:ln>
                <a:gradFill>
                  <a:gsLst>
                    <a:gs pos="0">
                      <a:srgbClr val="000000"/>
                    </a:gs>
                    <a:gs pos="4000">
                      <a:srgbClr val="000000">
                        <a:lumMod val="60000"/>
                        <a:lumOff val="40000"/>
                      </a:srgbClr>
                    </a:gs>
                    <a:gs pos="87000">
                      <a:srgbClr val="000000">
                        <a:lumMod val="20000"/>
                        <a:lumOff val="80000"/>
                      </a:srgbClr>
                    </a:gs>
                  </a:gsLst>
                  <a:lin ang="5400000"/>
                </a:gradFill>
                <a:effectLst/>
                <a:uLnTx/>
                <a:uFillTx/>
                <a:latin typeface="Arial" charset="0"/>
                <a:ea typeface="+mn-ea"/>
                <a:cs typeface="+mn-cs"/>
              </a:rPr>
              <a:t>7</a:t>
            </a:r>
          </a:p>
        </p:txBody>
      </p:sp>
      <p:pic>
        <p:nvPicPr>
          <p:cNvPr id="5" name="Picture 2" descr="https://upload.wikimedia.org/wikipedia/commons/thumb/b/b3/AceticAcid012.jpg/170px-AceticAcid0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9248" y="3813746"/>
            <a:ext cx="2543752" cy="27851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A1FB2BAE-519C-4786-2CC5-940DF1894EB7}"/>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61892938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6387" name="Rectangle 3"/>
          <p:cNvSpPr>
            <a:spLocks noGrp="1" noChangeArrowheads="1"/>
          </p:cNvSpPr>
          <p:nvPr>
            <p:ph type="body" idx="4294967295"/>
          </p:nvPr>
        </p:nvSpPr>
        <p:spPr>
          <a:xfrm>
            <a:off x="228600" y="228600"/>
            <a:ext cx="8458200" cy="5902325"/>
          </a:xfrm>
          <a:effectLst>
            <a:glow rad="368300">
              <a:srgbClr val="FFC000"/>
            </a:glow>
          </a:effectLst>
        </p:spPr>
        <p:txBody>
          <a:bodyPr/>
          <a:lstStyle/>
          <a:p>
            <a:pPr eaLnBrk="1" hangingPunct="1">
              <a:defRPr/>
            </a:pPr>
            <a:r>
              <a:rPr lang="en-US" dirty="0">
                <a:effectLst>
                  <a:outerShdw blurRad="38100" dist="38100" dir="2700000" algn="tl">
                    <a:srgbClr val="000000"/>
                  </a:outerShdw>
                </a:effectLst>
              </a:rPr>
              <a:t>True or False? It is okay to change the subscript when balancing a chemical equation.</a:t>
            </a:r>
          </a:p>
          <a:p>
            <a:pPr lvl="1" eaLnBrk="1" hangingPunct="1">
              <a:defRPr/>
            </a:pPr>
            <a:r>
              <a:rPr lang="en-US" sz="3200" dirty="0">
                <a:effectLst>
                  <a:outerShdw blurRad="38100" dist="38100" dir="2700000" algn="tl">
                    <a:srgbClr val="000000"/>
                  </a:outerShdw>
                </a:effectLst>
              </a:rPr>
              <a:t>Example… </a:t>
            </a:r>
            <a:r>
              <a:rPr lang="en-US" sz="3200" dirty="0">
                <a:solidFill>
                  <a:srgbClr val="6699FF"/>
                </a:solidFill>
              </a:rPr>
              <a:t>H</a:t>
            </a:r>
            <a:r>
              <a:rPr lang="en-US" sz="2400" dirty="0">
                <a:solidFill>
                  <a:srgbClr val="6699FF"/>
                </a:solidFill>
              </a:rPr>
              <a:t>2</a:t>
            </a:r>
            <a:r>
              <a:rPr lang="en-US" sz="3200" dirty="0">
                <a:solidFill>
                  <a:srgbClr val="6699FF"/>
                </a:solidFill>
              </a:rPr>
              <a:t>O </a:t>
            </a:r>
            <a:r>
              <a:rPr lang="en-US" sz="3200" dirty="0">
                <a:solidFill>
                  <a:srgbClr val="FFFFCC"/>
                </a:solidFill>
              </a:rPr>
              <a:t>becomes</a:t>
            </a:r>
            <a:r>
              <a:rPr lang="en-US" sz="3200" dirty="0">
                <a:solidFill>
                  <a:srgbClr val="6699FF"/>
                </a:solidFill>
              </a:rPr>
              <a:t> H</a:t>
            </a:r>
            <a:r>
              <a:rPr lang="en-US" sz="2400" dirty="0">
                <a:solidFill>
                  <a:srgbClr val="6699FF"/>
                </a:solidFill>
              </a:rPr>
              <a:t>3</a:t>
            </a:r>
            <a:r>
              <a:rPr lang="en-US" sz="3200" dirty="0">
                <a:solidFill>
                  <a:srgbClr val="6699FF"/>
                </a:solidFill>
              </a:rPr>
              <a:t>O</a:t>
            </a:r>
            <a:r>
              <a:rPr lang="en-US" sz="3200" dirty="0"/>
              <a:t> </a:t>
            </a:r>
          </a:p>
          <a:p>
            <a:pPr lvl="1" eaLnBrk="1" hangingPunct="1">
              <a:defRPr/>
            </a:pPr>
            <a:endParaRPr lang="en-US" dirty="0">
              <a:effectLst>
                <a:outerShdw blurRad="38100" dist="38100" dir="2700000" algn="tl">
                  <a:srgbClr val="000000"/>
                </a:outerShdw>
              </a:effectLst>
            </a:endParaRPr>
          </a:p>
        </p:txBody>
      </p:sp>
      <p:sp>
        <p:nvSpPr>
          <p:cNvPr id="85001" name="Rectangle 9"/>
          <p:cNvSpPr>
            <a:spLocks noChangeArrowheads="1"/>
          </p:cNvSpPr>
          <p:nvPr/>
        </p:nvSpPr>
        <p:spPr bwMode="auto">
          <a:xfrm>
            <a:off x="5715000" y="6629400"/>
            <a:ext cx="32004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rPr>
              <a:t>Copyright © 2024 SlideSpark .LLC</a:t>
            </a:r>
            <a:endParaRPr kumimoji="0" lang="en-US" sz="1800" b="0" i="0" u="none" strike="noStrike" kern="1200" cap="none" spc="0" normalizeH="0" baseline="0" noProof="0" dirty="0">
              <a:ln>
                <a:noFill/>
              </a:ln>
              <a:solidFill>
                <a:srgbClr val="000000"/>
              </a:solidFill>
              <a:effectLst>
                <a:outerShdw blurRad="38100" dist="38100" dir="2700000" algn="tl">
                  <a:srgbClr val="000000"/>
                </a:outerShdw>
              </a:effectLst>
              <a:uLnTx/>
              <a:uFillTx/>
              <a:latin typeface="Tahoma" charset="0"/>
              <a:ea typeface="+mn-ea"/>
              <a:cs typeface="+mn-cs"/>
            </a:endParaRPr>
          </a:p>
        </p:txBody>
      </p:sp>
      <p:sp>
        <p:nvSpPr>
          <p:cNvPr id="347157" name="WordArt 21"/>
          <p:cNvSpPr>
            <a:spLocks noChangeArrowheads="1" noChangeShapeType="1" noTextEdit="1"/>
          </p:cNvSpPr>
          <p:nvPr/>
        </p:nvSpPr>
        <p:spPr bwMode="auto">
          <a:xfrm>
            <a:off x="2667000" y="3906694"/>
            <a:ext cx="11430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720" normalizeH="0" baseline="0" noProof="0" dirty="0">
              <a:ln w="38100">
                <a:solidFill>
                  <a:srgbClr val="333399"/>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endParaRPr>
          </a:p>
        </p:txBody>
      </p:sp>
      <p:sp>
        <p:nvSpPr>
          <p:cNvPr id="3" name="Rectangle 2"/>
          <p:cNvSpPr/>
          <p:nvPr/>
        </p:nvSpPr>
        <p:spPr>
          <a:xfrm>
            <a:off x="228600" y="5638800"/>
            <a:ext cx="95410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14</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 y="1997166"/>
            <a:ext cx="8324850" cy="3032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reeform 3"/>
          <p:cNvSpPr/>
          <p:nvPr/>
        </p:nvSpPr>
        <p:spPr>
          <a:xfrm>
            <a:off x="3634318" y="3150606"/>
            <a:ext cx="1605004" cy="724277"/>
          </a:xfrm>
          <a:custGeom>
            <a:avLst/>
            <a:gdLst>
              <a:gd name="connsiteX0" fmla="*/ 765666 w 1605004"/>
              <a:gd name="connsiteY0" fmla="*/ 0 h 724277"/>
              <a:gd name="connsiteX1" fmla="*/ 466902 w 1605004"/>
              <a:gd name="connsiteY1" fmla="*/ 27160 h 724277"/>
              <a:gd name="connsiteX2" fmla="*/ 349207 w 1605004"/>
              <a:gd name="connsiteY2" fmla="*/ 45267 h 724277"/>
              <a:gd name="connsiteX3" fmla="*/ 322046 w 1605004"/>
              <a:gd name="connsiteY3" fmla="*/ 54321 h 724277"/>
              <a:gd name="connsiteX4" fmla="*/ 267726 w 1605004"/>
              <a:gd name="connsiteY4" fmla="*/ 63374 h 724277"/>
              <a:gd name="connsiteX5" fmla="*/ 240565 w 1605004"/>
              <a:gd name="connsiteY5" fmla="*/ 81481 h 724277"/>
              <a:gd name="connsiteX6" fmla="*/ 159084 w 1605004"/>
              <a:gd name="connsiteY6" fmla="*/ 99588 h 724277"/>
              <a:gd name="connsiteX7" fmla="*/ 68549 w 1605004"/>
              <a:gd name="connsiteY7" fmla="*/ 172016 h 724277"/>
              <a:gd name="connsiteX8" fmla="*/ 41389 w 1605004"/>
              <a:gd name="connsiteY8" fmla="*/ 199176 h 724277"/>
              <a:gd name="connsiteX9" fmla="*/ 5175 w 1605004"/>
              <a:gd name="connsiteY9" fmla="*/ 271604 h 724277"/>
              <a:gd name="connsiteX10" fmla="*/ 14229 w 1605004"/>
              <a:gd name="connsiteY10" fmla="*/ 660903 h 724277"/>
              <a:gd name="connsiteX11" fmla="*/ 95710 w 1605004"/>
              <a:gd name="connsiteY11" fmla="*/ 688063 h 724277"/>
              <a:gd name="connsiteX12" fmla="*/ 186244 w 1605004"/>
              <a:gd name="connsiteY12" fmla="*/ 715224 h 724277"/>
              <a:gd name="connsiteX13" fmla="*/ 267726 w 1605004"/>
              <a:gd name="connsiteY13" fmla="*/ 724277 h 724277"/>
              <a:gd name="connsiteX14" fmla="*/ 910522 w 1605004"/>
              <a:gd name="connsiteY14" fmla="*/ 715224 h 724277"/>
              <a:gd name="connsiteX15" fmla="*/ 973896 w 1605004"/>
              <a:gd name="connsiteY15" fmla="*/ 688063 h 724277"/>
              <a:gd name="connsiteX16" fmla="*/ 1073484 w 1605004"/>
              <a:gd name="connsiteY16" fmla="*/ 669956 h 724277"/>
              <a:gd name="connsiteX17" fmla="*/ 1109698 w 1605004"/>
              <a:gd name="connsiteY17" fmla="*/ 651849 h 724277"/>
              <a:gd name="connsiteX18" fmla="*/ 1191179 w 1605004"/>
              <a:gd name="connsiteY18" fmla="*/ 633743 h 724277"/>
              <a:gd name="connsiteX19" fmla="*/ 1290767 w 1605004"/>
              <a:gd name="connsiteY19" fmla="*/ 606582 h 724277"/>
              <a:gd name="connsiteX20" fmla="*/ 1417516 w 1605004"/>
              <a:gd name="connsiteY20" fmla="*/ 561315 h 724277"/>
              <a:gd name="connsiteX21" fmla="*/ 1489943 w 1605004"/>
              <a:gd name="connsiteY21" fmla="*/ 525101 h 724277"/>
              <a:gd name="connsiteX22" fmla="*/ 1535211 w 1605004"/>
              <a:gd name="connsiteY22" fmla="*/ 497941 h 724277"/>
              <a:gd name="connsiteX23" fmla="*/ 1589532 w 1605004"/>
              <a:gd name="connsiteY23" fmla="*/ 488887 h 724277"/>
              <a:gd name="connsiteX24" fmla="*/ 1580478 w 1605004"/>
              <a:gd name="connsiteY24" fmla="*/ 344032 h 724277"/>
              <a:gd name="connsiteX25" fmla="*/ 1517104 w 1605004"/>
              <a:gd name="connsiteY25" fmla="*/ 280657 h 724277"/>
              <a:gd name="connsiteX26" fmla="*/ 1480890 w 1605004"/>
              <a:gd name="connsiteY26" fmla="*/ 244444 h 724277"/>
              <a:gd name="connsiteX27" fmla="*/ 1453730 w 1605004"/>
              <a:gd name="connsiteY27" fmla="*/ 217283 h 724277"/>
              <a:gd name="connsiteX28" fmla="*/ 1408462 w 1605004"/>
              <a:gd name="connsiteY28" fmla="*/ 162962 h 724277"/>
              <a:gd name="connsiteX29" fmla="*/ 1363195 w 1605004"/>
              <a:gd name="connsiteY29" fmla="*/ 135802 h 724277"/>
              <a:gd name="connsiteX30" fmla="*/ 1317928 w 1605004"/>
              <a:gd name="connsiteY30" fmla="*/ 99588 h 724277"/>
              <a:gd name="connsiteX31" fmla="*/ 1272660 w 1605004"/>
              <a:gd name="connsiteY31" fmla="*/ 90535 h 724277"/>
              <a:gd name="connsiteX32" fmla="*/ 1164019 w 1605004"/>
              <a:gd name="connsiteY32" fmla="*/ 63374 h 724277"/>
              <a:gd name="connsiteX33" fmla="*/ 1046324 w 1605004"/>
              <a:gd name="connsiteY33" fmla="*/ 45267 h 724277"/>
              <a:gd name="connsiteX34" fmla="*/ 1010110 w 1605004"/>
              <a:gd name="connsiteY34" fmla="*/ 36214 h 724277"/>
              <a:gd name="connsiteX35" fmla="*/ 693238 w 1605004"/>
              <a:gd name="connsiteY35" fmla="*/ 27160 h 72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05004" h="724277">
                <a:moveTo>
                  <a:pt x="765666" y="0"/>
                </a:moveTo>
                <a:cubicBezTo>
                  <a:pt x="521317" y="11635"/>
                  <a:pt x="648284" y="-1861"/>
                  <a:pt x="466902" y="27160"/>
                </a:cubicBezTo>
                <a:lnTo>
                  <a:pt x="349207" y="45267"/>
                </a:lnTo>
                <a:cubicBezTo>
                  <a:pt x="340153" y="48285"/>
                  <a:pt x="331362" y="52251"/>
                  <a:pt x="322046" y="54321"/>
                </a:cubicBezTo>
                <a:cubicBezTo>
                  <a:pt x="304127" y="58303"/>
                  <a:pt x="285140" y="57569"/>
                  <a:pt x="267726" y="63374"/>
                </a:cubicBezTo>
                <a:cubicBezTo>
                  <a:pt x="257403" y="66815"/>
                  <a:pt x="250888" y="78040"/>
                  <a:pt x="240565" y="81481"/>
                </a:cubicBezTo>
                <a:cubicBezTo>
                  <a:pt x="214170" y="90279"/>
                  <a:pt x="186244" y="93552"/>
                  <a:pt x="159084" y="99588"/>
                </a:cubicBezTo>
                <a:cubicBezTo>
                  <a:pt x="99966" y="129147"/>
                  <a:pt x="132413" y="108152"/>
                  <a:pt x="68549" y="172016"/>
                </a:cubicBezTo>
                <a:cubicBezTo>
                  <a:pt x="59496" y="181069"/>
                  <a:pt x="47115" y="187724"/>
                  <a:pt x="41389" y="199176"/>
                </a:cubicBezTo>
                <a:lnTo>
                  <a:pt x="5175" y="271604"/>
                </a:lnTo>
                <a:cubicBezTo>
                  <a:pt x="8193" y="401370"/>
                  <a:pt x="-13345" y="534064"/>
                  <a:pt x="14229" y="660903"/>
                </a:cubicBezTo>
                <a:cubicBezTo>
                  <a:pt x="20311" y="688879"/>
                  <a:pt x="68550" y="679009"/>
                  <a:pt x="95710" y="688063"/>
                </a:cubicBezTo>
                <a:cubicBezTo>
                  <a:pt x="122496" y="696992"/>
                  <a:pt x="162539" y="710779"/>
                  <a:pt x="186244" y="715224"/>
                </a:cubicBezTo>
                <a:cubicBezTo>
                  <a:pt x="213104" y="720260"/>
                  <a:pt x="240565" y="721259"/>
                  <a:pt x="267726" y="724277"/>
                </a:cubicBezTo>
                <a:lnTo>
                  <a:pt x="910522" y="715224"/>
                </a:lnTo>
                <a:cubicBezTo>
                  <a:pt x="950326" y="714163"/>
                  <a:pt x="942473" y="703774"/>
                  <a:pt x="973896" y="688063"/>
                </a:cubicBezTo>
                <a:cubicBezTo>
                  <a:pt x="1001807" y="674108"/>
                  <a:pt x="1048522" y="673076"/>
                  <a:pt x="1073484" y="669956"/>
                </a:cubicBezTo>
                <a:cubicBezTo>
                  <a:pt x="1085555" y="663920"/>
                  <a:pt x="1097061" y="656588"/>
                  <a:pt x="1109698" y="651849"/>
                </a:cubicBezTo>
                <a:cubicBezTo>
                  <a:pt x="1125755" y="645828"/>
                  <a:pt x="1177101" y="636872"/>
                  <a:pt x="1191179" y="633743"/>
                </a:cubicBezTo>
                <a:cubicBezTo>
                  <a:pt x="1212877" y="628921"/>
                  <a:pt x="1278693" y="611226"/>
                  <a:pt x="1290767" y="606582"/>
                </a:cubicBezTo>
                <a:cubicBezTo>
                  <a:pt x="1432984" y="551884"/>
                  <a:pt x="1244762" y="604503"/>
                  <a:pt x="1417516" y="561315"/>
                </a:cubicBezTo>
                <a:cubicBezTo>
                  <a:pt x="1480436" y="519367"/>
                  <a:pt x="1401359" y="569393"/>
                  <a:pt x="1489943" y="525101"/>
                </a:cubicBezTo>
                <a:cubicBezTo>
                  <a:pt x="1505682" y="517231"/>
                  <a:pt x="1518674" y="503955"/>
                  <a:pt x="1535211" y="497941"/>
                </a:cubicBezTo>
                <a:cubicBezTo>
                  <a:pt x="1552463" y="491668"/>
                  <a:pt x="1571425" y="491905"/>
                  <a:pt x="1589532" y="488887"/>
                </a:cubicBezTo>
                <a:cubicBezTo>
                  <a:pt x="1607285" y="435626"/>
                  <a:pt x="1616057" y="423096"/>
                  <a:pt x="1580478" y="344032"/>
                </a:cubicBezTo>
                <a:cubicBezTo>
                  <a:pt x="1568218" y="316788"/>
                  <a:pt x="1538229" y="301782"/>
                  <a:pt x="1517104" y="280657"/>
                </a:cubicBezTo>
                <a:lnTo>
                  <a:pt x="1480890" y="244444"/>
                </a:lnTo>
                <a:cubicBezTo>
                  <a:pt x="1471836" y="235390"/>
                  <a:pt x="1461927" y="227119"/>
                  <a:pt x="1453730" y="217283"/>
                </a:cubicBezTo>
                <a:cubicBezTo>
                  <a:pt x="1438641" y="199176"/>
                  <a:pt x="1425982" y="178730"/>
                  <a:pt x="1408462" y="162962"/>
                </a:cubicBezTo>
                <a:cubicBezTo>
                  <a:pt x="1395383" y="151191"/>
                  <a:pt x="1377611" y="145893"/>
                  <a:pt x="1363195" y="135802"/>
                </a:cubicBezTo>
                <a:cubicBezTo>
                  <a:pt x="1347365" y="124721"/>
                  <a:pt x="1335211" y="108230"/>
                  <a:pt x="1317928" y="99588"/>
                </a:cubicBezTo>
                <a:cubicBezTo>
                  <a:pt x="1304164" y="92706"/>
                  <a:pt x="1287749" y="93553"/>
                  <a:pt x="1272660" y="90535"/>
                </a:cubicBezTo>
                <a:cubicBezTo>
                  <a:pt x="1221820" y="56641"/>
                  <a:pt x="1258680" y="75207"/>
                  <a:pt x="1164019" y="63374"/>
                </a:cubicBezTo>
                <a:cubicBezTo>
                  <a:pt x="1140805" y="60472"/>
                  <a:pt x="1071514" y="50305"/>
                  <a:pt x="1046324" y="45267"/>
                </a:cubicBezTo>
                <a:cubicBezTo>
                  <a:pt x="1034123" y="42827"/>
                  <a:pt x="1022531" y="36945"/>
                  <a:pt x="1010110" y="36214"/>
                </a:cubicBezTo>
                <a:cubicBezTo>
                  <a:pt x="847646" y="26657"/>
                  <a:pt x="808399" y="27160"/>
                  <a:pt x="693238" y="27160"/>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 name="Rectangle 1"/>
          <p:cNvSpPr/>
          <p:nvPr/>
        </p:nvSpPr>
        <p:spPr>
          <a:xfrm>
            <a:off x="1607283" y="5638800"/>
            <a:ext cx="3262433"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answer…</a:t>
            </a:r>
          </a:p>
        </p:txBody>
      </p:sp>
      <p:pic>
        <p:nvPicPr>
          <p:cNvPr id="5" name="Picture 4">
            <a:extLst>
              <a:ext uri="{FF2B5EF4-FFF2-40B4-BE49-F238E27FC236}">
                <a16:creationId xmlns:a16="http://schemas.microsoft.com/office/drawing/2014/main" id="{212F19F0-8562-DAF4-3AE5-FFDADD5E099E}"/>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539585440"/>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6387" name="Rectangle 3"/>
          <p:cNvSpPr>
            <a:spLocks noGrp="1" noChangeArrowheads="1"/>
          </p:cNvSpPr>
          <p:nvPr>
            <p:ph type="body" idx="4294967295"/>
          </p:nvPr>
        </p:nvSpPr>
        <p:spPr>
          <a:xfrm>
            <a:off x="228600" y="228600"/>
            <a:ext cx="8458200" cy="5902325"/>
          </a:xfrm>
          <a:effectLst>
            <a:glow rad="368300">
              <a:srgbClr val="FFC000"/>
            </a:glow>
          </a:effectLst>
        </p:spPr>
        <p:txBody>
          <a:bodyPr/>
          <a:lstStyle/>
          <a:p>
            <a:pPr eaLnBrk="1" hangingPunct="1">
              <a:defRPr/>
            </a:pPr>
            <a:r>
              <a:rPr lang="en-US" dirty="0">
                <a:effectLst>
                  <a:outerShdw blurRad="38100" dist="38100" dir="2700000" algn="tl">
                    <a:srgbClr val="000000"/>
                  </a:outerShdw>
                </a:effectLst>
              </a:rPr>
              <a:t>True or </a:t>
            </a:r>
            <a:r>
              <a:rPr lang="en-US" dirty="0">
                <a:solidFill>
                  <a:srgbClr val="FF00FF"/>
                </a:solidFill>
                <a:effectLst>
                  <a:outerShdw blurRad="38100" dist="38100" dir="2700000" algn="tl">
                    <a:srgbClr val="000000"/>
                  </a:outerShdw>
                </a:effectLst>
              </a:rPr>
              <a:t>False</a:t>
            </a:r>
            <a:r>
              <a:rPr lang="en-US" dirty="0">
                <a:effectLst>
                  <a:outerShdw blurRad="38100" dist="38100" dir="2700000" algn="tl">
                    <a:srgbClr val="000000"/>
                  </a:outerShdw>
                </a:effectLst>
              </a:rPr>
              <a:t>? It is okay to change the subscript when balancing a chemical equation.</a:t>
            </a:r>
          </a:p>
          <a:p>
            <a:pPr lvl="1" eaLnBrk="1" hangingPunct="1">
              <a:defRPr/>
            </a:pPr>
            <a:r>
              <a:rPr lang="en-US" sz="3200" dirty="0">
                <a:effectLst>
                  <a:outerShdw blurRad="38100" dist="38100" dir="2700000" algn="tl">
                    <a:srgbClr val="000000"/>
                  </a:outerShdw>
                </a:effectLst>
              </a:rPr>
              <a:t>Example… </a:t>
            </a:r>
            <a:r>
              <a:rPr lang="en-US" sz="3200" dirty="0">
                <a:solidFill>
                  <a:srgbClr val="6699FF"/>
                </a:solidFill>
              </a:rPr>
              <a:t>H</a:t>
            </a:r>
            <a:r>
              <a:rPr lang="en-US" sz="2400" dirty="0">
                <a:solidFill>
                  <a:srgbClr val="6699FF"/>
                </a:solidFill>
              </a:rPr>
              <a:t>2</a:t>
            </a:r>
            <a:r>
              <a:rPr lang="en-US" sz="3200" dirty="0">
                <a:solidFill>
                  <a:srgbClr val="6699FF"/>
                </a:solidFill>
              </a:rPr>
              <a:t>O </a:t>
            </a:r>
            <a:r>
              <a:rPr lang="en-US" sz="3200" dirty="0">
                <a:solidFill>
                  <a:srgbClr val="FFFFCC"/>
                </a:solidFill>
              </a:rPr>
              <a:t>becomes</a:t>
            </a:r>
            <a:r>
              <a:rPr lang="en-US" sz="3200" dirty="0">
                <a:solidFill>
                  <a:srgbClr val="6699FF"/>
                </a:solidFill>
              </a:rPr>
              <a:t> H</a:t>
            </a:r>
            <a:r>
              <a:rPr lang="en-US" sz="2400" dirty="0">
                <a:solidFill>
                  <a:srgbClr val="6699FF"/>
                </a:solidFill>
              </a:rPr>
              <a:t>3</a:t>
            </a:r>
            <a:r>
              <a:rPr lang="en-US" sz="3200" dirty="0">
                <a:solidFill>
                  <a:srgbClr val="6699FF"/>
                </a:solidFill>
              </a:rPr>
              <a:t>O</a:t>
            </a:r>
            <a:r>
              <a:rPr lang="en-US" sz="3200" dirty="0"/>
              <a:t> </a:t>
            </a:r>
          </a:p>
          <a:p>
            <a:pPr lvl="1" eaLnBrk="1" hangingPunct="1">
              <a:defRPr/>
            </a:pPr>
            <a:endParaRPr lang="en-US" dirty="0">
              <a:effectLst>
                <a:outerShdw blurRad="38100" dist="38100" dir="2700000" algn="tl">
                  <a:srgbClr val="000000"/>
                </a:outerShdw>
              </a:effectLst>
            </a:endParaRPr>
          </a:p>
        </p:txBody>
      </p:sp>
      <p:sp>
        <p:nvSpPr>
          <p:cNvPr id="85001" name="Rectangle 9"/>
          <p:cNvSpPr>
            <a:spLocks noChangeArrowheads="1"/>
          </p:cNvSpPr>
          <p:nvPr/>
        </p:nvSpPr>
        <p:spPr bwMode="auto">
          <a:xfrm>
            <a:off x="5715000" y="6629400"/>
            <a:ext cx="32004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rPr>
              <a:t>Copyright © 2024 SlideSpark .LLC</a:t>
            </a:r>
            <a:endParaRPr kumimoji="0" lang="en-US" sz="1800" b="0" i="0" u="none" strike="noStrike" kern="1200" cap="none" spc="0" normalizeH="0" baseline="0" noProof="0" dirty="0">
              <a:ln>
                <a:noFill/>
              </a:ln>
              <a:solidFill>
                <a:srgbClr val="000000"/>
              </a:solidFill>
              <a:effectLst>
                <a:outerShdw blurRad="38100" dist="38100" dir="2700000" algn="tl">
                  <a:srgbClr val="000000"/>
                </a:outerShdw>
              </a:effectLst>
              <a:uLnTx/>
              <a:uFillTx/>
              <a:latin typeface="Tahoma" charset="0"/>
              <a:ea typeface="+mn-ea"/>
              <a:cs typeface="+mn-cs"/>
            </a:endParaRPr>
          </a:p>
        </p:txBody>
      </p:sp>
      <p:sp>
        <p:nvSpPr>
          <p:cNvPr id="347157" name="WordArt 21"/>
          <p:cNvSpPr>
            <a:spLocks noChangeArrowheads="1" noChangeShapeType="1" noTextEdit="1"/>
          </p:cNvSpPr>
          <p:nvPr/>
        </p:nvSpPr>
        <p:spPr bwMode="auto">
          <a:xfrm>
            <a:off x="2667000" y="3906694"/>
            <a:ext cx="11430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720" normalizeH="0" baseline="0" noProof="0" dirty="0">
              <a:ln w="38100">
                <a:solidFill>
                  <a:srgbClr val="333399"/>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endParaRPr>
          </a:p>
        </p:txBody>
      </p:sp>
      <p:sp>
        <p:nvSpPr>
          <p:cNvPr id="3" name="Rectangle 2"/>
          <p:cNvSpPr/>
          <p:nvPr/>
        </p:nvSpPr>
        <p:spPr>
          <a:xfrm>
            <a:off x="228600" y="5638800"/>
            <a:ext cx="95410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14</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 y="1997166"/>
            <a:ext cx="8324850" cy="3032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reeform 3"/>
          <p:cNvSpPr/>
          <p:nvPr/>
        </p:nvSpPr>
        <p:spPr>
          <a:xfrm>
            <a:off x="3634318" y="3150606"/>
            <a:ext cx="1605004" cy="724277"/>
          </a:xfrm>
          <a:custGeom>
            <a:avLst/>
            <a:gdLst>
              <a:gd name="connsiteX0" fmla="*/ 765666 w 1605004"/>
              <a:gd name="connsiteY0" fmla="*/ 0 h 724277"/>
              <a:gd name="connsiteX1" fmla="*/ 466902 w 1605004"/>
              <a:gd name="connsiteY1" fmla="*/ 27160 h 724277"/>
              <a:gd name="connsiteX2" fmla="*/ 349207 w 1605004"/>
              <a:gd name="connsiteY2" fmla="*/ 45267 h 724277"/>
              <a:gd name="connsiteX3" fmla="*/ 322046 w 1605004"/>
              <a:gd name="connsiteY3" fmla="*/ 54321 h 724277"/>
              <a:gd name="connsiteX4" fmla="*/ 267726 w 1605004"/>
              <a:gd name="connsiteY4" fmla="*/ 63374 h 724277"/>
              <a:gd name="connsiteX5" fmla="*/ 240565 w 1605004"/>
              <a:gd name="connsiteY5" fmla="*/ 81481 h 724277"/>
              <a:gd name="connsiteX6" fmla="*/ 159084 w 1605004"/>
              <a:gd name="connsiteY6" fmla="*/ 99588 h 724277"/>
              <a:gd name="connsiteX7" fmla="*/ 68549 w 1605004"/>
              <a:gd name="connsiteY7" fmla="*/ 172016 h 724277"/>
              <a:gd name="connsiteX8" fmla="*/ 41389 w 1605004"/>
              <a:gd name="connsiteY8" fmla="*/ 199176 h 724277"/>
              <a:gd name="connsiteX9" fmla="*/ 5175 w 1605004"/>
              <a:gd name="connsiteY9" fmla="*/ 271604 h 724277"/>
              <a:gd name="connsiteX10" fmla="*/ 14229 w 1605004"/>
              <a:gd name="connsiteY10" fmla="*/ 660903 h 724277"/>
              <a:gd name="connsiteX11" fmla="*/ 95710 w 1605004"/>
              <a:gd name="connsiteY11" fmla="*/ 688063 h 724277"/>
              <a:gd name="connsiteX12" fmla="*/ 186244 w 1605004"/>
              <a:gd name="connsiteY12" fmla="*/ 715224 h 724277"/>
              <a:gd name="connsiteX13" fmla="*/ 267726 w 1605004"/>
              <a:gd name="connsiteY13" fmla="*/ 724277 h 724277"/>
              <a:gd name="connsiteX14" fmla="*/ 910522 w 1605004"/>
              <a:gd name="connsiteY14" fmla="*/ 715224 h 724277"/>
              <a:gd name="connsiteX15" fmla="*/ 973896 w 1605004"/>
              <a:gd name="connsiteY15" fmla="*/ 688063 h 724277"/>
              <a:gd name="connsiteX16" fmla="*/ 1073484 w 1605004"/>
              <a:gd name="connsiteY16" fmla="*/ 669956 h 724277"/>
              <a:gd name="connsiteX17" fmla="*/ 1109698 w 1605004"/>
              <a:gd name="connsiteY17" fmla="*/ 651849 h 724277"/>
              <a:gd name="connsiteX18" fmla="*/ 1191179 w 1605004"/>
              <a:gd name="connsiteY18" fmla="*/ 633743 h 724277"/>
              <a:gd name="connsiteX19" fmla="*/ 1290767 w 1605004"/>
              <a:gd name="connsiteY19" fmla="*/ 606582 h 724277"/>
              <a:gd name="connsiteX20" fmla="*/ 1417516 w 1605004"/>
              <a:gd name="connsiteY20" fmla="*/ 561315 h 724277"/>
              <a:gd name="connsiteX21" fmla="*/ 1489943 w 1605004"/>
              <a:gd name="connsiteY21" fmla="*/ 525101 h 724277"/>
              <a:gd name="connsiteX22" fmla="*/ 1535211 w 1605004"/>
              <a:gd name="connsiteY22" fmla="*/ 497941 h 724277"/>
              <a:gd name="connsiteX23" fmla="*/ 1589532 w 1605004"/>
              <a:gd name="connsiteY23" fmla="*/ 488887 h 724277"/>
              <a:gd name="connsiteX24" fmla="*/ 1580478 w 1605004"/>
              <a:gd name="connsiteY24" fmla="*/ 344032 h 724277"/>
              <a:gd name="connsiteX25" fmla="*/ 1517104 w 1605004"/>
              <a:gd name="connsiteY25" fmla="*/ 280657 h 724277"/>
              <a:gd name="connsiteX26" fmla="*/ 1480890 w 1605004"/>
              <a:gd name="connsiteY26" fmla="*/ 244444 h 724277"/>
              <a:gd name="connsiteX27" fmla="*/ 1453730 w 1605004"/>
              <a:gd name="connsiteY27" fmla="*/ 217283 h 724277"/>
              <a:gd name="connsiteX28" fmla="*/ 1408462 w 1605004"/>
              <a:gd name="connsiteY28" fmla="*/ 162962 h 724277"/>
              <a:gd name="connsiteX29" fmla="*/ 1363195 w 1605004"/>
              <a:gd name="connsiteY29" fmla="*/ 135802 h 724277"/>
              <a:gd name="connsiteX30" fmla="*/ 1317928 w 1605004"/>
              <a:gd name="connsiteY30" fmla="*/ 99588 h 724277"/>
              <a:gd name="connsiteX31" fmla="*/ 1272660 w 1605004"/>
              <a:gd name="connsiteY31" fmla="*/ 90535 h 724277"/>
              <a:gd name="connsiteX32" fmla="*/ 1164019 w 1605004"/>
              <a:gd name="connsiteY32" fmla="*/ 63374 h 724277"/>
              <a:gd name="connsiteX33" fmla="*/ 1046324 w 1605004"/>
              <a:gd name="connsiteY33" fmla="*/ 45267 h 724277"/>
              <a:gd name="connsiteX34" fmla="*/ 1010110 w 1605004"/>
              <a:gd name="connsiteY34" fmla="*/ 36214 h 724277"/>
              <a:gd name="connsiteX35" fmla="*/ 693238 w 1605004"/>
              <a:gd name="connsiteY35" fmla="*/ 27160 h 72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05004" h="724277">
                <a:moveTo>
                  <a:pt x="765666" y="0"/>
                </a:moveTo>
                <a:cubicBezTo>
                  <a:pt x="521317" y="11635"/>
                  <a:pt x="648284" y="-1861"/>
                  <a:pt x="466902" y="27160"/>
                </a:cubicBezTo>
                <a:lnTo>
                  <a:pt x="349207" y="45267"/>
                </a:lnTo>
                <a:cubicBezTo>
                  <a:pt x="340153" y="48285"/>
                  <a:pt x="331362" y="52251"/>
                  <a:pt x="322046" y="54321"/>
                </a:cubicBezTo>
                <a:cubicBezTo>
                  <a:pt x="304127" y="58303"/>
                  <a:pt x="285140" y="57569"/>
                  <a:pt x="267726" y="63374"/>
                </a:cubicBezTo>
                <a:cubicBezTo>
                  <a:pt x="257403" y="66815"/>
                  <a:pt x="250888" y="78040"/>
                  <a:pt x="240565" y="81481"/>
                </a:cubicBezTo>
                <a:cubicBezTo>
                  <a:pt x="214170" y="90279"/>
                  <a:pt x="186244" y="93552"/>
                  <a:pt x="159084" y="99588"/>
                </a:cubicBezTo>
                <a:cubicBezTo>
                  <a:pt x="99966" y="129147"/>
                  <a:pt x="132413" y="108152"/>
                  <a:pt x="68549" y="172016"/>
                </a:cubicBezTo>
                <a:cubicBezTo>
                  <a:pt x="59496" y="181069"/>
                  <a:pt x="47115" y="187724"/>
                  <a:pt x="41389" y="199176"/>
                </a:cubicBezTo>
                <a:lnTo>
                  <a:pt x="5175" y="271604"/>
                </a:lnTo>
                <a:cubicBezTo>
                  <a:pt x="8193" y="401370"/>
                  <a:pt x="-13345" y="534064"/>
                  <a:pt x="14229" y="660903"/>
                </a:cubicBezTo>
                <a:cubicBezTo>
                  <a:pt x="20311" y="688879"/>
                  <a:pt x="68550" y="679009"/>
                  <a:pt x="95710" y="688063"/>
                </a:cubicBezTo>
                <a:cubicBezTo>
                  <a:pt x="122496" y="696992"/>
                  <a:pt x="162539" y="710779"/>
                  <a:pt x="186244" y="715224"/>
                </a:cubicBezTo>
                <a:cubicBezTo>
                  <a:pt x="213104" y="720260"/>
                  <a:pt x="240565" y="721259"/>
                  <a:pt x="267726" y="724277"/>
                </a:cubicBezTo>
                <a:lnTo>
                  <a:pt x="910522" y="715224"/>
                </a:lnTo>
                <a:cubicBezTo>
                  <a:pt x="950326" y="714163"/>
                  <a:pt x="942473" y="703774"/>
                  <a:pt x="973896" y="688063"/>
                </a:cubicBezTo>
                <a:cubicBezTo>
                  <a:pt x="1001807" y="674108"/>
                  <a:pt x="1048522" y="673076"/>
                  <a:pt x="1073484" y="669956"/>
                </a:cubicBezTo>
                <a:cubicBezTo>
                  <a:pt x="1085555" y="663920"/>
                  <a:pt x="1097061" y="656588"/>
                  <a:pt x="1109698" y="651849"/>
                </a:cubicBezTo>
                <a:cubicBezTo>
                  <a:pt x="1125755" y="645828"/>
                  <a:pt x="1177101" y="636872"/>
                  <a:pt x="1191179" y="633743"/>
                </a:cubicBezTo>
                <a:cubicBezTo>
                  <a:pt x="1212877" y="628921"/>
                  <a:pt x="1278693" y="611226"/>
                  <a:pt x="1290767" y="606582"/>
                </a:cubicBezTo>
                <a:cubicBezTo>
                  <a:pt x="1432984" y="551884"/>
                  <a:pt x="1244762" y="604503"/>
                  <a:pt x="1417516" y="561315"/>
                </a:cubicBezTo>
                <a:cubicBezTo>
                  <a:pt x="1480436" y="519367"/>
                  <a:pt x="1401359" y="569393"/>
                  <a:pt x="1489943" y="525101"/>
                </a:cubicBezTo>
                <a:cubicBezTo>
                  <a:pt x="1505682" y="517231"/>
                  <a:pt x="1518674" y="503955"/>
                  <a:pt x="1535211" y="497941"/>
                </a:cubicBezTo>
                <a:cubicBezTo>
                  <a:pt x="1552463" y="491668"/>
                  <a:pt x="1571425" y="491905"/>
                  <a:pt x="1589532" y="488887"/>
                </a:cubicBezTo>
                <a:cubicBezTo>
                  <a:pt x="1607285" y="435626"/>
                  <a:pt x="1616057" y="423096"/>
                  <a:pt x="1580478" y="344032"/>
                </a:cubicBezTo>
                <a:cubicBezTo>
                  <a:pt x="1568218" y="316788"/>
                  <a:pt x="1538229" y="301782"/>
                  <a:pt x="1517104" y="280657"/>
                </a:cubicBezTo>
                <a:lnTo>
                  <a:pt x="1480890" y="244444"/>
                </a:lnTo>
                <a:cubicBezTo>
                  <a:pt x="1471836" y="235390"/>
                  <a:pt x="1461927" y="227119"/>
                  <a:pt x="1453730" y="217283"/>
                </a:cubicBezTo>
                <a:cubicBezTo>
                  <a:pt x="1438641" y="199176"/>
                  <a:pt x="1425982" y="178730"/>
                  <a:pt x="1408462" y="162962"/>
                </a:cubicBezTo>
                <a:cubicBezTo>
                  <a:pt x="1395383" y="151191"/>
                  <a:pt x="1377611" y="145893"/>
                  <a:pt x="1363195" y="135802"/>
                </a:cubicBezTo>
                <a:cubicBezTo>
                  <a:pt x="1347365" y="124721"/>
                  <a:pt x="1335211" y="108230"/>
                  <a:pt x="1317928" y="99588"/>
                </a:cubicBezTo>
                <a:cubicBezTo>
                  <a:pt x="1304164" y="92706"/>
                  <a:pt x="1287749" y="93553"/>
                  <a:pt x="1272660" y="90535"/>
                </a:cubicBezTo>
                <a:cubicBezTo>
                  <a:pt x="1221820" y="56641"/>
                  <a:pt x="1258680" y="75207"/>
                  <a:pt x="1164019" y="63374"/>
                </a:cubicBezTo>
                <a:cubicBezTo>
                  <a:pt x="1140805" y="60472"/>
                  <a:pt x="1071514" y="50305"/>
                  <a:pt x="1046324" y="45267"/>
                </a:cubicBezTo>
                <a:cubicBezTo>
                  <a:pt x="1034123" y="42827"/>
                  <a:pt x="1022531" y="36945"/>
                  <a:pt x="1010110" y="36214"/>
                </a:cubicBezTo>
                <a:cubicBezTo>
                  <a:pt x="847646" y="26657"/>
                  <a:pt x="808399" y="27160"/>
                  <a:pt x="693238" y="27160"/>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 name="Rectangle 1"/>
          <p:cNvSpPr/>
          <p:nvPr/>
        </p:nvSpPr>
        <p:spPr>
          <a:xfrm>
            <a:off x="1607283" y="5638800"/>
            <a:ext cx="3262433"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answer…</a:t>
            </a:r>
          </a:p>
        </p:txBody>
      </p:sp>
      <p:sp>
        <p:nvSpPr>
          <p:cNvPr id="5" name="Rectangle 4"/>
          <p:cNvSpPr/>
          <p:nvPr/>
        </p:nvSpPr>
        <p:spPr>
          <a:xfrm>
            <a:off x="1514501" y="2198534"/>
            <a:ext cx="5955477" cy="341632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FF00FF"/>
                </a:solidFill>
                <a:effectLst>
                  <a:glow rad="228600">
                    <a:srgbClr val="333399">
                      <a:satMod val="175000"/>
                      <a:alpha val="40000"/>
                    </a:srgbClr>
                  </a:glow>
                  <a:outerShdw blurRad="50800" algn="tl" rotWithShape="0">
                    <a:srgbClr val="000000"/>
                  </a:outerShdw>
                </a:effectLst>
                <a:uLnTx/>
                <a:uFillTx/>
                <a:latin typeface="Arial" charset="0"/>
                <a:ea typeface="+mn-ea"/>
                <a:cs typeface="+mn-cs"/>
              </a:rPr>
              <a:t>FALSE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1200" cap="none" spc="0" normalizeH="0" baseline="0" noProof="0" dirty="0">
              <a:ln w="17780" cmpd="sng">
                <a:solidFill>
                  <a:srgbClr val="000000"/>
                </a:solidFill>
                <a:prstDash val="solid"/>
                <a:miter lim="800000"/>
              </a:ln>
              <a:solidFill>
                <a:srgbClr val="FF00FF"/>
              </a:solidFill>
              <a:effectLst>
                <a:glow rad="228600">
                  <a:srgbClr val="333399">
                    <a:satMod val="175000"/>
                    <a:alpha val="40000"/>
                  </a:srgbClr>
                </a:glow>
                <a:outerShdw blurRad="50800" algn="tl" rotWithShape="0">
                  <a:srgbClr val="000000"/>
                </a:outerShdw>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1200" cap="none" spc="0" normalizeH="0" baseline="0" noProof="0" dirty="0">
              <a:ln w="17780" cmpd="sng">
                <a:solidFill>
                  <a:srgbClr val="000000"/>
                </a:solidFill>
                <a:prstDash val="solid"/>
                <a:miter lim="800000"/>
              </a:ln>
              <a:solidFill>
                <a:srgbClr val="FF00FF"/>
              </a:solidFill>
              <a:effectLst>
                <a:glow rad="228600">
                  <a:srgbClr val="333399">
                    <a:satMod val="175000"/>
                    <a:alpha val="40000"/>
                  </a:srgbClr>
                </a:glow>
                <a:outerShdw blurRad="50800" algn="tl" rotWithShape="0">
                  <a:srgbClr val="000000"/>
                </a:outerShdw>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FF00FF"/>
                </a:solidFill>
                <a:effectLst>
                  <a:glow rad="228600">
                    <a:srgbClr val="333399">
                      <a:satMod val="175000"/>
                      <a:alpha val="40000"/>
                    </a:srgbClr>
                  </a:glow>
                  <a:outerShdw blurRad="50800" algn="tl" rotWithShape="0">
                    <a:srgbClr val="000000"/>
                  </a:outerShdw>
                </a:effectLst>
                <a:uLnTx/>
                <a:uFillTx/>
                <a:latin typeface="Arial" charset="0"/>
                <a:ea typeface="+mn-ea"/>
                <a:cs typeface="+mn-cs"/>
              </a:rPr>
              <a:t>Please do not do!</a:t>
            </a:r>
          </a:p>
        </p:txBody>
      </p:sp>
      <p:pic>
        <p:nvPicPr>
          <p:cNvPr id="6" name="Picture 5">
            <a:extLst>
              <a:ext uri="{FF2B5EF4-FFF2-40B4-BE49-F238E27FC236}">
                <a16:creationId xmlns:a16="http://schemas.microsoft.com/office/drawing/2014/main" id="{D2F3F93B-300B-4CE8-1331-01633A85DC76}"/>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271477389"/>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81000"/>
            <a:ext cx="88392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Please balance the equation below.</a:t>
            </a:r>
          </a:p>
        </p:txBody>
      </p:sp>
      <p:sp>
        <p:nvSpPr>
          <p:cNvPr id="7" name="Rectangle 6"/>
          <p:cNvSpPr/>
          <p:nvPr/>
        </p:nvSpPr>
        <p:spPr>
          <a:xfrm>
            <a:off x="152401" y="1371598"/>
            <a:ext cx="8744130" cy="646331"/>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FFFFFF">
                      <a:lumMod val="95000"/>
                    </a:srgbClr>
                  </a:solidFill>
                  <a:prstDash val="solid"/>
                  <a:miter lim="800000"/>
                </a:ln>
                <a:solidFill>
                  <a:srgbClr val="FF99FF"/>
                </a:solidFill>
                <a:effectLst>
                  <a:glow rad="25400">
                    <a:srgbClr val="BBE0E3">
                      <a:satMod val="175000"/>
                      <a:alpha val="40000"/>
                    </a:srgbClr>
                  </a:glow>
                  <a:outerShdw blurRad="50800" algn="tl" rotWithShape="0">
                    <a:srgbClr val="000000"/>
                  </a:outerShdw>
                </a:effectLst>
                <a:uLnTx/>
                <a:uFillTx/>
                <a:latin typeface="Arial" charset="0"/>
                <a:ea typeface="+mn-ea"/>
                <a:cs typeface="+mn-cs"/>
              </a:rPr>
              <a:t>__As </a:t>
            </a:r>
            <a:r>
              <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25400">
                    <a:srgbClr val="BBE0E3">
                      <a:satMod val="175000"/>
                      <a:alpha val="40000"/>
                    </a:srgbClr>
                  </a:glow>
                  <a:outerShdw blurRad="50800" algn="tl" rotWithShape="0">
                    <a:srgbClr val="000000"/>
                  </a:outerShdw>
                </a:effectLst>
                <a:uLnTx/>
                <a:uFillTx/>
                <a:latin typeface="Arial" charset="0"/>
                <a:ea typeface="+mn-ea"/>
                <a:cs typeface="+mn-cs"/>
              </a:rPr>
              <a:t>+ __ </a:t>
            </a:r>
            <a:r>
              <a:rPr kumimoji="0" lang="en-US" sz="3600" b="1" i="0" u="none" strike="noStrike" kern="1200" cap="none" spc="0" normalizeH="0" baseline="0" noProof="0" dirty="0" err="1">
                <a:ln w="17780" cmpd="sng">
                  <a:solidFill>
                    <a:srgbClr val="FFFFFF"/>
                  </a:solidFill>
                  <a:prstDash val="solid"/>
                  <a:miter lim="800000"/>
                </a:ln>
                <a:solidFill>
                  <a:srgbClr val="0070C0"/>
                </a:solidFill>
                <a:effectLst>
                  <a:glow rad="25400">
                    <a:srgbClr val="BBE0E3">
                      <a:satMod val="175000"/>
                      <a:alpha val="40000"/>
                    </a:srgbClr>
                  </a:glow>
                  <a:outerShdw blurRad="50800" algn="tl" rotWithShape="0">
                    <a:srgbClr val="000000"/>
                  </a:outerShdw>
                </a:effectLst>
                <a:uLnTx/>
                <a:uFillTx/>
                <a:latin typeface="Arial" charset="0"/>
                <a:ea typeface="+mn-ea"/>
                <a:cs typeface="+mn-cs"/>
              </a:rPr>
              <a:t>Na</a:t>
            </a:r>
            <a:r>
              <a:rPr kumimoji="0" lang="en-US" sz="3600" b="1" i="0" u="none" strike="noStrike" kern="1200" cap="none" spc="0" normalizeH="0" baseline="0" noProof="0" dirty="0" err="1">
                <a:ln w="17780" cmpd="sng">
                  <a:solidFill>
                    <a:srgbClr val="FFFFFF"/>
                  </a:solidFill>
                  <a:prstDash val="solid"/>
                  <a:miter lim="800000"/>
                </a:ln>
                <a:solidFill>
                  <a:srgbClr val="FF5050"/>
                </a:solidFill>
                <a:effectLst>
                  <a:glow rad="25400">
                    <a:srgbClr val="BBE0E3">
                      <a:satMod val="175000"/>
                      <a:alpha val="40000"/>
                    </a:srgbClr>
                  </a:glow>
                  <a:outerShdw blurRad="50800" algn="tl" rotWithShape="0">
                    <a:srgbClr val="000000"/>
                  </a:outerShdw>
                </a:effectLst>
                <a:uLnTx/>
                <a:uFillTx/>
                <a:latin typeface="Arial" charset="0"/>
                <a:ea typeface="+mn-ea"/>
                <a:cs typeface="+mn-cs"/>
              </a:rPr>
              <a:t>O</a:t>
            </a:r>
            <a:r>
              <a:rPr kumimoji="0" lang="en-US" sz="3600" b="1" i="0" u="none" strike="noStrike" kern="1200" cap="none" spc="0" normalizeH="0" baseline="0" noProof="0" dirty="0" err="1">
                <a:ln w="17780" cmpd="sng">
                  <a:solidFill>
                    <a:srgbClr val="FFFFFF"/>
                  </a:solidFill>
                  <a:prstDash val="solid"/>
                  <a:miter lim="800000"/>
                </a:ln>
                <a:solidFill>
                  <a:srgbClr val="FFC000"/>
                </a:solidFill>
                <a:effectLst>
                  <a:glow rad="25400">
                    <a:srgbClr val="BBE0E3">
                      <a:satMod val="175000"/>
                      <a:alpha val="40000"/>
                    </a:srgbClr>
                  </a:glow>
                  <a:outerShdw blurRad="50800" algn="tl" rotWithShape="0">
                    <a:srgbClr val="000000"/>
                  </a:outerShdw>
                </a:effectLst>
                <a:uLnTx/>
                <a:uFillTx/>
                <a:latin typeface="Arial" charset="0"/>
                <a:ea typeface="+mn-ea"/>
                <a:cs typeface="+mn-cs"/>
              </a:rPr>
              <a:t>H</a:t>
            </a:r>
            <a:r>
              <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25400">
                    <a:srgbClr val="BBE0E3">
                      <a:satMod val="175000"/>
                      <a:alpha val="40000"/>
                    </a:srgbClr>
                  </a:glow>
                  <a:outerShdw blurRad="50800" algn="tl" rotWithShape="0">
                    <a:srgbClr val="000000"/>
                  </a:outerShdw>
                </a:effectLst>
                <a:uLnTx/>
                <a:uFillTx/>
                <a:latin typeface="Arial" charset="0"/>
                <a:ea typeface="+mn-ea"/>
                <a:cs typeface="+mn-cs"/>
              </a:rPr>
              <a:t> -&gt; __</a:t>
            </a:r>
            <a:r>
              <a:rPr kumimoji="0" lang="en-US" sz="3600" b="1" i="0" u="none" strike="noStrike" kern="1200" cap="none" spc="0" normalizeH="0" baseline="0" noProof="0" dirty="0">
                <a:ln w="17780" cmpd="sng">
                  <a:solidFill>
                    <a:srgbClr val="FFFFFF"/>
                  </a:solidFill>
                  <a:prstDash val="solid"/>
                  <a:miter lim="800000"/>
                </a:ln>
                <a:solidFill>
                  <a:srgbClr val="0070C0"/>
                </a:solidFill>
                <a:effectLst>
                  <a:glow rad="25400">
                    <a:srgbClr val="BBE0E3">
                      <a:satMod val="175000"/>
                      <a:alpha val="40000"/>
                    </a:srgbClr>
                  </a:glow>
                  <a:outerShdw blurRad="50800" algn="tl" rotWithShape="0">
                    <a:srgbClr val="000000"/>
                  </a:outerShdw>
                </a:effectLst>
                <a:uLnTx/>
                <a:uFillTx/>
                <a:latin typeface="Arial" charset="0"/>
                <a:ea typeface="+mn-ea"/>
                <a:cs typeface="+mn-cs"/>
              </a:rPr>
              <a:t>Na</a:t>
            </a:r>
            <a:r>
              <a:rPr kumimoji="0" lang="en-US" sz="2400" b="1" i="0" u="none" strike="noStrike" kern="1200" cap="none" spc="0" normalizeH="0" baseline="0" noProof="0" dirty="0">
                <a:ln w="17780" cmpd="sng">
                  <a:solidFill>
                    <a:srgbClr val="FFFFFF"/>
                  </a:solidFill>
                  <a:prstDash val="solid"/>
                  <a:miter lim="800000"/>
                </a:ln>
                <a:solidFill>
                  <a:srgbClr val="0070C0"/>
                </a:solidFill>
                <a:effectLst>
                  <a:glow rad="25400">
                    <a:srgbClr val="BBE0E3">
                      <a:satMod val="175000"/>
                      <a:alpha val="40000"/>
                    </a:srgbClr>
                  </a:glow>
                  <a:outerShdw blurRad="50800" algn="tl" rotWithShape="0">
                    <a:srgbClr val="000000"/>
                  </a:outerShdw>
                </a:effectLst>
                <a:uLnTx/>
                <a:uFillTx/>
                <a:latin typeface="Arial" charset="0"/>
                <a:ea typeface="+mn-ea"/>
                <a:cs typeface="+mn-cs"/>
              </a:rPr>
              <a:t>3</a:t>
            </a:r>
            <a:r>
              <a:rPr kumimoji="0" lang="en-US" sz="3600" b="1" i="0" u="none" strike="noStrike" kern="1200" cap="none" spc="0" normalizeH="0" baseline="0" noProof="0" dirty="0">
                <a:ln w="17780" cmpd="sng">
                  <a:solidFill>
                    <a:srgbClr val="FFFFFF"/>
                  </a:solidFill>
                  <a:prstDash val="solid"/>
                  <a:miter lim="800000"/>
                </a:ln>
                <a:solidFill>
                  <a:srgbClr val="FF99FF"/>
                </a:solidFill>
                <a:effectLst>
                  <a:glow rad="25400">
                    <a:srgbClr val="BBE0E3">
                      <a:satMod val="175000"/>
                      <a:alpha val="40000"/>
                    </a:srgbClr>
                  </a:glow>
                  <a:outerShdw blurRad="50800" algn="tl" rotWithShape="0">
                    <a:srgbClr val="000000"/>
                  </a:outerShdw>
                </a:effectLst>
                <a:uLnTx/>
                <a:uFillTx/>
                <a:latin typeface="Arial" charset="0"/>
                <a:ea typeface="+mn-ea"/>
                <a:cs typeface="+mn-cs"/>
              </a:rPr>
              <a:t>As</a:t>
            </a:r>
            <a:r>
              <a:rPr kumimoji="0" lang="en-US" sz="3600" b="1" i="0" u="none" strike="noStrike" kern="1200" cap="none" spc="0" normalizeH="0" baseline="0" noProof="0" dirty="0">
                <a:ln w="17780" cmpd="sng">
                  <a:solidFill>
                    <a:srgbClr val="FFFFFF"/>
                  </a:solidFill>
                  <a:prstDash val="solid"/>
                  <a:miter lim="800000"/>
                </a:ln>
                <a:solidFill>
                  <a:srgbClr val="FF5050"/>
                </a:solidFill>
                <a:effectLst>
                  <a:glow rad="25400">
                    <a:srgbClr val="BBE0E3">
                      <a:satMod val="175000"/>
                      <a:alpha val="40000"/>
                    </a:srgbClr>
                  </a:glow>
                  <a:outerShdw blurRad="50800" algn="tl" rotWithShape="0">
                    <a:srgbClr val="000000"/>
                  </a:outerShdw>
                </a:effectLst>
                <a:uLnTx/>
                <a:uFillTx/>
                <a:latin typeface="Arial" charset="0"/>
                <a:ea typeface="+mn-ea"/>
                <a:cs typeface="+mn-cs"/>
              </a:rPr>
              <a:t>O</a:t>
            </a:r>
            <a:r>
              <a:rPr kumimoji="0" lang="en-US" sz="2400" b="1" i="0" u="none" strike="noStrike" kern="1200" cap="none" spc="0" normalizeH="0" baseline="0" noProof="0" dirty="0">
                <a:ln w="17780" cmpd="sng">
                  <a:solidFill>
                    <a:srgbClr val="FFFFFF"/>
                  </a:solidFill>
                  <a:prstDash val="solid"/>
                  <a:miter lim="800000"/>
                </a:ln>
                <a:solidFill>
                  <a:srgbClr val="FF5050"/>
                </a:solidFill>
                <a:effectLst>
                  <a:glow rad="25400">
                    <a:srgbClr val="BBE0E3">
                      <a:satMod val="175000"/>
                      <a:alpha val="40000"/>
                    </a:srgbClr>
                  </a:glow>
                  <a:outerShdw blurRad="50800" algn="tl" rotWithShape="0">
                    <a:srgbClr val="000000"/>
                  </a:outerShdw>
                </a:effectLst>
                <a:uLnTx/>
                <a:uFillTx/>
                <a:latin typeface="Arial" charset="0"/>
                <a:ea typeface="+mn-ea"/>
                <a:cs typeface="+mn-cs"/>
              </a:rPr>
              <a:t>3</a:t>
            </a:r>
            <a:r>
              <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25400">
                    <a:srgbClr val="BBE0E3">
                      <a:satMod val="175000"/>
                      <a:alpha val="40000"/>
                    </a:srgbClr>
                  </a:glow>
                  <a:outerShdw blurRad="50800" algn="tl" rotWithShape="0">
                    <a:srgbClr val="000000"/>
                  </a:outerShdw>
                </a:effectLst>
                <a:uLnTx/>
                <a:uFillTx/>
                <a:latin typeface="Arial" charset="0"/>
                <a:ea typeface="+mn-ea"/>
                <a:cs typeface="+mn-cs"/>
              </a:rPr>
              <a:t> + __</a:t>
            </a:r>
            <a:r>
              <a:rPr kumimoji="0" lang="en-US" sz="3600" b="1" i="0" u="none" strike="noStrike" kern="1200" cap="none" spc="0" normalizeH="0" baseline="0" noProof="0" dirty="0">
                <a:ln w="17780" cmpd="sng">
                  <a:solidFill>
                    <a:srgbClr val="FFFFFF"/>
                  </a:solidFill>
                  <a:prstDash val="solid"/>
                  <a:miter lim="800000"/>
                </a:ln>
                <a:solidFill>
                  <a:srgbClr val="FFC000"/>
                </a:solidFill>
                <a:effectLst>
                  <a:glow rad="25400">
                    <a:srgbClr val="BBE0E3">
                      <a:satMod val="175000"/>
                      <a:alpha val="40000"/>
                    </a:srgbClr>
                  </a:glow>
                  <a:outerShdw blurRad="50800" algn="tl" rotWithShape="0">
                    <a:srgbClr val="000000"/>
                  </a:outerShdw>
                </a:effectLst>
                <a:uLnTx/>
                <a:uFillTx/>
                <a:latin typeface="Arial" charset="0"/>
                <a:ea typeface="+mn-ea"/>
                <a:cs typeface="+mn-cs"/>
              </a:rPr>
              <a:t>H</a:t>
            </a:r>
            <a:r>
              <a:rPr kumimoji="0" lang="en-US" sz="2400" b="1" i="0" u="none" strike="noStrike" kern="1200" cap="none" spc="0" normalizeH="0" baseline="0" noProof="0" dirty="0">
                <a:ln w="17780" cmpd="sng">
                  <a:solidFill>
                    <a:srgbClr val="FFFFFF"/>
                  </a:solidFill>
                  <a:prstDash val="solid"/>
                  <a:miter lim="800000"/>
                </a:ln>
                <a:solidFill>
                  <a:srgbClr val="FFC000"/>
                </a:solidFill>
                <a:effectLst>
                  <a:glow rad="25400">
                    <a:srgbClr val="BBE0E3">
                      <a:satMod val="175000"/>
                      <a:alpha val="40000"/>
                    </a:srgbClr>
                  </a:glow>
                  <a:outerShdw blurRad="50800" algn="tl" rotWithShape="0">
                    <a:srgbClr val="000000"/>
                  </a:outerShdw>
                </a:effectLst>
                <a:uLnTx/>
                <a:uFillTx/>
                <a:latin typeface="Arial" charset="0"/>
                <a:ea typeface="+mn-ea"/>
                <a:cs typeface="+mn-cs"/>
              </a:rPr>
              <a:t>2</a:t>
            </a:r>
          </a:p>
        </p:txBody>
      </p:sp>
      <p:sp>
        <p:nvSpPr>
          <p:cNvPr id="12" name="Rectangle 11"/>
          <p:cNvSpPr/>
          <p:nvPr/>
        </p:nvSpPr>
        <p:spPr>
          <a:xfrm>
            <a:off x="130934" y="5288340"/>
            <a:ext cx="1553631"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15</a:t>
            </a:r>
          </a:p>
        </p:txBody>
      </p:sp>
      <p:pic>
        <p:nvPicPr>
          <p:cNvPr id="5" name="Picture 2" descr="http://pimg.tradeindia.com/01756862/b/2/Sulphamic-Acid-Powd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3810000"/>
            <a:ext cx="3453728" cy="345372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6" name="Picture 4" descr="http://astronomy.swin.edu.au/cms/cpg15x/albums/userpics/molecularhydroge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3694" y="4498639"/>
            <a:ext cx="3490376"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6776506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81000"/>
            <a:ext cx="88392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Please balance the equation below.</a:t>
            </a:r>
          </a:p>
        </p:txBody>
      </p:sp>
      <p:sp>
        <p:nvSpPr>
          <p:cNvPr id="7" name="Rectangle 6"/>
          <p:cNvSpPr/>
          <p:nvPr/>
        </p:nvSpPr>
        <p:spPr>
          <a:xfrm>
            <a:off x="152401" y="1371598"/>
            <a:ext cx="8744130" cy="646331"/>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FFFFFF">
                      <a:lumMod val="95000"/>
                    </a:srgbClr>
                  </a:solidFill>
                  <a:prstDash val="solid"/>
                  <a:miter lim="800000"/>
                </a:ln>
                <a:solidFill>
                  <a:srgbClr val="FF99FF"/>
                </a:solidFill>
                <a:effectLst>
                  <a:glow rad="25400">
                    <a:srgbClr val="BBE0E3">
                      <a:satMod val="175000"/>
                      <a:alpha val="40000"/>
                    </a:srgbClr>
                  </a:glow>
                  <a:outerShdw blurRad="50800" algn="tl" rotWithShape="0">
                    <a:srgbClr val="000000"/>
                  </a:outerShdw>
                </a:effectLst>
                <a:uLnTx/>
                <a:uFillTx/>
                <a:latin typeface="Arial" charset="0"/>
                <a:ea typeface="+mn-ea"/>
                <a:cs typeface="+mn-cs"/>
              </a:rPr>
              <a:t>__As </a:t>
            </a:r>
            <a:r>
              <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25400">
                    <a:srgbClr val="BBE0E3">
                      <a:satMod val="175000"/>
                      <a:alpha val="40000"/>
                    </a:srgbClr>
                  </a:glow>
                  <a:outerShdw blurRad="50800" algn="tl" rotWithShape="0">
                    <a:srgbClr val="000000"/>
                  </a:outerShdw>
                </a:effectLst>
                <a:uLnTx/>
                <a:uFillTx/>
                <a:latin typeface="Arial" charset="0"/>
                <a:ea typeface="+mn-ea"/>
                <a:cs typeface="+mn-cs"/>
              </a:rPr>
              <a:t>+ __ </a:t>
            </a:r>
            <a:r>
              <a:rPr kumimoji="0" lang="en-US" sz="3600" b="1" i="0" u="none" strike="noStrike" kern="1200" cap="none" spc="0" normalizeH="0" baseline="0" noProof="0" dirty="0" err="1">
                <a:ln w="17780" cmpd="sng">
                  <a:solidFill>
                    <a:srgbClr val="FFFFFF"/>
                  </a:solidFill>
                  <a:prstDash val="solid"/>
                  <a:miter lim="800000"/>
                </a:ln>
                <a:solidFill>
                  <a:srgbClr val="0070C0"/>
                </a:solidFill>
                <a:effectLst>
                  <a:glow rad="25400">
                    <a:srgbClr val="BBE0E3">
                      <a:satMod val="175000"/>
                      <a:alpha val="40000"/>
                    </a:srgbClr>
                  </a:glow>
                  <a:outerShdw blurRad="50800" algn="tl" rotWithShape="0">
                    <a:srgbClr val="000000"/>
                  </a:outerShdw>
                </a:effectLst>
                <a:uLnTx/>
                <a:uFillTx/>
                <a:latin typeface="Arial" charset="0"/>
                <a:ea typeface="+mn-ea"/>
                <a:cs typeface="+mn-cs"/>
              </a:rPr>
              <a:t>Na</a:t>
            </a:r>
            <a:r>
              <a:rPr kumimoji="0" lang="en-US" sz="3600" b="1" i="0" u="none" strike="noStrike" kern="1200" cap="none" spc="0" normalizeH="0" baseline="0" noProof="0" dirty="0" err="1">
                <a:ln w="17780" cmpd="sng">
                  <a:solidFill>
                    <a:srgbClr val="FFFFFF"/>
                  </a:solidFill>
                  <a:prstDash val="solid"/>
                  <a:miter lim="800000"/>
                </a:ln>
                <a:solidFill>
                  <a:srgbClr val="FF5050"/>
                </a:solidFill>
                <a:effectLst>
                  <a:glow rad="25400">
                    <a:srgbClr val="BBE0E3">
                      <a:satMod val="175000"/>
                      <a:alpha val="40000"/>
                    </a:srgbClr>
                  </a:glow>
                  <a:outerShdw blurRad="50800" algn="tl" rotWithShape="0">
                    <a:srgbClr val="000000"/>
                  </a:outerShdw>
                </a:effectLst>
                <a:uLnTx/>
                <a:uFillTx/>
                <a:latin typeface="Arial" charset="0"/>
                <a:ea typeface="+mn-ea"/>
                <a:cs typeface="+mn-cs"/>
              </a:rPr>
              <a:t>O</a:t>
            </a:r>
            <a:r>
              <a:rPr kumimoji="0" lang="en-US" sz="3600" b="1" i="0" u="none" strike="noStrike" kern="1200" cap="none" spc="0" normalizeH="0" baseline="0" noProof="0" dirty="0" err="1">
                <a:ln w="17780" cmpd="sng">
                  <a:solidFill>
                    <a:srgbClr val="FFFFFF"/>
                  </a:solidFill>
                  <a:prstDash val="solid"/>
                  <a:miter lim="800000"/>
                </a:ln>
                <a:solidFill>
                  <a:srgbClr val="FFC000"/>
                </a:solidFill>
                <a:effectLst>
                  <a:glow rad="25400">
                    <a:srgbClr val="BBE0E3">
                      <a:satMod val="175000"/>
                      <a:alpha val="40000"/>
                    </a:srgbClr>
                  </a:glow>
                  <a:outerShdw blurRad="50800" algn="tl" rotWithShape="0">
                    <a:srgbClr val="000000"/>
                  </a:outerShdw>
                </a:effectLst>
                <a:uLnTx/>
                <a:uFillTx/>
                <a:latin typeface="Arial" charset="0"/>
                <a:ea typeface="+mn-ea"/>
                <a:cs typeface="+mn-cs"/>
              </a:rPr>
              <a:t>H</a:t>
            </a:r>
            <a:r>
              <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25400">
                    <a:srgbClr val="BBE0E3">
                      <a:satMod val="175000"/>
                      <a:alpha val="40000"/>
                    </a:srgbClr>
                  </a:glow>
                  <a:outerShdw blurRad="50800" algn="tl" rotWithShape="0">
                    <a:srgbClr val="000000"/>
                  </a:outerShdw>
                </a:effectLst>
                <a:uLnTx/>
                <a:uFillTx/>
                <a:latin typeface="Arial" charset="0"/>
                <a:ea typeface="+mn-ea"/>
                <a:cs typeface="+mn-cs"/>
              </a:rPr>
              <a:t> -&gt; __</a:t>
            </a:r>
            <a:r>
              <a:rPr kumimoji="0" lang="en-US" sz="3600" b="1" i="0" u="none" strike="noStrike" kern="1200" cap="none" spc="0" normalizeH="0" baseline="0" noProof="0" dirty="0">
                <a:ln w="17780" cmpd="sng">
                  <a:solidFill>
                    <a:srgbClr val="FFFFFF"/>
                  </a:solidFill>
                  <a:prstDash val="solid"/>
                  <a:miter lim="800000"/>
                </a:ln>
                <a:solidFill>
                  <a:srgbClr val="0070C0"/>
                </a:solidFill>
                <a:effectLst>
                  <a:glow rad="25400">
                    <a:srgbClr val="BBE0E3">
                      <a:satMod val="175000"/>
                      <a:alpha val="40000"/>
                    </a:srgbClr>
                  </a:glow>
                  <a:outerShdw blurRad="50800" algn="tl" rotWithShape="0">
                    <a:srgbClr val="000000"/>
                  </a:outerShdw>
                </a:effectLst>
                <a:uLnTx/>
                <a:uFillTx/>
                <a:latin typeface="Arial" charset="0"/>
                <a:ea typeface="+mn-ea"/>
                <a:cs typeface="+mn-cs"/>
              </a:rPr>
              <a:t>Na</a:t>
            </a:r>
            <a:r>
              <a:rPr kumimoji="0" lang="en-US" sz="2400" b="1" i="0" u="none" strike="noStrike" kern="1200" cap="none" spc="0" normalizeH="0" baseline="0" noProof="0" dirty="0">
                <a:ln w="17780" cmpd="sng">
                  <a:solidFill>
                    <a:srgbClr val="FFFFFF"/>
                  </a:solidFill>
                  <a:prstDash val="solid"/>
                  <a:miter lim="800000"/>
                </a:ln>
                <a:solidFill>
                  <a:srgbClr val="0070C0"/>
                </a:solidFill>
                <a:effectLst>
                  <a:glow rad="25400">
                    <a:srgbClr val="BBE0E3">
                      <a:satMod val="175000"/>
                      <a:alpha val="40000"/>
                    </a:srgbClr>
                  </a:glow>
                  <a:outerShdw blurRad="50800" algn="tl" rotWithShape="0">
                    <a:srgbClr val="000000"/>
                  </a:outerShdw>
                </a:effectLst>
                <a:uLnTx/>
                <a:uFillTx/>
                <a:latin typeface="Arial" charset="0"/>
                <a:ea typeface="+mn-ea"/>
                <a:cs typeface="+mn-cs"/>
              </a:rPr>
              <a:t>3</a:t>
            </a:r>
            <a:r>
              <a:rPr kumimoji="0" lang="en-US" sz="3600" b="1" i="0" u="none" strike="noStrike" kern="1200" cap="none" spc="0" normalizeH="0" baseline="0" noProof="0" dirty="0">
                <a:ln w="17780" cmpd="sng">
                  <a:solidFill>
                    <a:srgbClr val="FFFFFF"/>
                  </a:solidFill>
                  <a:prstDash val="solid"/>
                  <a:miter lim="800000"/>
                </a:ln>
                <a:solidFill>
                  <a:srgbClr val="FF99FF"/>
                </a:solidFill>
                <a:effectLst>
                  <a:glow rad="25400">
                    <a:srgbClr val="BBE0E3">
                      <a:satMod val="175000"/>
                      <a:alpha val="40000"/>
                    </a:srgbClr>
                  </a:glow>
                  <a:outerShdw blurRad="50800" algn="tl" rotWithShape="0">
                    <a:srgbClr val="000000"/>
                  </a:outerShdw>
                </a:effectLst>
                <a:uLnTx/>
                <a:uFillTx/>
                <a:latin typeface="Arial" charset="0"/>
                <a:ea typeface="+mn-ea"/>
                <a:cs typeface="+mn-cs"/>
              </a:rPr>
              <a:t>As</a:t>
            </a:r>
            <a:r>
              <a:rPr kumimoji="0" lang="en-US" sz="3600" b="1" i="0" u="none" strike="noStrike" kern="1200" cap="none" spc="0" normalizeH="0" baseline="0" noProof="0" dirty="0">
                <a:ln w="17780" cmpd="sng">
                  <a:solidFill>
                    <a:srgbClr val="FFFFFF"/>
                  </a:solidFill>
                  <a:prstDash val="solid"/>
                  <a:miter lim="800000"/>
                </a:ln>
                <a:solidFill>
                  <a:srgbClr val="FF5050"/>
                </a:solidFill>
                <a:effectLst>
                  <a:glow rad="25400">
                    <a:srgbClr val="BBE0E3">
                      <a:satMod val="175000"/>
                      <a:alpha val="40000"/>
                    </a:srgbClr>
                  </a:glow>
                  <a:outerShdw blurRad="50800" algn="tl" rotWithShape="0">
                    <a:srgbClr val="000000"/>
                  </a:outerShdw>
                </a:effectLst>
                <a:uLnTx/>
                <a:uFillTx/>
                <a:latin typeface="Arial" charset="0"/>
                <a:ea typeface="+mn-ea"/>
                <a:cs typeface="+mn-cs"/>
              </a:rPr>
              <a:t>O</a:t>
            </a:r>
            <a:r>
              <a:rPr kumimoji="0" lang="en-US" sz="2400" b="1" i="0" u="none" strike="noStrike" kern="1200" cap="none" spc="0" normalizeH="0" baseline="0" noProof="0" dirty="0">
                <a:ln w="17780" cmpd="sng">
                  <a:solidFill>
                    <a:srgbClr val="FFFFFF"/>
                  </a:solidFill>
                  <a:prstDash val="solid"/>
                  <a:miter lim="800000"/>
                </a:ln>
                <a:solidFill>
                  <a:srgbClr val="FF5050"/>
                </a:solidFill>
                <a:effectLst>
                  <a:glow rad="25400">
                    <a:srgbClr val="BBE0E3">
                      <a:satMod val="175000"/>
                      <a:alpha val="40000"/>
                    </a:srgbClr>
                  </a:glow>
                  <a:outerShdw blurRad="50800" algn="tl" rotWithShape="0">
                    <a:srgbClr val="000000"/>
                  </a:outerShdw>
                </a:effectLst>
                <a:uLnTx/>
                <a:uFillTx/>
                <a:latin typeface="Arial" charset="0"/>
                <a:ea typeface="+mn-ea"/>
                <a:cs typeface="+mn-cs"/>
              </a:rPr>
              <a:t>3</a:t>
            </a:r>
            <a:r>
              <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25400">
                    <a:srgbClr val="BBE0E3">
                      <a:satMod val="175000"/>
                      <a:alpha val="40000"/>
                    </a:srgbClr>
                  </a:glow>
                  <a:outerShdw blurRad="50800" algn="tl" rotWithShape="0">
                    <a:srgbClr val="000000"/>
                  </a:outerShdw>
                </a:effectLst>
                <a:uLnTx/>
                <a:uFillTx/>
                <a:latin typeface="Arial" charset="0"/>
                <a:ea typeface="+mn-ea"/>
                <a:cs typeface="+mn-cs"/>
              </a:rPr>
              <a:t> + __</a:t>
            </a:r>
            <a:r>
              <a:rPr kumimoji="0" lang="en-US" sz="3600" b="1" i="0" u="none" strike="noStrike" kern="1200" cap="none" spc="0" normalizeH="0" baseline="0" noProof="0" dirty="0">
                <a:ln w="17780" cmpd="sng">
                  <a:solidFill>
                    <a:srgbClr val="FFFFFF"/>
                  </a:solidFill>
                  <a:prstDash val="solid"/>
                  <a:miter lim="800000"/>
                </a:ln>
                <a:solidFill>
                  <a:srgbClr val="FFC000"/>
                </a:solidFill>
                <a:effectLst>
                  <a:glow rad="25400">
                    <a:srgbClr val="BBE0E3">
                      <a:satMod val="175000"/>
                      <a:alpha val="40000"/>
                    </a:srgbClr>
                  </a:glow>
                  <a:outerShdw blurRad="50800" algn="tl" rotWithShape="0">
                    <a:srgbClr val="000000"/>
                  </a:outerShdw>
                </a:effectLst>
                <a:uLnTx/>
                <a:uFillTx/>
                <a:latin typeface="Arial" charset="0"/>
                <a:ea typeface="+mn-ea"/>
                <a:cs typeface="+mn-cs"/>
              </a:rPr>
              <a:t>H</a:t>
            </a:r>
            <a:r>
              <a:rPr kumimoji="0" lang="en-US" sz="2400" b="1" i="0" u="none" strike="noStrike" kern="1200" cap="none" spc="0" normalizeH="0" baseline="0" noProof="0" dirty="0">
                <a:ln w="17780" cmpd="sng">
                  <a:solidFill>
                    <a:srgbClr val="FFFFFF"/>
                  </a:solidFill>
                  <a:prstDash val="solid"/>
                  <a:miter lim="800000"/>
                </a:ln>
                <a:solidFill>
                  <a:srgbClr val="FFC000"/>
                </a:solidFill>
                <a:effectLst>
                  <a:glow rad="25400">
                    <a:srgbClr val="BBE0E3">
                      <a:satMod val="175000"/>
                      <a:alpha val="40000"/>
                    </a:srgbClr>
                  </a:glow>
                  <a:outerShdw blurRad="50800" algn="tl" rotWithShape="0">
                    <a:srgbClr val="000000"/>
                  </a:outerShdw>
                </a:effectLst>
                <a:uLnTx/>
                <a:uFillTx/>
                <a:latin typeface="Arial" charset="0"/>
                <a:ea typeface="+mn-ea"/>
                <a:cs typeface="+mn-cs"/>
              </a:rPr>
              <a:t>2</a:t>
            </a:r>
          </a:p>
        </p:txBody>
      </p:sp>
      <p:sp>
        <p:nvSpPr>
          <p:cNvPr id="12" name="Rectangle 11"/>
          <p:cNvSpPr/>
          <p:nvPr/>
        </p:nvSpPr>
        <p:spPr>
          <a:xfrm>
            <a:off x="130934" y="5288340"/>
            <a:ext cx="1553631"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15</a:t>
            </a:r>
          </a:p>
        </p:txBody>
      </p:sp>
      <p:sp>
        <p:nvSpPr>
          <p:cNvPr id="13" name="TextBox 12"/>
          <p:cNvSpPr txBox="1"/>
          <p:nvPr/>
        </p:nvSpPr>
        <p:spPr>
          <a:xfrm>
            <a:off x="430696" y="2438400"/>
            <a:ext cx="8408504" cy="193899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99FF"/>
                </a:solidFill>
                <a:effectLst/>
                <a:uLnTx/>
                <a:uFillTx/>
                <a:latin typeface="Arial" charset="0"/>
                <a:ea typeface="+mn-ea"/>
                <a:cs typeface="+mn-cs"/>
              </a:rPr>
              <a:t>Arsenic</a:t>
            </a:r>
            <a:r>
              <a:rPr kumimoji="0" lang="en-US" sz="4000" b="0" i="0" u="none" strike="noStrike" kern="1200" cap="none" spc="0" normalizeH="0" baseline="0" noProof="0" dirty="0">
                <a:ln>
                  <a:noFill/>
                </a:ln>
                <a:solidFill>
                  <a:srgbClr val="FFFFFF"/>
                </a:solidFill>
                <a:effectLst/>
                <a:uLnTx/>
                <a:uFillTx/>
                <a:latin typeface="Arial" charset="0"/>
                <a:ea typeface="+mn-ea"/>
                <a:cs typeface="+mn-cs"/>
              </a:rPr>
              <a:t> reacts with </a:t>
            </a:r>
            <a:r>
              <a:rPr kumimoji="0" lang="en-US" sz="4000" b="0" i="0" u="none" strike="noStrike" kern="1200" cap="none" spc="0" normalizeH="0" baseline="0" noProof="0" dirty="0">
                <a:ln>
                  <a:noFill/>
                </a:ln>
                <a:solidFill>
                  <a:srgbClr val="0070C0"/>
                </a:solidFill>
                <a:effectLst/>
                <a:uLnTx/>
                <a:uFillTx/>
                <a:latin typeface="Arial" charset="0"/>
                <a:ea typeface="+mn-ea"/>
                <a:cs typeface="+mn-cs"/>
              </a:rPr>
              <a:t>sodium hydroxide </a:t>
            </a:r>
            <a:r>
              <a:rPr kumimoji="0" lang="en-US" sz="4000" b="0" i="0" u="none" strike="noStrike" kern="1200" cap="none" spc="0" normalizeH="0" baseline="0" noProof="0" dirty="0">
                <a:ln>
                  <a:noFill/>
                </a:ln>
                <a:solidFill>
                  <a:srgbClr val="FFFFFF"/>
                </a:solidFill>
                <a:effectLst/>
                <a:uLnTx/>
                <a:uFillTx/>
                <a:latin typeface="Arial" charset="0"/>
                <a:ea typeface="+mn-ea"/>
                <a:cs typeface="+mn-cs"/>
              </a:rPr>
              <a:t>to produce </a:t>
            </a:r>
            <a:r>
              <a:rPr kumimoji="0" lang="en-US" sz="4000" b="0" i="0" u="none" strike="noStrike" kern="1200" cap="none" spc="0" normalizeH="0" baseline="0" noProof="0" dirty="0">
                <a:ln>
                  <a:noFill/>
                </a:ln>
                <a:solidFill>
                  <a:srgbClr val="00B0F0"/>
                </a:solidFill>
                <a:effectLst/>
                <a:uLnTx/>
                <a:uFillTx/>
                <a:latin typeface="Arial" charset="0"/>
                <a:ea typeface="+mn-ea"/>
                <a:cs typeface="+mn-cs"/>
              </a:rPr>
              <a:t>sodium </a:t>
            </a:r>
            <a:r>
              <a:rPr kumimoji="0" lang="en-US" sz="4000" b="0" i="0" u="none" strike="noStrike" kern="1200" cap="none" spc="0" normalizeH="0" baseline="0" noProof="0" dirty="0" err="1">
                <a:ln>
                  <a:noFill/>
                </a:ln>
                <a:solidFill>
                  <a:srgbClr val="00B0F0"/>
                </a:solidFill>
                <a:effectLst/>
                <a:uLnTx/>
                <a:uFillTx/>
                <a:latin typeface="Arial" charset="0"/>
                <a:ea typeface="+mn-ea"/>
                <a:cs typeface="+mn-cs"/>
              </a:rPr>
              <a:t>ortho</a:t>
            </a:r>
            <a:r>
              <a:rPr kumimoji="0" lang="en-US" sz="4000" b="0" i="0" u="none" strike="noStrike" kern="1200" cap="none" spc="0" normalizeH="0" baseline="0" noProof="0" dirty="0">
                <a:ln>
                  <a:noFill/>
                </a:ln>
                <a:solidFill>
                  <a:srgbClr val="00B0F0"/>
                </a:solidFill>
                <a:effectLst/>
                <a:uLnTx/>
                <a:uFillTx/>
                <a:latin typeface="Arial" charset="0"/>
                <a:ea typeface="+mn-ea"/>
                <a:cs typeface="+mn-cs"/>
              </a:rPr>
              <a:t> </a:t>
            </a:r>
            <a:r>
              <a:rPr kumimoji="0" lang="en-US" sz="4000" b="0" i="0" u="none" strike="noStrike" kern="1200" cap="none" spc="0" normalizeH="0" baseline="0" noProof="0" dirty="0">
                <a:ln>
                  <a:noFill/>
                </a:ln>
                <a:solidFill>
                  <a:srgbClr val="FF99FF"/>
                </a:solidFill>
                <a:effectLst/>
                <a:uLnTx/>
                <a:uFillTx/>
                <a:latin typeface="Arial" charset="0"/>
                <a:ea typeface="+mn-ea"/>
                <a:cs typeface="+mn-cs"/>
              </a:rPr>
              <a:t>arsenate</a:t>
            </a:r>
            <a:r>
              <a:rPr kumimoji="0" lang="en-US" sz="4000" b="0" i="0" u="none" strike="noStrike" kern="1200" cap="none" spc="0" normalizeH="0" baseline="0" noProof="0" dirty="0">
                <a:ln>
                  <a:noFill/>
                </a:ln>
                <a:solidFill>
                  <a:srgbClr val="00B0F0"/>
                </a:solidFill>
                <a:effectLst/>
                <a:uLnTx/>
                <a:uFillTx/>
                <a:latin typeface="Arial" charset="0"/>
                <a:ea typeface="+mn-ea"/>
                <a:cs typeface="+mn-cs"/>
              </a:rPr>
              <a:t> </a:t>
            </a:r>
            <a:r>
              <a:rPr kumimoji="0" lang="en-US" sz="4000" b="0" i="0" u="none" strike="noStrike" kern="1200" cap="none" spc="0" normalizeH="0" baseline="0" noProof="0" dirty="0">
                <a:ln>
                  <a:noFill/>
                </a:ln>
                <a:solidFill>
                  <a:srgbClr val="FFFFFF"/>
                </a:solidFill>
                <a:effectLst/>
                <a:uLnTx/>
                <a:uFillTx/>
                <a:latin typeface="Arial" charset="0"/>
                <a:ea typeface="+mn-ea"/>
                <a:cs typeface="+mn-cs"/>
              </a:rPr>
              <a:t>and </a:t>
            </a:r>
            <a:r>
              <a:rPr kumimoji="0" lang="en-US" sz="4000" b="0" i="0" u="none" strike="noStrike" kern="1200" cap="none" spc="0" normalizeH="0" baseline="0" noProof="0" dirty="0">
                <a:ln>
                  <a:noFill/>
                </a:ln>
                <a:solidFill>
                  <a:srgbClr val="FFC000"/>
                </a:solidFill>
                <a:effectLst/>
                <a:uLnTx/>
                <a:uFillTx/>
                <a:latin typeface="Arial" charset="0"/>
                <a:ea typeface="+mn-ea"/>
                <a:cs typeface="+mn-cs"/>
              </a:rPr>
              <a:t>hydrogen gas.</a:t>
            </a:r>
          </a:p>
        </p:txBody>
      </p:sp>
      <p:pic>
        <p:nvPicPr>
          <p:cNvPr id="10242" name="Picture 2" descr="http://pimg.tradeindia.com/01756862/b/2/Sulphamic-Acid-Powd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3810000"/>
            <a:ext cx="3453728" cy="345372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4" name="Picture 4" descr="http://astronomy.swin.edu.au/cms/cpg15x/albums/userpics/molecularhydroge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3694" y="4498639"/>
            <a:ext cx="3490376"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5836007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81000"/>
            <a:ext cx="88392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Please balance the equation below.</a:t>
            </a:r>
          </a:p>
        </p:txBody>
      </p:sp>
      <p:sp>
        <p:nvSpPr>
          <p:cNvPr id="7" name="Rectangle 6"/>
          <p:cNvSpPr/>
          <p:nvPr/>
        </p:nvSpPr>
        <p:spPr>
          <a:xfrm>
            <a:off x="152401" y="1371598"/>
            <a:ext cx="8744130" cy="646331"/>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FFFFFF">
                      <a:lumMod val="95000"/>
                    </a:srgbClr>
                  </a:solidFill>
                  <a:prstDash val="solid"/>
                  <a:miter lim="800000"/>
                </a:ln>
                <a:solidFill>
                  <a:srgbClr val="FF99FF"/>
                </a:solidFill>
                <a:effectLst>
                  <a:glow rad="25400">
                    <a:srgbClr val="BBE0E3">
                      <a:satMod val="175000"/>
                      <a:alpha val="40000"/>
                    </a:srgbClr>
                  </a:glow>
                  <a:outerShdw blurRad="50800" algn="tl" rotWithShape="0">
                    <a:srgbClr val="000000"/>
                  </a:outerShdw>
                </a:effectLst>
                <a:uLnTx/>
                <a:uFillTx/>
                <a:latin typeface="Arial" charset="0"/>
                <a:ea typeface="+mn-ea"/>
                <a:cs typeface="+mn-cs"/>
              </a:rPr>
              <a:t>__As </a:t>
            </a:r>
            <a:r>
              <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25400">
                    <a:srgbClr val="BBE0E3">
                      <a:satMod val="175000"/>
                      <a:alpha val="40000"/>
                    </a:srgbClr>
                  </a:glow>
                  <a:outerShdw blurRad="50800" algn="tl" rotWithShape="0">
                    <a:srgbClr val="000000"/>
                  </a:outerShdw>
                </a:effectLst>
                <a:uLnTx/>
                <a:uFillTx/>
                <a:latin typeface="Arial" charset="0"/>
                <a:ea typeface="+mn-ea"/>
                <a:cs typeface="+mn-cs"/>
              </a:rPr>
              <a:t>+ __ </a:t>
            </a:r>
            <a:r>
              <a:rPr kumimoji="0" lang="en-US" sz="3600" b="1" i="0" u="none" strike="noStrike" kern="1200" cap="none" spc="0" normalizeH="0" baseline="0" noProof="0" dirty="0" err="1">
                <a:ln w="17780" cmpd="sng">
                  <a:solidFill>
                    <a:srgbClr val="FFFFFF"/>
                  </a:solidFill>
                  <a:prstDash val="solid"/>
                  <a:miter lim="800000"/>
                </a:ln>
                <a:solidFill>
                  <a:srgbClr val="0070C0"/>
                </a:solidFill>
                <a:effectLst>
                  <a:glow rad="25400">
                    <a:srgbClr val="BBE0E3">
                      <a:satMod val="175000"/>
                      <a:alpha val="40000"/>
                    </a:srgbClr>
                  </a:glow>
                  <a:outerShdw blurRad="50800" algn="tl" rotWithShape="0">
                    <a:srgbClr val="000000"/>
                  </a:outerShdw>
                </a:effectLst>
                <a:uLnTx/>
                <a:uFillTx/>
                <a:latin typeface="Arial" charset="0"/>
                <a:ea typeface="+mn-ea"/>
                <a:cs typeface="+mn-cs"/>
              </a:rPr>
              <a:t>Na</a:t>
            </a:r>
            <a:r>
              <a:rPr kumimoji="0" lang="en-US" sz="3600" b="1" i="0" u="none" strike="noStrike" kern="1200" cap="none" spc="0" normalizeH="0" baseline="0" noProof="0" dirty="0" err="1">
                <a:ln w="17780" cmpd="sng">
                  <a:solidFill>
                    <a:srgbClr val="FFFFFF"/>
                  </a:solidFill>
                  <a:prstDash val="solid"/>
                  <a:miter lim="800000"/>
                </a:ln>
                <a:solidFill>
                  <a:srgbClr val="FF5050"/>
                </a:solidFill>
                <a:effectLst>
                  <a:glow rad="25400">
                    <a:srgbClr val="BBE0E3">
                      <a:satMod val="175000"/>
                      <a:alpha val="40000"/>
                    </a:srgbClr>
                  </a:glow>
                  <a:outerShdw blurRad="50800" algn="tl" rotWithShape="0">
                    <a:srgbClr val="000000"/>
                  </a:outerShdw>
                </a:effectLst>
                <a:uLnTx/>
                <a:uFillTx/>
                <a:latin typeface="Arial" charset="0"/>
                <a:ea typeface="+mn-ea"/>
                <a:cs typeface="+mn-cs"/>
              </a:rPr>
              <a:t>O</a:t>
            </a:r>
            <a:r>
              <a:rPr kumimoji="0" lang="en-US" sz="3600" b="1" i="0" u="none" strike="noStrike" kern="1200" cap="none" spc="0" normalizeH="0" baseline="0" noProof="0" dirty="0" err="1">
                <a:ln w="17780" cmpd="sng">
                  <a:solidFill>
                    <a:srgbClr val="FFFFFF"/>
                  </a:solidFill>
                  <a:prstDash val="solid"/>
                  <a:miter lim="800000"/>
                </a:ln>
                <a:solidFill>
                  <a:srgbClr val="FFC000"/>
                </a:solidFill>
                <a:effectLst>
                  <a:glow rad="25400">
                    <a:srgbClr val="BBE0E3">
                      <a:satMod val="175000"/>
                      <a:alpha val="40000"/>
                    </a:srgbClr>
                  </a:glow>
                  <a:outerShdw blurRad="50800" algn="tl" rotWithShape="0">
                    <a:srgbClr val="000000"/>
                  </a:outerShdw>
                </a:effectLst>
                <a:uLnTx/>
                <a:uFillTx/>
                <a:latin typeface="Arial" charset="0"/>
                <a:ea typeface="+mn-ea"/>
                <a:cs typeface="+mn-cs"/>
              </a:rPr>
              <a:t>H</a:t>
            </a:r>
            <a:r>
              <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25400">
                    <a:srgbClr val="BBE0E3">
                      <a:satMod val="175000"/>
                      <a:alpha val="40000"/>
                    </a:srgbClr>
                  </a:glow>
                  <a:outerShdw blurRad="50800" algn="tl" rotWithShape="0">
                    <a:srgbClr val="000000"/>
                  </a:outerShdw>
                </a:effectLst>
                <a:uLnTx/>
                <a:uFillTx/>
                <a:latin typeface="Arial" charset="0"/>
                <a:ea typeface="+mn-ea"/>
                <a:cs typeface="+mn-cs"/>
              </a:rPr>
              <a:t> -&gt; __</a:t>
            </a:r>
            <a:r>
              <a:rPr kumimoji="0" lang="en-US" sz="3600" b="1" i="0" u="none" strike="noStrike" kern="1200" cap="none" spc="0" normalizeH="0" baseline="0" noProof="0" dirty="0">
                <a:ln w="17780" cmpd="sng">
                  <a:solidFill>
                    <a:srgbClr val="FFFFFF"/>
                  </a:solidFill>
                  <a:prstDash val="solid"/>
                  <a:miter lim="800000"/>
                </a:ln>
                <a:solidFill>
                  <a:srgbClr val="0070C0"/>
                </a:solidFill>
                <a:effectLst>
                  <a:glow rad="25400">
                    <a:srgbClr val="BBE0E3">
                      <a:satMod val="175000"/>
                      <a:alpha val="40000"/>
                    </a:srgbClr>
                  </a:glow>
                  <a:outerShdw blurRad="50800" algn="tl" rotWithShape="0">
                    <a:srgbClr val="000000"/>
                  </a:outerShdw>
                </a:effectLst>
                <a:uLnTx/>
                <a:uFillTx/>
                <a:latin typeface="Arial" charset="0"/>
                <a:ea typeface="+mn-ea"/>
                <a:cs typeface="+mn-cs"/>
              </a:rPr>
              <a:t>Na</a:t>
            </a:r>
            <a:r>
              <a:rPr kumimoji="0" lang="en-US" sz="2400" b="1" i="0" u="none" strike="noStrike" kern="1200" cap="none" spc="0" normalizeH="0" baseline="0" noProof="0" dirty="0">
                <a:ln w="17780" cmpd="sng">
                  <a:solidFill>
                    <a:srgbClr val="FFFFFF"/>
                  </a:solidFill>
                  <a:prstDash val="solid"/>
                  <a:miter lim="800000"/>
                </a:ln>
                <a:solidFill>
                  <a:srgbClr val="0070C0"/>
                </a:solidFill>
                <a:effectLst>
                  <a:glow rad="25400">
                    <a:srgbClr val="BBE0E3">
                      <a:satMod val="175000"/>
                      <a:alpha val="40000"/>
                    </a:srgbClr>
                  </a:glow>
                  <a:outerShdw blurRad="50800" algn="tl" rotWithShape="0">
                    <a:srgbClr val="000000"/>
                  </a:outerShdw>
                </a:effectLst>
                <a:uLnTx/>
                <a:uFillTx/>
                <a:latin typeface="Arial" charset="0"/>
                <a:ea typeface="+mn-ea"/>
                <a:cs typeface="+mn-cs"/>
              </a:rPr>
              <a:t>3</a:t>
            </a:r>
            <a:r>
              <a:rPr kumimoji="0" lang="en-US" sz="3600" b="1" i="0" u="none" strike="noStrike" kern="1200" cap="none" spc="0" normalizeH="0" baseline="0" noProof="0" dirty="0">
                <a:ln w="17780" cmpd="sng">
                  <a:solidFill>
                    <a:srgbClr val="FFFFFF"/>
                  </a:solidFill>
                  <a:prstDash val="solid"/>
                  <a:miter lim="800000"/>
                </a:ln>
                <a:solidFill>
                  <a:srgbClr val="FF99FF"/>
                </a:solidFill>
                <a:effectLst>
                  <a:glow rad="25400">
                    <a:srgbClr val="BBE0E3">
                      <a:satMod val="175000"/>
                      <a:alpha val="40000"/>
                    </a:srgbClr>
                  </a:glow>
                  <a:outerShdw blurRad="50800" algn="tl" rotWithShape="0">
                    <a:srgbClr val="000000"/>
                  </a:outerShdw>
                </a:effectLst>
                <a:uLnTx/>
                <a:uFillTx/>
                <a:latin typeface="Arial" charset="0"/>
                <a:ea typeface="+mn-ea"/>
                <a:cs typeface="+mn-cs"/>
              </a:rPr>
              <a:t>As</a:t>
            </a:r>
            <a:r>
              <a:rPr kumimoji="0" lang="en-US" sz="3600" b="1" i="0" u="none" strike="noStrike" kern="1200" cap="none" spc="0" normalizeH="0" baseline="0" noProof="0" dirty="0">
                <a:ln w="17780" cmpd="sng">
                  <a:solidFill>
                    <a:srgbClr val="FFFFFF"/>
                  </a:solidFill>
                  <a:prstDash val="solid"/>
                  <a:miter lim="800000"/>
                </a:ln>
                <a:solidFill>
                  <a:srgbClr val="FF5050"/>
                </a:solidFill>
                <a:effectLst>
                  <a:glow rad="25400">
                    <a:srgbClr val="BBE0E3">
                      <a:satMod val="175000"/>
                      <a:alpha val="40000"/>
                    </a:srgbClr>
                  </a:glow>
                  <a:outerShdw blurRad="50800" algn="tl" rotWithShape="0">
                    <a:srgbClr val="000000"/>
                  </a:outerShdw>
                </a:effectLst>
                <a:uLnTx/>
                <a:uFillTx/>
                <a:latin typeface="Arial" charset="0"/>
                <a:ea typeface="+mn-ea"/>
                <a:cs typeface="+mn-cs"/>
              </a:rPr>
              <a:t>O</a:t>
            </a:r>
            <a:r>
              <a:rPr kumimoji="0" lang="en-US" sz="2400" b="1" i="0" u="none" strike="noStrike" kern="1200" cap="none" spc="0" normalizeH="0" baseline="0" noProof="0" dirty="0">
                <a:ln w="17780" cmpd="sng">
                  <a:solidFill>
                    <a:srgbClr val="FFFFFF"/>
                  </a:solidFill>
                  <a:prstDash val="solid"/>
                  <a:miter lim="800000"/>
                </a:ln>
                <a:solidFill>
                  <a:srgbClr val="FF5050"/>
                </a:solidFill>
                <a:effectLst>
                  <a:glow rad="25400">
                    <a:srgbClr val="BBE0E3">
                      <a:satMod val="175000"/>
                      <a:alpha val="40000"/>
                    </a:srgbClr>
                  </a:glow>
                  <a:outerShdw blurRad="50800" algn="tl" rotWithShape="0">
                    <a:srgbClr val="000000"/>
                  </a:outerShdw>
                </a:effectLst>
                <a:uLnTx/>
                <a:uFillTx/>
                <a:latin typeface="Arial" charset="0"/>
                <a:ea typeface="+mn-ea"/>
                <a:cs typeface="+mn-cs"/>
              </a:rPr>
              <a:t>3</a:t>
            </a:r>
            <a:r>
              <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25400">
                    <a:srgbClr val="BBE0E3">
                      <a:satMod val="175000"/>
                      <a:alpha val="40000"/>
                    </a:srgbClr>
                  </a:glow>
                  <a:outerShdw blurRad="50800" algn="tl" rotWithShape="0">
                    <a:srgbClr val="000000"/>
                  </a:outerShdw>
                </a:effectLst>
                <a:uLnTx/>
                <a:uFillTx/>
                <a:latin typeface="Arial" charset="0"/>
                <a:ea typeface="+mn-ea"/>
                <a:cs typeface="+mn-cs"/>
              </a:rPr>
              <a:t> + __</a:t>
            </a:r>
            <a:r>
              <a:rPr kumimoji="0" lang="en-US" sz="3600" b="1" i="0" u="none" strike="noStrike" kern="1200" cap="none" spc="0" normalizeH="0" baseline="0" noProof="0" dirty="0">
                <a:ln w="17780" cmpd="sng">
                  <a:solidFill>
                    <a:srgbClr val="FFFFFF"/>
                  </a:solidFill>
                  <a:prstDash val="solid"/>
                  <a:miter lim="800000"/>
                </a:ln>
                <a:solidFill>
                  <a:srgbClr val="FFC000"/>
                </a:solidFill>
                <a:effectLst>
                  <a:glow rad="25400">
                    <a:srgbClr val="BBE0E3">
                      <a:satMod val="175000"/>
                      <a:alpha val="40000"/>
                    </a:srgbClr>
                  </a:glow>
                  <a:outerShdw blurRad="50800" algn="tl" rotWithShape="0">
                    <a:srgbClr val="000000"/>
                  </a:outerShdw>
                </a:effectLst>
                <a:uLnTx/>
                <a:uFillTx/>
                <a:latin typeface="Arial" charset="0"/>
                <a:ea typeface="+mn-ea"/>
                <a:cs typeface="+mn-cs"/>
              </a:rPr>
              <a:t>H</a:t>
            </a:r>
            <a:r>
              <a:rPr kumimoji="0" lang="en-US" sz="2400" b="1" i="0" u="none" strike="noStrike" kern="1200" cap="none" spc="0" normalizeH="0" baseline="0" noProof="0" dirty="0">
                <a:ln w="17780" cmpd="sng">
                  <a:solidFill>
                    <a:srgbClr val="FFFFFF"/>
                  </a:solidFill>
                  <a:prstDash val="solid"/>
                  <a:miter lim="800000"/>
                </a:ln>
                <a:solidFill>
                  <a:srgbClr val="FFC000"/>
                </a:solidFill>
                <a:effectLst>
                  <a:glow rad="25400">
                    <a:srgbClr val="BBE0E3">
                      <a:satMod val="175000"/>
                      <a:alpha val="40000"/>
                    </a:srgbClr>
                  </a:glow>
                  <a:outerShdw blurRad="50800" algn="tl" rotWithShape="0">
                    <a:srgbClr val="000000"/>
                  </a:outerShdw>
                </a:effectLst>
                <a:uLnTx/>
                <a:uFillTx/>
                <a:latin typeface="Arial" charset="0"/>
                <a:ea typeface="+mn-ea"/>
                <a:cs typeface="+mn-cs"/>
              </a:rPr>
              <a:t>2</a:t>
            </a:r>
          </a:p>
        </p:txBody>
      </p:sp>
      <p:sp>
        <p:nvSpPr>
          <p:cNvPr id="8" name="Rectangle 7"/>
          <p:cNvSpPr/>
          <p:nvPr/>
        </p:nvSpPr>
        <p:spPr>
          <a:xfrm>
            <a:off x="454115" y="1094599"/>
            <a:ext cx="569388"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solidFill>
                  <a:srgbClr val="FFFF00"/>
                </a:solidFill>
                <a:effectLst>
                  <a:glow rad="228600">
                    <a:srgbClr val="DAEDEF">
                      <a:satMod val="175000"/>
                      <a:alpha val="40000"/>
                    </a:srgbClr>
                  </a:glow>
                  <a:outerShdw blurRad="50800" algn="tl" rotWithShape="0">
                    <a:srgbClr val="000000"/>
                  </a:outerShdw>
                </a:effectLst>
                <a:uLnTx/>
                <a:uFillTx/>
                <a:latin typeface="Arial" charset="0"/>
                <a:ea typeface="+mn-ea"/>
                <a:cs typeface="+mn-cs"/>
              </a:rPr>
              <a:t>2</a:t>
            </a:r>
          </a:p>
        </p:txBody>
      </p:sp>
      <p:sp>
        <p:nvSpPr>
          <p:cNvPr id="9" name="Rectangle 8"/>
          <p:cNvSpPr/>
          <p:nvPr/>
        </p:nvSpPr>
        <p:spPr>
          <a:xfrm>
            <a:off x="2004961" y="1094599"/>
            <a:ext cx="569388"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solidFill>
                  <a:srgbClr val="FFFF00"/>
                </a:solidFill>
                <a:effectLst>
                  <a:glow rad="228600">
                    <a:srgbClr val="DAEDEF">
                      <a:satMod val="175000"/>
                      <a:alpha val="40000"/>
                    </a:srgbClr>
                  </a:glow>
                  <a:outerShdw blurRad="50800" algn="tl" rotWithShape="0">
                    <a:srgbClr val="000000"/>
                  </a:outerShdw>
                </a:effectLst>
                <a:uLnTx/>
                <a:uFillTx/>
                <a:latin typeface="Arial" charset="0"/>
                <a:ea typeface="+mn-ea"/>
                <a:cs typeface="+mn-cs"/>
              </a:rPr>
              <a:t>6</a:t>
            </a:r>
          </a:p>
        </p:txBody>
      </p:sp>
      <p:sp>
        <p:nvSpPr>
          <p:cNvPr id="10" name="Rectangle 9"/>
          <p:cNvSpPr/>
          <p:nvPr/>
        </p:nvSpPr>
        <p:spPr>
          <a:xfrm>
            <a:off x="4631266" y="1094599"/>
            <a:ext cx="569388"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solidFill>
                  <a:srgbClr val="FFFF00"/>
                </a:solidFill>
                <a:effectLst>
                  <a:glow rad="228600">
                    <a:srgbClr val="DAEDEF">
                      <a:satMod val="175000"/>
                      <a:alpha val="40000"/>
                    </a:srgbClr>
                  </a:glow>
                  <a:outerShdw blurRad="50800" algn="tl" rotWithShape="0">
                    <a:srgbClr val="000000"/>
                  </a:outerShdw>
                </a:effectLst>
                <a:uLnTx/>
                <a:uFillTx/>
                <a:latin typeface="Arial" charset="0"/>
                <a:ea typeface="+mn-ea"/>
                <a:cs typeface="+mn-cs"/>
              </a:rPr>
              <a:t>2</a:t>
            </a:r>
          </a:p>
        </p:txBody>
      </p:sp>
      <p:sp>
        <p:nvSpPr>
          <p:cNvPr id="11" name="Rectangle 10"/>
          <p:cNvSpPr/>
          <p:nvPr/>
        </p:nvSpPr>
        <p:spPr>
          <a:xfrm>
            <a:off x="7543800" y="1094599"/>
            <a:ext cx="569388"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solidFill>
                  <a:srgbClr val="FFFF00"/>
                </a:solidFill>
                <a:effectLst>
                  <a:glow rad="228600">
                    <a:srgbClr val="DAEDEF">
                      <a:satMod val="175000"/>
                      <a:alpha val="40000"/>
                    </a:srgbClr>
                  </a:glow>
                  <a:outerShdw blurRad="50800" algn="tl" rotWithShape="0">
                    <a:srgbClr val="000000"/>
                  </a:outerShdw>
                </a:effectLst>
                <a:uLnTx/>
                <a:uFillTx/>
                <a:latin typeface="Arial" charset="0"/>
                <a:ea typeface="+mn-ea"/>
                <a:cs typeface="+mn-cs"/>
              </a:rPr>
              <a:t>3</a:t>
            </a:r>
          </a:p>
        </p:txBody>
      </p:sp>
      <p:sp>
        <p:nvSpPr>
          <p:cNvPr id="12" name="Rectangle 11"/>
          <p:cNvSpPr/>
          <p:nvPr/>
        </p:nvSpPr>
        <p:spPr>
          <a:xfrm>
            <a:off x="130934" y="5288340"/>
            <a:ext cx="1553631"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15</a:t>
            </a:r>
          </a:p>
        </p:txBody>
      </p:sp>
      <p:sp>
        <p:nvSpPr>
          <p:cNvPr id="13" name="TextBox 12"/>
          <p:cNvSpPr txBox="1"/>
          <p:nvPr/>
        </p:nvSpPr>
        <p:spPr>
          <a:xfrm>
            <a:off x="430696" y="2438400"/>
            <a:ext cx="8408504" cy="193899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99FF"/>
                </a:solidFill>
                <a:effectLst/>
                <a:uLnTx/>
                <a:uFillTx/>
                <a:latin typeface="Arial" charset="0"/>
                <a:ea typeface="+mn-ea"/>
                <a:cs typeface="+mn-cs"/>
              </a:rPr>
              <a:t>Arsenic</a:t>
            </a:r>
            <a:r>
              <a:rPr kumimoji="0" lang="en-US" sz="4000" b="0" i="0" u="none" strike="noStrike" kern="1200" cap="none" spc="0" normalizeH="0" baseline="0" noProof="0" dirty="0">
                <a:ln>
                  <a:noFill/>
                </a:ln>
                <a:solidFill>
                  <a:srgbClr val="FFFFFF"/>
                </a:solidFill>
                <a:effectLst/>
                <a:uLnTx/>
                <a:uFillTx/>
                <a:latin typeface="Arial" charset="0"/>
                <a:ea typeface="+mn-ea"/>
                <a:cs typeface="+mn-cs"/>
              </a:rPr>
              <a:t> reacts with </a:t>
            </a:r>
            <a:r>
              <a:rPr kumimoji="0" lang="en-US" sz="4000" b="0" i="0" u="none" strike="noStrike" kern="1200" cap="none" spc="0" normalizeH="0" baseline="0" noProof="0" dirty="0">
                <a:ln>
                  <a:noFill/>
                </a:ln>
                <a:solidFill>
                  <a:srgbClr val="0070C0"/>
                </a:solidFill>
                <a:effectLst/>
                <a:uLnTx/>
                <a:uFillTx/>
                <a:latin typeface="Arial" charset="0"/>
                <a:ea typeface="+mn-ea"/>
                <a:cs typeface="+mn-cs"/>
              </a:rPr>
              <a:t>sodium hydroxide </a:t>
            </a:r>
            <a:r>
              <a:rPr kumimoji="0" lang="en-US" sz="4000" b="0" i="0" u="none" strike="noStrike" kern="1200" cap="none" spc="0" normalizeH="0" baseline="0" noProof="0" dirty="0">
                <a:ln>
                  <a:noFill/>
                </a:ln>
                <a:solidFill>
                  <a:srgbClr val="FFFFFF"/>
                </a:solidFill>
                <a:effectLst/>
                <a:uLnTx/>
                <a:uFillTx/>
                <a:latin typeface="Arial" charset="0"/>
                <a:ea typeface="+mn-ea"/>
                <a:cs typeface="+mn-cs"/>
              </a:rPr>
              <a:t>to produce </a:t>
            </a:r>
            <a:r>
              <a:rPr kumimoji="0" lang="en-US" sz="4000" b="0" i="0" u="none" strike="noStrike" kern="1200" cap="none" spc="0" normalizeH="0" baseline="0" noProof="0" dirty="0">
                <a:ln>
                  <a:noFill/>
                </a:ln>
                <a:solidFill>
                  <a:srgbClr val="00B0F0"/>
                </a:solidFill>
                <a:effectLst/>
                <a:uLnTx/>
                <a:uFillTx/>
                <a:latin typeface="Arial" charset="0"/>
                <a:ea typeface="+mn-ea"/>
                <a:cs typeface="+mn-cs"/>
              </a:rPr>
              <a:t>sodium </a:t>
            </a:r>
            <a:r>
              <a:rPr kumimoji="0" lang="en-US" sz="4000" b="0" i="0" u="none" strike="noStrike" kern="1200" cap="none" spc="0" normalizeH="0" baseline="0" noProof="0" dirty="0" err="1">
                <a:ln>
                  <a:noFill/>
                </a:ln>
                <a:solidFill>
                  <a:srgbClr val="00B0F0"/>
                </a:solidFill>
                <a:effectLst/>
                <a:uLnTx/>
                <a:uFillTx/>
                <a:latin typeface="Arial" charset="0"/>
                <a:ea typeface="+mn-ea"/>
                <a:cs typeface="+mn-cs"/>
              </a:rPr>
              <a:t>ortho</a:t>
            </a:r>
            <a:r>
              <a:rPr kumimoji="0" lang="en-US" sz="4000" b="0" i="0" u="none" strike="noStrike" kern="1200" cap="none" spc="0" normalizeH="0" baseline="0" noProof="0" dirty="0">
                <a:ln>
                  <a:noFill/>
                </a:ln>
                <a:solidFill>
                  <a:srgbClr val="00B0F0"/>
                </a:solidFill>
                <a:effectLst/>
                <a:uLnTx/>
                <a:uFillTx/>
                <a:latin typeface="Arial" charset="0"/>
                <a:ea typeface="+mn-ea"/>
                <a:cs typeface="+mn-cs"/>
              </a:rPr>
              <a:t> </a:t>
            </a:r>
            <a:r>
              <a:rPr kumimoji="0" lang="en-US" sz="4000" b="0" i="0" u="none" strike="noStrike" kern="1200" cap="none" spc="0" normalizeH="0" baseline="0" noProof="0" dirty="0">
                <a:ln>
                  <a:noFill/>
                </a:ln>
                <a:solidFill>
                  <a:srgbClr val="FF99FF"/>
                </a:solidFill>
                <a:effectLst/>
                <a:uLnTx/>
                <a:uFillTx/>
                <a:latin typeface="Arial" charset="0"/>
                <a:ea typeface="+mn-ea"/>
                <a:cs typeface="+mn-cs"/>
              </a:rPr>
              <a:t>arsenate</a:t>
            </a:r>
            <a:r>
              <a:rPr kumimoji="0" lang="en-US" sz="4000" b="0" i="0" u="none" strike="noStrike" kern="1200" cap="none" spc="0" normalizeH="0" baseline="0" noProof="0" dirty="0">
                <a:ln>
                  <a:noFill/>
                </a:ln>
                <a:solidFill>
                  <a:srgbClr val="00B0F0"/>
                </a:solidFill>
                <a:effectLst/>
                <a:uLnTx/>
                <a:uFillTx/>
                <a:latin typeface="Arial" charset="0"/>
                <a:ea typeface="+mn-ea"/>
                <a:cs typeface="+mn-cs"/>
              </a:rPr>
              <a:t> </a:t>
            </a:r>
            <a:r>
              <a:rPr kumimoji="0" lang="en-US" sz="4000" b="0" i="0" u="none" strike="noStrike" kern="1200" cap="none" spc="0" normalizeH="0" baseline="0" noProof="0" dirty="0">
                <a:ln>
                  <a:noFill/>
                </a:ln>
                <a:solidFill>
                  <a:srgbClr val="FFFFFF"/>
                </a:solidFill>
                <a:effectLst/>
                <a:uLnTx/>
                <a:uFillTx/>
                <a:latin typeface="Arial" charset="0"/>
                <a:ea typeface="+mn-ea"/>
                <a:cs typeface="+mn-cs"/>
              </a:rPr>
              <a:t>and </a:t>
            </a:r>
            <a:r>
              <a:rPr kumimoji="0" lang="en-US" sz="4000" b="0" i="0" u="none" strike="noStrike" kern="1200" cap="none" spc="0" normalizeH="0" baseline="0" noProof="0" dirty="0">
                <a:ln>
                  <a:noFill/>
                </a:ln>
                <a:solidFill>
                  <a:srgbClr val="FFC000"/>
                </a:solidFill>
                <a:effectLst/>
                <a:uLnTx/>
                <a:uFillTx/>
                <a:latin typeface="Arial" charset="0"/>
                <a:ea typeface="+mn-ea"/>
                <a:cs typeface="+mn-cs"/>
              </a:rPr>
              <a:t>hydrogen gas.</a:t>
            </a:r>
          </a:p>
        </p:txBody>
      </p:sp>
      <p:pic>
        <p:nvPicPr>
          <p:cNvPr id="10242" name="Picture 2" descr="http://pimg.tradeindia.com/01756862/b/2/Sulphamic-Acid-Powd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3810000"/>
            <a:ext cx="3453728" cy="345372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4" name="Picture 4" descr="http://astronomy.swin.edu.au/cms/cpg15x/albums/userpics/molecularhydroge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3694" y="4498639"/>
            <a:ext cx="3490376"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8584842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0" y="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97335" name="Group 55"/>
          <p:cNvGraphicFramePr>
            <a:graphicFrameLocks noGrp="1"/>
          </p:cNvGraphicFramePr>
          <p:nvPr/>
        </p:nvGraphicFramePr>
        <p:xfrm>
          <a:off x="228600" y="685800"/>
          <a:ext cx="8610600" cy="5459419"/>
        </p:xfrm>
        <a:graphic>
          <a:graphicData uri="http://schemas.openxmlformats.org/drawingml/2006/table">
            <a:tbl>
              <a:tblPr/>
              <a:tblGrid>
                <a:gridCol w="1677988">
                  <a:extLst>
                    <a:ext uri="{9D8B030D-6E8A-4147-A177-3AD203B41FA5}">
                      <a16:colId xmlns:a16="http://schemas.microsoft.com/office/drawing/2014/main" val="20000"/>
                    </a:ext>
                  </a:extLst>
                </a:gridCol>
                <a:gridCol w="1677987">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7988">
                  <a:extLst>
                    <a:ext uri="{9D8B030D-6E8A-4147-A177-3AD203B41FA5}">
                      <a16:colId xmlns:a16="http://schemas.microsoft.com/office/drawing/2014/main" val="20003"/>
                    </a:ext>
                  </a:extLst>
                </a:gridCol>
                <a:gridCol w="1900237">
                  <a:extLst>
                    <a:ext uri="{9D8B030D-6E8A-4147-A177-3AD203B41FA5}">
                      <a16:colId xmlns:a16="http://schemas.microsoft.com/office/drawing/2014/main" val="20004"/>
                    </a:ext>
                  </a:extLst>
                </a:gridCol>
              </a:tblGrid>
              <a:tr h="8717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THE</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SCRIPT</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KEEPER</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THE</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MORE YOU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KNOW</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BALANCING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ACT</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BLANK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STARE</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NAME THE COMPOUD</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Rectangle 47"/>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SlideSpark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096" name="Text Box 48"/>
          <p:cNvSpPr txBox="1">
            <a:spLocks noChangeArrowheads="1"/>
          </p:cNvSpPr>
          <p:nvPr/>
        </p:nvSpPr>
        <p:spPr bwMode="auto">
          <a:xfrm>
            <a:off x="228600" y="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Subscripts and Equations Review Game</a:t>
            </a:r>
          </a:p>
        </p:txBody>
      </p:sp>
      <p:sp>
        <p:nvSpPr>
          <p:cNvPr id="2097" name="Text Box 49"/>
          <p:cNvSpPr txBox="1">
            <a:spLocks noChangeArrowheads="1"/>
          </p:cNvSpPr>
          <p:nvPr/>
        </p:nvSpPr>
        <p:spPr bwMode="auto">
          <a:xfrm>
            <a:off x="457200" y="6172200"/>
            <a:ext cx="6019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mn-ea"/>
                <a:cs typeface="+mn-cs"/>
              </a:rPr>
              <a:t>Final Question:________________</a:t>
            </a:r>
          </a:p>
        </p:txBody>
      </p:sp>
    </p:spTree>
    <p:extLst>
      <p:ext uri="{BB962C8B-B14F-4D97-AF65-F5344CB8AC3E}">
        <p14:creationId xmlns:p14="http://schemas.microsoft.com/office/powerpoint/2010/main" val="216426711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0" y="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97335" name="Group 55"/>
          <p:cNvGraphicFramePr>
            <a:graphicFrameLocks noGrp="1"/>
          </p:cNvGraphicFramePr>
          <p:nvPr/>
        </p:nvGraphicFramePr>
        <p:xfrm>
          <a:off x="228600" y="685800"/>
          <a:ext cx="8610600" cy="5459419"/>
        </p:xfrm>
        <a:graphic>
          <a:graphicData uri="http://schemas.openxmlformats.org/drawingml/2006/table">
            <a:tbl>
              <a:tblPr/>
              <a:tblGrid>
                <a:gridCol w="1677988">
                  <a:extLst>
                    <a:ext uri="{9D8B030D-6E8A-4147-A177-3AD203B41FA5}">
                      <a16:colId xmlns:a16="http://schemas.microsoft.com/office/drawing/2014/main" val="20000"/>
                    </a:ext>
                  </a:extLst>
                </a:gridCol>
                <a:gridCol w="1677987">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7988">
                  <a:extLst>
                    <a:ext uri="{9D8B030D-6E8A-4147-A177-3AD203B41FA5}">
                      <a16:colId xmlns:a16="http://schemas.microsoft.com/office/drawing/2014/main" val="20003"/>
                    </a:ext>
                  </a:extLst>
                </a:gridCol>
                <a:gridCol w="1900237">
                  <a:extLst>
                    <a:ext uri="{9D8B030D-6E8A-4147-A177-3AD203B41FA5}">
                      <a16:colId xmlns:a16="http://schemas.microsoft.com/office/drawing/2014/main" val="20004"/>
                    </a:ext>
                  </a:extLst>
                </a:gridCol>
              </a:tblGrid>
              <a:tr h="8717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THE</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SCRIPT</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KEEPER</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THE</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MORE YOU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KNOW</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BALANCING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ACT</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pitchFamily="18" charset="0"/>
                        </a:rPr>
                        <a:t>BLANK </a:t>
                      </a:r>
                      <a:br>
                        <a:rPr kumimoji="0" lang="en-US" sz="1600" b="1" i="0" u="none" strike="noStrike" cap="none" normalizeH="0" baseline="0" dirty="0">
                          <a:ln>
                            <a:noFill/>
                          </a:ln>
                          <a:solidFill>
                            <a:schemeClr val="tx1"/>
                          </a:solidFill>
                          <a:effectLst/>
                          <a:latin typeface="Times New Roman" pitchFamily="18" charset="0"/>
                        </a:rPr>
                      </a:br>
                      <a:r>
                        <a:rPr kumimoji="0" lang="en-US" sz="1600" b="1" i="0" u="none" strike="noStrike" cap="none" normalizeH="0" baseline="0" dirty="0">
                          <a:ln>
                            <a:noFill/>
                          </a:ln>
                          <a:solidFill>
                            <a:schemeClr val="tx1"/>
                          </a:solidFill>
                          <a:effectLst/>
                          <a:latin typeface="Times New Roman" pitchFamily="18" charset="0"/>
                        </a:rPr>
                        <a:t>STARE</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00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NAME THE COMPOUD</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tx1"/>
                          </a:solidFill>
                          <a:effectLst/>
                          <a:latin typeface="Times New Roman" pitchFamily="18" charset="0"/>
                        </a:rPr>
                        <a:t>16</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00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tx1"/>
                          </a:solidFill>
                          <a:effectLst/>
                          <a:latin typeface="Times New Roman" pitchFamily="18" charset="0"/>
                        </a:rPr>
                        <a:t>17</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00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tx1"/>
                          </a:solidFill>
                          <a:effectLst/>
                          <a:latin typeface="Times New Roman" pitchFamily="18" charset="0"/>
                        </a:rPr>
                        <a:t>18</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00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tx1"/>
                          </a:solidFill>
                          <a:effectLst/>
                          <a:latin typeface="Times New Roman" pitchFamily="18" charset="0"/>
                        </a:rPr>
                        <a:t>19</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00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tx1"/>
                          </a:solidFill>
                          <a:effectLst/>
                          <a:latin typeface="Times New Roman" pitchFamily="18" charset="0"/>
                        </a:rPr>
                        <a:t>20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00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Rectangle 47"/>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SlideSpark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096" name="Text Box 48"/>
          <p:cNvSpPr txBox="1">
            <a:spLocks noChangeArrowheads="1"/>
          </p:cNvSpPr>
          <p:nvPr/>
        </p:nvSpPr>
        <p:spPr bwMode="auto">
          <a:xfrm>
            <a:off x="228600" y="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Subscripts and Equations Review Game</a:t>
            </a:r>
          </a:p>
        </p:txBody>
      </p:sp>
      <p:sp>
        <p:nvSpPr>
          <p:cNvPr id="2097" name="Text Box 49"/>
          <p:cNvSpPr txBox="1">
            <a:spLocks noChangeArrowheads="1"/>
          </p:cNvSpPr>
          <p:nvPr/>
        </p:nvSpPr>
        <p:spPr bwMode="auto">
          <a:xfrm>
            <a:off x="457200" y="6172200"/>
            <a:ext cx="6019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mn-ea"/>
                <a:cs typeface="+mn-cs"/>
              </a:rPr>
              <a:t>Final Question:________________</a:t>
            </a:r>
          </a:p>
        </p:txBody>
      </p:sp>
    </p:spTree>
    <p:extLst>
      <p:ext uri="{BB962C8B-B14F-4D97-AF65-F5344CB8AC3E}">
        <p14:creationId xmlns:p14="http://schemas.microsoft.com/office/powerpoint/2010/main" val="338315977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81000"/>
            <a:ext cx="88392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Please balance the equation below.</a:t>
            </a:r>
          </a:p>
        </p:txBody>
      </p:sp>
      <p:sp>
        <p:nvSpPr>
          <p:cNvPr id="7" name="Rectangle 6"/>
          <p:cNvSpPr/>
          <p:nvPr/>
        </p:nvSpPr>
        <p:spPr>
          <a:xfrm>
            <a:off x="-381000" y="1361657"/>
            <a:ext cx="9906000" cy="584775"/>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___</a:t>
            </a:r>
            <a:r>
              <a:rPr kumimoji="0" lang="pl-PL" sz="3200" b="0" i="0" u="none" strike="noStrike" kern="1200" cap="none" spc="0" normalizeH="0" baseline="0" noProof="0" dirty="0">
                <a:ln>
                  <a:noFill/>
                </a:ln>
                <a:solidFill>
                  <a:srgbClr val="996600"/>
                </a:solidFill>
                <a:effectLst/>
                <a:uLnTx/>
                <a:uFillTx/>
                <a:latin typeface="Arial" charset="0"/>
                <a:ea typeface="+mn-ea"/>
                <a:cs typeface="+mn-cs"/>
              </a:rPr>
              <a:t>Fe</a:t>
            </a:r>
            <a:r>
              <a:rPr kumimoji="0" lang="pl-PL" sz="2000" b="0" i="0" u="none" strike="noStrike" kern="1200" cap="none" spc="0" normalizeH="0" baseline="0" noProof="0" dirty="0">
                <a:ln>
                  <a:noFill/>
                </a:ln>
                <a:solidFill>
                  <a:srgbClr val="996600"/>
                </a:solidFill>
                <a:effectLst/>
                <a:uLnTx/>
                <a:uFillTx/>
                <a:latin typeface="Arial" charset="0"/>
                <a:ea typeface="+mn-ea"/>
                <a:cs typeface="+mn-cs"/>
              </a:rPr>
              <a:t>2</a:t>
            </a:r>
            <a:r>
              <a:rPr kumimoji="0" lang="pl-PL" sz="3200" b="0" i="0" u="none" strike="noStrike" kern="1200" cap="none" spc="0" normalizeH="0" baseline="0" noProof="0" dirty="0">
                <a:ln>
                  <a:noFill/>
                </a:ln>
                <a:solidFill>
                  <a:srgbClr val="FF5050"/>
                </a:solidFill>
                <a:effectLst/>
                <a:uLnTx/>
                <a:uFillTx/>
                <a:latin typeface="Arial" charset="0"/>
                <a:ea typeface="+mn-ea"/>
                <a:cs typeface="+mn-cs"/>
              </a:rPr>
              <a:t>O</a:t>
            </a:r>
            <a:r>
              <a:rPr kumimoji="0" lang="pl-PL" sz="2000" b="0" i="0" u="none" strike="noStrike" kern="1200" cap="none" spc="0" normalizeH="0" baseline="0" noProof="0" dirty="0">
                <a:ln>
                  <a:noFill/>
                </a:ln>
                <a:solidFill>
                  <a:srgbClr val="FF5050"/>
                </a:solidFill>
                <a:effectLst/>
                <a:uLnTx/>
                <a:uFillTx/>
                <a:latin typeface="Arial" charset="0"/>
                <a:ea typeface="+mn-ea"/>
                <a:cs typeface="+mn-cs"/>
              </a:rPr>
              <a:t>3</a:t>
            </a:r>
            <a:r>
              <a:rPr kumimoji="0" lang="pl-PL" sz="3200" b="0" i="0" u="none" strike="noStrike" kern="1200" cap="none" spc="0" normalizeH="0" baseline="0" noProof="0" dirty="0">
                <a:ln>
                  <a:noFill/>
                </a:ln>
                <a:solidFill>
                  <a:srgbClr val="FFFFFF"/>
                </a:solidFill>
                <a:effectLst/>
                <a:uLnTx/>
                <a:uFillTx/>
                <a:latin typeface="Arial" charset="0"/>
                <a:ea typeface="+mn-ea"/>
                <a:cs typeface="+mn-cs"/>
              </a:rPr>
              <a:t>(s) +</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 __</a:t>
            </a:r>
            <a:r>
              <a:rPr kumimoji="0" lang="pl-PL" sz="3200" b="0" i="0" u="none" strike="noStrike" kern="1200" cap="none" spc="0" normalizeH="0" baseline="0" noProof="0" dirty="0">
                <a:ln>
                  <a:noFill/>
                </a:ln>
                <a:solidFill>
                  <a:srgbClr val="FFFFFF">
                    <a:lumMod val="75000"/>
                  </a:srgbClr>
                </a:solidFill>
                <a:effectLst/>
                <a:uLnTx/>
                <a:uFillTx/>
                <a:latin typeface="Arial" charset="0"/>
                <a:ea typeface="+mn-ea"/>
                <a:cs typeface="+mn-cs"/>
              </a:rPr>
              <a:t>C</a:t>
            </a:r>
            <a:r>
              <a:rPr kumimoji="0" lang="pl-PL" sz="3200" b="0" i="0" u="none" strike="noStrike" kern="1200" cap="none" spc="0" normalizeH="0" baseline="0" noProof="0" dirty="0">
                <a:ln>
                  <a:noFill/>
                </a:ln>
                <a:solidFill>
                  <a:srgbClr val="FF5050"/>
                </a:solidFill>
                <a:effectLst/>
                <a:uLnTx/>
                <a:uFillTx/>
                <a:latin typeface="Arial" charset="0"/>
                <a:ea typeface="+mn-ea"/>
                <a:cs typeface="+mn-cs"/>
              </a:rPr>
              <a:t>O</a:t>
            </a:r>
            <a:r>
              <a:rPr kumimoji="0" lang="pl-PL" sz="3200" b="0" i="0" u="none" strike="noStrike" kern="1200" cap="none" spc="0" normalizeH="0" baseline="0" noProof="0" dirty="0">
                <a:ln>
                  <a:noFill/>
                </a:ln>
                <a:solidFill>
                  <a:srgbClr val="FFFFFF"/>
                </a:solidFill>
                <a:effectLst/>
                <a:uLnTx/>
                <a:uFillTx/>
                <a:latin typeface="Arial" charset="0"/>
                <a:ea typeface="+mn-ea"/>
                <a:cs typeface="+mn-cs"/>
              </a:rPr>
              <a:t>(g) </a:t>
            </a:r>
            <a:r>
              <a:rPr kumimoji="0" lang="en-US" sz="3200" b="0" i="0" u="none" strike="noStrike" kern="1200" cap="none" spc="0" normalizeH="0" baseline="0" noProof="0" dirty="0">
                <a:ln>
                  <a:noFill/>
                </a:ln>
                <a:solidFill>
                  <a:srgbClr val="FFFFFF"/>
                </a:solidFill>
                <a:effectLst/>
                <a:uLnTx/>
                <a:uFillTx/>
                <a:latin typeface="Arial" charset="0"/>
                <a:ea typeface="+mn-ea"/>
                <a:cs typeface="+mn-cs"/>
                <a:sym typeface="Wingdings" panose="05000000000000000000" pitchFamily="2" charset="2"/>
              </a:rPr>
              <a:t> </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__</a:t>
            </a:r>
            <a:r>
              <a:rPr kumimoji="0" lang="pl-PL" sz="3200" b="0" i="0" u="none" strike="noStrike" kern="1200" cap="none" spc="0" normalizeH="0" baseline="0" noProof="0" dirty="0">
                <a:ln>
                  <a:noFill/>
                </a:ln>
                <a:solidFill>
                  <a:srgbClr val="996600"/>
                </a:solidFill>
                <a:effectLst/>
                <a:uLnTx/>
                <a:uFillTx/>
                <a:latin typeface="Arial" charset="0"/>
                <a:ea typeface="+mn-ea"/>
                <a:cs typeface="+mn-cs"/>
              </a:rPr>
              <a:t>Fe</a:t>
            </a:r>
            <a:r>
              <a:rPr kumimoji="0" lang="pl-PL" sz="3200" b="0" i="0" u="none" strike="noStrike" kern="1200" cap="none" spc="0" normalizeH="0" baseline="0" noProof="0" dirty="0">
                <a:ln>
                  <a:noFill/>
                </a:ln>
                <a:solidFill>
                  <a:srgbClr val="FFFFFF"/>
                </a:solidFill>
                <a:effectLst/>
                <a:uLnTx/>
                <a:uFillTx/>
                <a:latin typeface="Arial" charset="0"/>
                <a:ea typeface="+mn-ea"/>
                <a:cs typeface="+mn-cs"/>
              </a:rPr>
              <a:t>(l) + </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___</a:t>
            </a:r>
            <a:r>
              <a:rPr kumimoji="0" lang="pl-PL" sz="3200" b="0" i="0" u="none" strike="noStrike" kern="1200" cap="none" spc="0" normalizeH="0" baseline="0" noProof="0" dirty="0">
                <a:ln>
                  <a:noFill/>
                </a:ln>
                <a:solidFill>
                  <a:srgbClr val="FFFFFF">
                    <a:lumMod val="65000"/>
                  </a:srgbClr>
                </a:solidFill>
                <a:effectLst/>
                <a:uLnTx/>
                <a:uFillTx/>
                <a:latin typeface="Arial" charset="0"/>
                <a:ea typeface="+mn-ea"/>
                <a:cs typeface="+mn-cs"/>
              </a:rPr>
              <a:t>C</a:t>
            </a:r>
            <a:r>
              <a:rPr kumimoji="0" lang="pl-PL" sz="3200" b="0" i="0" u="none" strike="noStrike" kern="1200" cap="none" spc="0" normalizeH="0" baseline="0" noProof="0" dirty="0">
                <a:ln>
                  <a:noFill/>
                </a:ln>
                <a:solidFill>
                  <a:srgbClr val="FF5050"/>
                </a:solidFill>
                <a:effectLst/>
                <a:uLnTx/>
                <a:uFillTx/>
                <a:latin typeface="Arial" charset="0"/>
                <a:ea typeface="+mn-ea"/>
                <a:cs typeface="+mn-cs"/>
              </a:rPr>
              <a:t>O</a:t>
            </a:r>
            <a:r>
              <a:rPr kumimoji="0" lang="pl-PL" sz="2000" b="0" i="0" u="none" strike="noStrike" kern="1200" cap="none" spc="0" normalizeH="0" baseline="0" noProof="0" dirty="0">
                <a:ln>
                  <a:noFill/>
                </a:ln>
                <a:solidFill>
                  <a:srgbClr val="FF5050"/>
                </a:solidFill>
                <a:effectLst/>
                <a:uLnTx/>
                <a:uFillTx/>
                <a:latin typeface="Arial" charset="0"/>
                <a:ea typeface="+mn-ea"/>
                <a:cs typeface="+mn-cs"/>
              </a:rPr>
              <a:t>2</a:t>
            </a:r>
            <a:r>
              <a:rPr kumimoji="0" lang="pl-PL" sz="3200" b="0" i="0" u="none" strike="noStrike" kern="1200" cap="none" spc="0" normalizeH="0" baseline="0" noProof="0" dirty="0">
                <a:ln>
                  <a:noFill/>
                </a:ln>
                <a:solidFill>
                  <a:srgbClr val="FFFFFF"/>
                </a:solidFill>
                <a:effectLst/>
                <a:uLnTx/>
                <a:uFillTx/>
                <a:latin typeface="Arial" charset="0"/>
                <a:ea typeface="+mn-ea"/>
                <a:cs typeface="+mn-cs"/>
              </a:rPr>
              <a:t>(g)</a:t>
            </a:r>
            <a:endParaRPr kumimoji="0" lang="en-US" sz="3200" b="1" i="0" u="none" strike="noStrike" kern="1200" cap="none" spc="0" normalizeH="0" baseline="0" noProof="0" dirty="0">
              <a:ln w="17780" cmpd="sng">
                <a:solidFill>
                  <a:srgbClr val="FFFFFF"/>
                </a:solidFill>
                <a:prstDash val="solid"/>
                <a:miter lim="800000"/>
              </a:ln>
              <a:solidFill>
                <a:srgbClr val="FFFFFF"/>
              </a:solidFill>
              <a:effectLst>
                <a:glow rad="25400">
                  <a:srgbClr val="BBE0E3">
                    <a:satMod val="175000"/>
                    <a:alpha val="40000"/>
                  </a:srgbClr>
                </a:glow>
                <a:outerShdw blurRad="50800" algn="tl" rotWithShape="0">
                  <a:srgbClr val="000000"/>
                </a:outerShdw>
              </a:effectLst>
              <a:uLnTx/>
              <a:uFillTx/>
              <a:latin typeface="Arial" charset="0"/>
              <a:ea typeface="+mn-ea"/>
              <a:cs typeface="+mn-cs"/>
            </a:endParaRPr>
          </a:p>
        </p:txBody>
      </p:sp>
      <p:sp>
        <p:nvSpPr>
          <p:cNvPr id="12" name="Rectangle 11"/>
          <p:cNvSpPr/>
          <p:nvPr/>
        </p:nvSpPr>
        <p:spPr>
          <a:xfrm>
            <a:off x="130934" y="5288340"/>
            <a:ext cx="1553631"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16</a:t>
            </a:r>
          </a:p>
        </p:txBody>
      </p:sp>
      <p:pic>
        <p:nvPicPr>
          <p:cNvPr id="14" name="Picture 6" descr="http://cimg0.ibsrv.net/cimg/www.doityourself.com/450x300_85/174/how-to-reduce-carbon-dioxide-in-the-atmosphere-17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7304" y="4625775"/>
            <a:ext cx="5033095" cy="19274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4" descr="http://d12mafwafvawfa.cloudfront.net/media/catalog/product/cache/6/image/5e06319eda06f020e43594a9c230972d/f/l/flora_floradix_iron_herbs_-_liquid_extract_formula_17_fl_oz/astronutrition.com-Flora-Floradix-Floravital-Iron+Herbs-Liquid-Extract-Formula---17-fl.oz-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1393" y="4443637"/>
            <a:ext cx="2414362" cy="24143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8EC53FC-FD64-E0CF-C9CD-61583B3C0570}"/>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41813876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81000"/>
            <a:ext cx="88392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Please balance the equation below.</a:t>
            </a:r>
          </a:p>
        </p:txBody>
      </p:sp>
      <p:sp>
        <p:nvSpPr>
          <p:cNvPr id="7" name="Rectangle 6"/>
          <p:cNvSpPr/>
          <p:nvPr/>
        </p:nvSpPr>
        <p:spPr>
          <a:xfrm>
            <a:off x="-381000" y="1361657"/>
            <a:ext cx="9906000" cy="584775"/>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___</a:t>
            </a:r>
            <a:r>
              <a:rPr kumimoji="0" lang="pl-PL" sz="3200" b="0" i="0" u="none" strike="noStrike" kern="1200" cap="none" spc="0" normalizeH="0" baseline="0" noProof="0" dirty="0">
                <a:ln>
                  <a:noFill/>
                </a:ln>
                <a:solidFill>
                  <a:srgbClr val="996600"/>
                </a:solidFill>
                <a:effectLst/>
                <a:uLnTx/>
                <a:uFillTx/>
                <a:latin typeface="Arial" charset="0"/>
                <a:ea typeface="+mn-ea"/>
                <a:cs typeface="+mn-cs"/>
              </a:rPr>
              <a:t>Fe</a:t>
            </a:r>
            <a:r>
              <a:rPr kumimoji="0" lang="pl-PL" sz="2000" b="0" i="0" u="none" strike="noStrike" kern="1200" cap="none" spc="0" normalizeH="0" baseline="0" noProof="0" dirty="0">
                <a:ln>
                  <a:noFill/>
                </a:ln>
                <a:solidFill>
                  <a:srgbClr val="996600"/>
                </a:solidFill>
                <a:effectLst/>
                <a:uLnTx/>
                <a:uFillTx/>
                <a:latin typeface="Arial" charset="0"/>
                <a:ea typeface="+mn-ea"/>
                <a:cs typeface="+mn-cs"/>
              </a:rPr>
              <a:t>2</a:t>
            </a:r>
            <a:r>
              <a:rPr kumimoji="0" lang="pl-PL" sz="3200" b="0" i="0" u="none" strike="noStrike" kern="1200" cap="none" spc="0" normalizeH="0" baseline="0" noProof="0" dirty="0">
                <a:ln>
                  <a:noFill/>
                </a:ln>
                <a:solidFill>
                  <a:srgbClr val="FF5050"/>
                </a:solidFill>
                <a:effectLst/>
                <a:uLnTx/>
                <a:uFillTx/>
                <a:latin typeface="Arial" charset="0"/>
                <a:ea typeface="+mn-ea"/>
                <a:cs typeface="+mn-cs"/>
              </a:rPr>
              <a:t>O</a:t>
            </a:r>
            <a:r>
              <a:rPr kumimoji="0" lang="pl-PL" sz="2000" b="0" i="0" u="none" strike="noStrike" kern="1200" cap="none" spc="0" normalizeH="0" baseline="0" noProof="0" dirty="0">
                <a:ln>
                  <a:noFill/>
                </a:ln>
                <a:solidFill>
                  <a:srgbClr val="FF5050"/>
                </a:solidFill>
                <a:effectLst/>
                <a:uLnTx/>
                <a:uFillTx/>
                <a:latin typeface="Arial" charset="0"/>
                <a:ea typeface="+mn-ea"/>
                <a:cs typeface="+mn-cs"/>
              </a:rPr>
              <a:t>3</a:t>
            </a:r>
            <a:r>
              <a:rPr kumimoji="0" lang="pl-PL" sz="3200" b="0" i="0" u="none" strike="noStrike" kern="1200" cap="none" spc="0" normalizeH="0" baseline="0" noProof="0" dirty="0">
                <a:ln>
                  <a:noFill/>
                </a:ln>
                <a:solidFill>
                  <a:srgbClr val="FFFFFF"/>
                </a:solidFill>
                <a:effectLst/>
                <a:uLnTx/>
                <a:uFillTx/>
                <a:latin typeface="Arial" charset="0"/>
                <a:ea typeface="+mn-ea"/>
                <a:cs typeface="+mn-cs"/>
              </a:rPr>
              <a:t>(s) +</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 __</a:t>
            </a:r>
            <a:r>
              <a:rPr kumimoji="0" lang="pl-PL" sz="3200" b="0" i="0" u="none" strike="noStrike" kern="1200" cap="none" spc="0" normalizeH="0" baseline="0" noProof="0" dirty="0">
                <a:ln>
                  <a:noFill/>
                </a:ln>
                <a:solidFill>
                  <a:srgbClr val="FFFFFF">
                    <a:lumMod val="75000"/>
                  </a:srgbClr>
                </a:solidFill>
                <a:effectLst/>
                <a:uLnTx/>
                <a:uFillTx/>
                <a:latin typeface="Arial" charset="0"/>
                <a:ea typeface="+mn-ea"/>
                <a:cs typeface="+mn-cs"/>
              </a:rPr>
              <a:t>C</a:t>
            </a:r>
            <a:r>
              <a:rPr kumimoji="0" lang="pl-PL" sz="3200" b="0" i="0" u="none" strike="noStrike" kern="1200" cap="none" spc="0" normalizeH="0" baseline="0" noProof="0" dirty="0">
                <a:ln>
                  <a:noFill/>
                </a:ln>
                <a:solidFill>
                  <a:srgbClr val="FF5050"/>
                </a:solidFill>
                <a:effectLst/>
                <a:uLnTx/>
                <a:uFillTx/>
                <a:latin typeface="Arial" charset="0"/>
                <a:ea typeface="+mn-ea"/>
                <a:cs typeface="+mn-cs"/>
              </a:rPr>
              <a:t>O</a:t>
            </a:r>
            <a:r>
              <a:rPr kumimoji="0" lang="pl-PL" sz="3200" b="0" i="0" u="none" strike="noStrike" kern="1200" cap="none" spc="0" normalizeH="0" baseline="0" noProof="0" dirty="0">
                <a:ln>
                  <a:noFill/>
                </a:ln>
                <a:solidFill>
                  <a:srgbClr val="FFFFFF"/>
                </a:solidFill>
                <a:effectLst/>
                <a:uLnTx/>
                <a:uFillTx/>
                <a:latin typeface="Arial" charset="0"/>
                <a:ea typeface="+mn-ea"/>
                <a:cs typeface="+mn-cs"/>
              </a:rPr>
              <a:t>(g) </a:t>
            </a:r>
            <a:r>
              <a:rPr kumimoji="0" lang="en-US" sz="3200" b="0" i="0" u="none" strike="noStrike" kern="1200" cap="none" spc="0" normalizeH="0" baseline="0" noProof="0" dirty="0">
                <a:ln>
                  <a:noFill/>
                </a:ln>
                <a:solidFill>
                  <a:srgbClr val="FFFFFF"/>
                </a:solidFill>
                <a:effectLst/>
                <a:uLnTx/>
                <a:uFillTx/>
                <a:latin typeface="Arial" charset="0"/>
                <a:ea typeface="+mn-ea"/>
                <a:cs typeface="+mn-cs"/>
                <a:sym typeface="Wingdings" panose="05000000000000000000" pitchFamily="2" charset="2"/>
              </a:rPr>
              <a:t> </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__</a:t>
            </a:r>
            <a:r>
              <a:rPr kumimoji="0" lang="pl-PL" sz="3200" b="0" i="0" u="none" strike="noStrike" kern="1200" cap="none" spc="0" normalizeH="0" baseline="0" noProof="0" dirty="0">
                <a:ln>
                  <a:noFill/>
                </a:ln>
                <a:solidFill>
                  <a:srgbClr val="996600"/>
                </a:solidFill>
                <a:effectLst/>
                <a:uLnTx/>
                <a:uFillTx/>
                <a:latin typeface="Arial" charset="0"/>
                <a:ea typeface="+mn-ea"/>
                <a:cs typeface="+mn-cs"/>
              </a:rPr>
              <a:t>Fe</a:t>
            </a:r>
            <a:r>
              <a:rPr kumimoji="0" lang="pl-PL" sz="3200" b="0" i="0" u="none" strike="noStrike" kern="1200" cap="none" spc="0" normalizeH="0" baseline="0" noProof="0" dirty="0">
                <a:ln>
                  <a:noFill/>
                </a:ln>
                <a:solidFill>
                  <a:srgbClr val="FFFFFF"/>
                </a:solidFill>
                <a:effectLst/>
                <a:uLnTx/>
                <a:uFillTx/>
                <a:latin typeface="Arial" charset="0"/>
                <a:ea typeface="+mn-ea"/>
                <a:cs typeface="+mn-cs"/>
              </a:rPr>
              <a:t>(l) + </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___</a:t>
            </a:r>
            <a:r>
              <a:rPr kumimoji="0" lang="pl-PL" sz="3200" b="0" i="0" u="none" strike="noStrike" kern="1200" cap="none" spc="0" normalizeH="0" baseline="0" noProof="0" dirty="0">
                <a:ln>
                  <a:noFill/>
                </a:ln>
                <a:solidFill>
                  <a:srgbClr val="FFFFFF">
                    <a:lumMod val="65000"/>
                  </a:srgbClr>
                </a:solidFill>
                <a:effectLst/>
                <a:uLnTx/>
                <a:uFillTx/>
                <a:latin typeface="Arial" charset="0"/>
                <a:ea typeface="+mn-ea"/>
                <a:cs typeface="+mn-cs"/>
              </a:rPr>
              <a:t>C</a:t>
            </a:r>
            <a:r>
              <a:rPr kumimoji="0" lang="pl-PL" sz="3200" b="0" i="0" u="none" strike="noStrike" kern="1200" cap="none" spc="0" normalizeH="0" baseline="0" noProof="0" dirty="0">
                <a:ln>
                  <a:noFill/>
                </a:ln>
                <a:solidFill>
                  <a:srgbClr val="FF5050"/>
                </a:solidFill>
                <a:effectLst/>
                <a:uLnTx/>
                <a:uFillTx/>
                <a:latin typeface="Arial" charset="0"/>
                <a:ea typeface="+mn-ea"/>
                <a:cs typeface="+mn-cs"/>
              </a:rPr>
              <a:t>O</a:t>
            </a:r>
            <a:r>
              <a:rPr kumimoji="0" lang="pl-PL" sz="2000" b="0" i="0" u="none" strike="noStrike" kern="1200" cap="none" spc="0" normalizeH="0" baseline="0" noProof="0" dirty="0">
                <a:ln>
                  <a:noFill/>
                </a:ln>
                <a:solidFill>
                  <a:srgbClr val="FF5050"/>
                </a:solidFill>
                <a:effectLst/>
                <a:uLnTx/>
                <a:uFillTx/>
                <a:latin typeface="Arial" charset="0"/>
                <a:ea typeface="+mn-ea"/>
                <a:cs typeface="+mn-cs"/>
              </a:rPr>
              <a:t>2</a:t>
            </a:r>
            <a:r>
              <a:rPr kumimoji="0" lang="pl-PL" sz="3200" b="0" i="0" u="none" strike="noStrike" kern="1200" cap="none" spc="0" normalizeH="0" baseline="0" noProof="0" dirty="0">
                <a:ln>
                  <a:noFill/>
                </a:ln>
                <a:solidFill>
                  <a:srgbClr val="FFFFFF"/>
                </a:solidFill>
                <a:effectLst/>
                <a:uLnTx/>
                <a:uFillTx/>
                <a:latin typeface="Arial" charset="0"/>
                <a:ea typeface="+mn-ea"/>
                <a:cs typeface="+mn-cs"/>
              </a:rPr>
              <a:t>(g)</a:t>
            </a:r>
            <a:endParaRPr kumimoji="0" lang="en-US" sz="3200" b="1" i="0" u="none" strike="noStrike" kern="1200" cap="none" spc="0" normalizeH="0" baseline="0" noProof="0" dirty="0">
              <a:ln w="17780" cmpd="sng">
                <a:solidFill>
                  <a:srgbClr val="FFFFFF"/>
                </a:solidFill>
                <a:prstDash val="solid"/>
                <a:miter lim="800000"/>
              </a:ln>
              <a:solidFill>
                <a:srgbClr val="FFFFFF"/>
              </a:solidFill>
              <a:effectLst>
                <a:glow rad="25400">
                  <a:srgbClr val="BBE0E3">
                    <a:satMod val="175000"/>
                    <a:alpha val="40000"/>
                  </a:srgbClr>
                </a:glow>
                <a:outerShdw blurRad="50800" algn="tl" rotWithShape="0">
                  <a:srgbClr val="000000"/>
                </a:outerShdw>
              </a:effectLst>
              <a:uLnTx/>
              <a:uFillTx/>
              <a:latin typeface="Arial" charset="0"/>
              <a:ea typeface="+mn-ea"/>
              <a:cs typeface="+mn-cs"/>
            </a:endParaRPr>
          </a:p>
        </p:txBody>
      </p:sp>
      <p:sp>
        <p:nvSpPr>
          <p:cNvPr id="12" name="Rectangle 11"/>
          <p:cNvSpPr/>
          <p:nvPr/>
        </p:nvSpPr>
        <p:spPr>
          <a:xfrm>
            <a:off x="130934" y="5288340"/>
            <a:ext cx="1553631"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16</a:t>
            </a:r>
          </a:p>
        </p:txBody>
      </p:sp>
      <p:sp>
        <p:nvSpPr>
          <p:cNvPr id="13" name="TextBox 12"/>
          <p:cNvSpPr txBox="1"/>
          <p:nvPr/>
        </p:nvSpPr>
        <p:spPr>
          <a:xfrm>
            <a:off x="430696" y="2438400"/>
            <a:ext cx="8408504" cy="193899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996600"/>
                </a:solidFill>
                <a:effectLst/>
                <a:uLnTx/>
                <a:uFillTx/>
                <a:latin typeface="Arial" charset="0"/>
                <a:ea typeface="+mn-ea"/>
                <a:cs typeface="+mn-cs"/>
              </a:rPr>
              <a:t>Ferric </a:t>
            </a:r>
            <a:r>
              <a:rPr kumimoji="0" lang="en-US" sz="4000" b="0" i="0" u="none" strike="noStrike" kern="1200" cap="none" spc="0" normalizeH="0" baseline="0" noProof="0" dirty="0">
                <a:ln>
                  <a:noFill/>
                </a:ln>
                <a:solidFill>
                  <a:srgbClr val="FF5050"/>
                </a:solidFill>
                <a:effectLst/>
                <a:uLnTx/>
                <a:uFillTx/>
                <a:latin typeface="Arial" charset="0"/>
                <a:ea typeface="+mn-ea"/>
                <a:cs typeface="+mn-cs"/>
              </a:rPr>
              <a:t>Oxide (solid)</a:t>
            </a:r>
            <a:r>
              <a:rPr kumimoji="0" lang="en-US" sz="4000" b="0" i="0" u="none" strike="noStrike" kern="1200" cap="none" spc="0" normalizeH="0" baseline="0" noProof="0" dirty="0">
                <a:ln>
                  <a:noFill/>
                </a:ln>
                <a:solidFill>
                  <a:srgbClr val="FFC000"/>
                </a:solidFill>
                <a:effectLst/>
                <a:uLnTx/>
                <a:uFillTx/>
                <a:latin typeface="Arial" charset="0"/>
                <a:ea typeface="+mn-ea"/>
                <a:cs typeface="+mn-cs"/>
              </a:rPr>
              <a:t> and </a:t>
            </a:r>
            <a:r>
              <a:rPr kumimoji="0" lang="en-US" sz="4000" b="0" i="0" u="none" strike="noStrike" kern="1200" cap="none" spc="0" normalizeH="0" baseline="0" noProof="0" dirty="0">
                <a:ln>
                  <a:noFill/>
                </a:ln>
                <a:solidFill>
                  <a:srgbClr val="FF5050"/>
                </a:solidFill>
                <a:effectLst/>
                <a:uLnTx/>
                <a:uFillTx/>
                <a:latin typeface="Arial" charset="0"/>
                <a:ea typeface="+mn-ea"/>
                <a:cs typeface="+mn-cs"/>
              </a:rPr>
              <a:t>Carbon Monoxide (gas) </a:t>
            </a:r>
            <a:r>
              <a:rPr kumimoji="0" lang="en-US" sz="4000" b="0" i="0" u="none" strike="noStrike" kern="1200" cap="none" spc="0" normalizeH="0" baseline="0" noProof="0" dirty="0">
                <a:ln>
                  <a:noFill/>
                </a:ln>
                <a:solidFill>
                  <a:srgbClr val="FFC000"/>
                </a:solidFill>
                <a:effectLst/>
                <a:uLnTx/>
                <a:uFillTx/>
                <a:latin typeface="Arial" charset="0"/>
                <a:ea typeface="+mn-ea"/>
                <a:cs typeface="+mn-cs"/>
              </a:rPr>
              <a:t>react to form </a:t>
            </a:r>
            <a:r>
              <a:rPr kumimoji="0" lang="en-US" sz="4000" b="0" i="0" u="none" strike="noStrike" kern="1200" cap="none" spc="0" normalizeH="0" baseline="0" noProof="0" dirty="0">
                <a:ln>
                  <a:noFill/>
                </a:ln>
                <a:solidFill>
                  <a:srgbClr val="996600"/>
                </a:solidFill>
                <a:effectLst/>
                <a:uLnTx/>
                <a:uFillTx/>
                <a:latin typeface="Arial" charset="0"/>
                <a:ea typeface="+mn-ea"/>
                <a:cs typeface="+mn-cs"/>
              </a:rPr>
              <a:t>Iron (liquid) </a:t>
            </a:r>
            <a:r>
              <a:rPr kumimoji="0" lang="en-US" sz="4000" b="0" i="0" u="none" strike="noStrike" kern="1200" cap="none" spc="0" normalizeH="0" baseline="0" noProof="0" dirty="0">
                <a:ln>
                  <a:noFill/>
                </a:ln>
                <a:solidFill>
                  <a:srgbClr val="FFC000"/>
                </a:solidFill>
                <a:effectLst/>
                <a:uLnTx/>
                <a:uFillTx/>
                <a:latin typeface="Arial" charset="0"/>
                <a:ea typeface="+mn-ea"/>
                <a:cs typeface="+mn-cs"/>
              </a:rPr>
              <a:t>and </a:t>
            </a:r>
            <a:r>
              <a:rPr kumimoji="0" lang="en-US" sz="4000" b="0" i="0" u="none" strike="noStrike" kern="1200" cap="none" spc="0" normalizeH="0" baseline="0" noProof="0" dirty="0">
                <a:ln>
                  <a:noFill/>
                </a:ln>
                <a:solidFill>
                  <a:srgbClr val="FF5050"/>
                </a:solidFill>
                <a:effectLst/>
                <a:uLnTx/>
                <a:uFillTx/>
                <a:latin typeface="Arial" charset="0"/>
                <a:ea typeface="+mn-ea"/>
                <a:cs typeface="+mn-cs"/>
              </a:rPr>
              <a:t>Carbon Dioxide (gas).</a:t>
            </a:r>
          </a:p>
        </p:txBody>
      </p:sp>
      <p:sp>
        <p:nvSpPr>
          <p:cNvPr id="4" name="AutoShape 2" descr="data:image/jpeg;base64,/9j/4AAQSkZJRgABAQAAAQABAAD/2wCEAAkGBxITEhITExIVFhUVGBYYGRUWGBcYGBUYGBodGBoZGhcYHSggGBslGxcXITIhJSkrLi4uFx8zODMtNygvMCsBCgoKDg0OGxAQGy0lHyUtLS0vLS0tLS0tLS0tLS0tLS0vLS0tLS0tLS0tLS0tLzEtLS8tLS0tLS0tLS0tLS0tLf/AABEIAOEA4QMBEQACEQEDEQH/xAAcAAABBQEBAQAAAAAAAAAAAAAAAgQFBgcDAQj/xABSEAACAQIEAgYECQUMCQQDAAABAhEAAwQSITEFQQYHEyJRYUJxgZEUIzIzUoKhsbI0YoPB0RUkNXJzkpPCw9Lh8BclQ0RTVKKj4xZj0/FkpLP/xAAaAQEAAgMBAAAAAAAAAAAAAAAAAQIDBAUG/8QAOxEAAgECAwQHBgQGAgMAAAAAAAECAxEEITESQVFxBRMyYYGxwSIzkaHR8BRy4fEGFTRCUmIjoiRDgv/aAAwDAQACEQMRAD8A3GgCgPGoBNCAoAoAoAoAoAoAoAoAoBpxPiVnD2zcvXFRBzPM+AG7HyFQ3YvTpyqS2Yq7KX/pYwkn4m/E7/FajxjPpVOsRvroypbtL5/QWnWtgj/s7/utH+0p1iH8sqf5R+P6HZOtDAn0b4+ov6np1iI/llbividV6ysB43R+jP6jTrIkfy2vwXxOi9Y3Dv8AiuP0Vz9QqesiR/LcRw+aOydYHDT/ALxHrt3R96U24lX0fiF/b819RwnTXh5/3pPaGH3ip248SjwVf/FnVeluAP8Avlj2uB99NpcSPwlf/B/A7J0kwR2xmH/prf8AeqdpFHhqy1g/gxwnFcOdr9o+q4h/XS6KulNap/Ado4IkEEHmNRUlGrCloQKoSFAFAFAFAeNQCaEBQBQBQBQBQBQBQBQEB0t6R/BEXKme44bICQqiIksd+Y0G/lvVJz2Taw2H655uyRkHGsRisTc7S+xc8gPkoPBVGij7Tzmtdzvqd+jGlSjswRGnCv4GouZttDPFWboA89DCtPsgmrJowVJSS1Q2ysCe+wG0xtGukzJMedTkYlJpvP77r+om52giXI5wSmxIjdSfL20yIvUW9/IUXuHZxJ1jQwAdYIGs7a7RTIttVNz8vl+oF7sHXlp3CfPkRP8AhTIlzq2y8v2O4uNp3W/6f71QZlKfDy+p3FQZkFAd7NlQM7jTkPpH9lQyrk3kjV+qPEs+FvBjIW8co5KCiGAOQkk+01npaHD6Uio1I24erL0tZTmCqEhQBQBQBQHjUAmhAUAUAUAUAUAUAUAUBmXXMe9g/Vf++3WGruOz0T/f4epm/aHxrDY69kTXRDh7YnF2bUnLOZ/4i6t79F+sKtGN3Y18VUVKk5b9FzZdumXQR+9ewRPi1iftt/3fd4VklS3o52Exy7FX4/UzU4u4CQWYEaEGZBG4IOxrDY6+xFh8NufS+6lh1cTw4tueX+av7KWHVxPFxPgqexR+qliFBaoV8IHNF+2lidnvPO1T6A95oTsviAdPoH30FpcRF66WMn2DkB4ChKVlY1Tqc/JsR/Lf2aVnpaHE6W95Hl6s0BaynKFUJCgCgCgCgPGoBNCAoAoAoAoAoAoAoAoDM+ucfkf6b+zrDV3HY6J/v8PUzSsR2TV+qDhGW1cxLDW6cifxEOp9rz/MFZqSyucPpSteaprd5v8AQ0OspyyodM+hFrFg3LcW8R9L0bnk4H4tx57VSULm9hMbKj7Lzj5cjHeI4C7YuNauoUddwfDkQdiD4isDVjv06kakdqLuhqROlQWaurDTEYdVgrbJ1E5SRA3mOeoFWTNepSjGzjG/ISwG+S5LTPioJ19WwNCrS12Xmczlj/bATMa+R2386nMo9m39w4whGZoZjt8r27VDM9Fq7s2+Y6qpnNX6mmBw2Jjlfj/tpWelocLpV3qR5erNBWshyxVCQoAoAoAoDw0AmhAUAUB47gCSQB4mobS1JtfQhcb0qw1tig7S4w3W1bd49ZAyj2msTrw4mTqpDF+mg5YHGH6iD+vVHiY8CepkKtdMQd8Hi1+pbP2B5qViYjqZEjgOkeHukqGdWG63EdCP5wirKvB7yrpS4EsDOorMYzNeucaYP13v7OsNXcdjonWfh6mcYLCtduJaT5VxlVfWxjXy51iSudec1CLk9x9F8MwS2LVuynybaqo9giT5netpKx5Oc3OTk945qSoUBEdI+jljGW8l1dROS4PlofI+HiDoarKKepnoYidGV4/AxTpL0bv4J8t0Sp+RdUd1/wC635p+0a1glFxPQ4fEwrxvHXgQFzDySc7ieQMAaR/jUXLypXbd2efBj/xH5+Hn+37KXI6p/wCTPPg7f8U+4f550uuA6ud+0zraRhOZ83hoBGp8PKPdUFoRku07+A2x2MjuJqx005HT7dZq0VvZhr1mvYhqzYOpG1lwd5TEi9rHj2a1lpnJ6RjsuCfD1Zoq1kOcKoSFAFAFAFAeNQCaEBQBQFP6Z8TdGCoVkEQGmDI8udc7E1H1mzuNyjFKFxlabHgd/BEjxt3FM/V1rH1cmrpE9Yr5npxN/wD5PE+xFP8AWFUdOXf8C3WRG2L4rdtqWbCYhQObKFHvk1Ow1qNtPQibHS97lxbaWgJMSWLGPUAAKmXsq5MfaZofArmpTMSInXxn/Gs+CqSldMxYmCVmU/rmHdwnru/clbNXcbnROsvAjOqThHaYh8Qw7tkZV/lHEfYk/wA8VFNZ3M/SdbZgqa3+X7+Rr1ZzhBQBQBQDbiGBt3rbW7qB0bdT/nQ+Y2qGrloTlB7UXZmOdM+g9zCZrtubmH8d2teT+K/ne+OeCcLaHfwmOjW9mWUvMqNUN8KAKAjsR3WYCczBjm5Isb/dVtUac0ozdtXv4I2XqUQDCXgCSBe3O5+LTWstPQ5nSSSlBL/H1Zoi1kOaKoSFAFAFAFAeNQCaEBQBQFD6dYdu2DRow0PjETXNxcHtXN7DyTjYqz4q8ui3XUeAYx7prWi0ZZIe2ulOMRYF4n1hSfeRWVTklZMxuEeBXuL8WxN/S7dZh4Tp7hU3GwhfA7YVwY1rFN3M0FY1LoirNmuejGUHxMifdFbeDpuN2zXxU07IrnXN83hT4Nc+5f2VtVdxtdE9qXJC+CcdXhvYcO+CYi9iHsjEuLItH5ZYEHO66rly+oCrwVkaWLrdbVct24tPRvpVZxjYlES7bbDMEuC6FWGM6CGO2UztVjWGfDOsHAX7otW7rS2fs2a26pe7PVxaciHI8BQC+C9P+G4q4lqziZd5yK1u7bzxuFNxAGOh0B5UBLWeOYZ7t6yt5DdsibiT3kGhkjw1HvoBPDukWDvhjZxVi5kGZslxGyr4tB0HmaA7WeJ4e5ol608gmFdGldZOh1Gh9xoDOumXQEGb+BAI1LWFIOnNrXl+b7vCsM6e9HYwnSH9lX4/X6mbkf58KxHYCgGuJwmdhPyfSHNo2HqqUzBUpbcu7ebF1Nj97Yj+W/s0rLS0OV0r7yPL1ZoC1lOUKoSFAFAFAFAeNQCaEBQBQFH62OD9thVuB8jWjpoSCG9Wo23rHUWVzNRftWMltXMSqx2zn1hnHvBBH21z59WzpxhOx0TH4iNblv6yGftaq7NPvDhLuOZu35kNn9iAD1Qk/bSThuJVPiOcFh8RcPeuQsfJBP3bUhKKYlB20Ns6EcOSxgrKJsyh/DVgNAPACB7K6kVZHIqO8jl0m4P8JxGBBEpbuPcf1KBA9rZR6ppJXaNjD1uqhPi1b78CG6QdDbmJ4xaxLq3wYYbsmZLrWrguBrjD5tg0d8c6saow4NwvG2MTxVHwV1rWOvNlvJcsQiMXXOym5m0DhoAnTagKzwrojxD/AFZhHwr2/gF7EXbmIlTbdWuLdXsiDmbNlKxAOqzzgBl0N4FisPd4S+Lw+KNi2cQRbFl/3rdDSGbKmbK5FthmO8xoCCJHHAreMw+Pw+Mv4a7bGOGJF1ic4+OJdJUa2cpNlYaNEMc6EEN0YtFk4Utm2wvWFx5xLBGGSy0lRcaIgpnABPpAc6AZ4hUfhnDuwVmxFmzjXvNbIBTCNfdCGPKS7AeAZ5EGhJuXAOCYdzh8Xhniybds20A+SgQKADPd0ABBB9Lx0EDfpr0Ft4rNdsxbxHPkt3+NGzfne+eWOUL6G/hMdKl7Ms4+XIx7GYS5adrdxCjqYKtoR+0eY0NYGranfhOM1tRd0It2yxgf/VUnNQV2ZIQc3ZGz9W/DHw9h0cZSzB4O4DKIzeB025VlwynZuW/6HB6WqU51I9XmkrX4u5blrZOUKoSFAFAFAFAeNQCaEBQBQFW6yboXAvJ3ZR99Y6qvBmbDu00zEb/HUWAAWPly9tcn8PJvM6zxEUrHEdIX5W/ef8Kn8Mt7KfiXwEN0ifna+3/Cn4ZcSPxL4EtwHiy3Cw1BAGhqVRcWWVdSVjdui7ThMOf/AG1rrx0OPPtMftci4q+KufcV/b9lL5kpXi2U/pPi8Zbu8Q7JcQwbCW/g/Zpcde3XtS8ZAQjEdnrpOlSVIzE9P8dbuX7ZwRY2iYQJezhT8JFsmAcwZsPb7yiPjwNxqAodM8X2lm0UK9pi1BdwPmjetp2aKLYmFuE5iZAAMnkA/wAf05bD43FWHtm6lsrlFuA6KuG+EXCQT3zAaAIOw5zQHTBdY9i49lOxug3HCFgbbIjNcW0O9m7wLXE1UHcztQHTFdNeyxeKsXbfxdh7FsFVuM9x76IVUHL2YbNciCwMAnkaA8/9fcLyM8tkIAL/AAe6VYNa7fKSEM/FSxHKNaA7L024basubTCEW44srba2WK9sSoVlUBi2HvaGPkydxIE7wzjFm/Ko4zhUZrZ0ZQ47pI5jQiRpoaAj+k3RnD4+33tHWQl1R3lIMEH6SyDI90HWqyipI2cPip0H7Om9FS6veiIBGIvgZVJyA+my+lB9EQY8SJ5a6dKk6ktuei0XqdjpHHKnDqaTzfafDu+poGGM3LpG3c/DW4tWcKfYj4jtasYhVCQoAoAoAoDxqATQgKAKAz3rrxgXBKnN3B9i6n76Eo+eWxDDY1jcUzMpNHq49/GqulEnrJHj41/GnVxHWSJHgF85zJ5D76nZS0K7TZ9KdX2JD4CzrquZT7GJH2EVkWhiY+4rfy4jB/nvcX322I+1RWKpK048/Q28PDapVXwSf/ZL1FcR4s9t8osO47veXNrmDE7IRplC77uswDNZjUI+10iAYO+GKFxaUH0znLHKe6NFABOu7EbxIHqdMLcAtbuDuZzosnvZNBm2kNuQe750A6u9IbIUuFZgLnZbKDnKkqBJ9M5UH5zqDGsAcLPFsCwQlFBlQk2jvlW8Mndk/LUiOc86ALuI4bdFzOLBW8Ed2dVAu5DlRmJ1JXIIY7d2DQHa50VwNy3k+DW+zOuVQVXW12MgKRHxXc9VANL/AEA4exk2CCQ40u3hPaG6WkZ4J/fF6DyzmIoCNxPAbGGvXBhu0Fy5bzXBnksguiFUse6Szt7NNBFYajvkiUSPF+NDC2HUvF3LCIIOTSAWjdvSPLl5nFUrKnBrebODoddWjG11fPkedH8M123hsxlLdiyBv6VpSwM7uZ35Lp6RrNQf/FHkiMb/AFNT8z82TmHHxl76n4autWYp9iPiO1qxiFUJCgCgCgCgPGoBNCAoAJoD5964+kYxF/s0Momg8/E+2jJRmTVUyCKAKEDvht3I6nlsfbUA23qm4+Ec4dz3bsFfJxp9o09gqUVZdOmt7I2BfwxKT6iCD9k1rYuWy4P/AGR1Oi4bca0f9H5o6cYS4cQxt4rs2CW+4wi2JLicxWMzagCfRmDArbOUcSmNFy5kxNtmKEBSwAGW47SE7ONEuWQTPIg65SAOobFstp7TpdXLiyYZWtuzODYlswOQDMDlmNo5gBGHXF2xc/eyNmdbhEDVjDEz2rRlyBQdYJWNBNACqQr3XwNsui2WRFtd4XCTbZc0HNkCqMyj5IkaEUBxskM9tPgHZhmyZu+ItowKxlUZTIDDWABoTQFowWFW0i20nKugBJMDkJOsDYeQoDvQFKxCG7euqQe0Z8keSF+8SNkKtaMc8h51qtbTtvJKz00vgXjZTLCEliq5QbjanQHkIHjObmTOhi5e1srd5nquhcLsU+tbzlu7vP00L70VPxVgT/u9gxvHcA9SjQ6c5NdPD+6jyR53G/1NT8z82SVj5299T8NZFqzFPsR8R0tWMQqhIUAUAUAUB41AJoQFAVDrI6RDC4ZlB77g+xefv/bQHzszlzcvvqq7A+k5+SP1nyFVvct3EOTQueUB5QgUtCS0dHuIERr3kj/A1BDNY6Q8d+FYDDvPxiXQG9eRob2x75rSx79iNuPoztdAK9eaf+Pqi74m3g7jWmulBdvoMgL5WuKFIhROoAvnb6Q8q34u6TOJOOzJx4HSx0csLmPeOYXVaT8oXsueTEicg2jnUlRre6PW7ve+E3GLW4DApqpACv3FG0AiNJk7k0ArEdHbjTGKuLK5RlzDXOWzkhxLawTzjlqKA8PAr4BC4lgDcLb3JCm4zlRLn0XK+wERAFAduHYLFo6Z7wZBoyzMjJA1KSWDRrm1EkiToBN0AUBSukKpbxF29nZe5sGyk3Qq5II3BHLXY6bVq1GlJv7vkZKUVKST0KEzlmmM7EE5mlp3JMMTz8a50ndno6KdKMvaUVdXa4bk3f47NzUujit2eFgwBh7M6b9waDzmCTygDnXWoe6jyRwcZ/UVPzPzZJ4c/GXvqfhq61Zin2I+I7WrGIVQkKAKAKAKA8agE0IOWKxC20Z2MKok0B84dYHHnxeJIUzJgAeHh/nwqHwJXEqXFMQpy2kMpbnX6bn5TerkPIVBZEeaEhUEnlSQKFAOMFiCjBvf6qgGhdHsWHHZk6N8k+B5VjrU1Ug4mzg8TLDVlUWm/vRpl3C4a7hcE+JdlixewykHRWYLLkekynDjLuATMaAicPfq434EY5JYiezo3dcnmvM6W+HYU3QLWPCF7q5bSsFzC3Ie1GYZpF1VBA7oW2NYrMah7Y6M3bbgDiJL20s5+8yuUtoVJbM7ZVLEPGWDlgzJNAPfgeM7PD20xa9orOzNJbtEF1GhmKEE9mWGgUSwgAbAc8NgOKZlNy+NVVWCMhUZc0kTaU5mldeWvlQDa23FbYbIouusrDuhAORWVQA49OAWbvBSx10kDrjuKcUCXALC5j2uRkQ90ZQE3dgXDHNJGUgEQDuBx4h0kxfaMLdohFDD5DZmIBBbbkddJ21rTlWqbXsxyMijHeyncY7XMvatmYqrHXMYIBWdd9iPdWtJtP2tTPTjGTSvYbKSFYS0xqNNfLbQa7QduVYzPTk42aWnfv42v6Gl8KX4rDd7KBh7OZgTIU249h1IUeJJ5CupQ93HkjUxTvXm/wDZ+ZNYRAty6AIA7MAeAC1daspPsR8R4tWMQqhIUAUAUAUB4aATQgzvrj4+bFhbSnV5J9WwqAfPr4lu9rq2hPOPDyFQXsNjQk8NAeAUJPCKEHtAKFATfR/GlWCz5igZvHRriFq5gbRez2rJeRVUQCGutAeSRGrNPt3qUrFW29Rt+6nDHZG7DEW3ujMtwMQbfaMboIBuQIbCZoAKqVjTMQZIHd3ifD77Yi5cN0Z7TWCRnYdlfSzMDKQrHuQBI0J3LUAwxHDeHFb7IL7pbdJC21K3Hv4o6BWQZlF1MubbLzMUBJ8O4PhnYixjs7sLhWTnJkCXK5ocAOIMDusmphTQFi6NcHbDW2RrpulmVi5BBMWrdvWWYkns5meftoB5xd3Fm6UnMFaMokzHIczVZtqLsStSkYjE31w1w3LrJezK6i6XVhbVdWtbZWlipga6gjUVry2lTbbzMlODqVFCKzeSKV8NBbQHMPEwY55YEEco2gD2amzt53umbVWlOg9meTX3lx4jZ75JcCTEH2kbeQP9UecTswhZsvRpTrKUIJa/PRfK7y7zWuDqblnC24gCzYMg7/Fr3vvA8wT6NdCg/wDjjyRq4tWrzX+z8yZw4+NvfU/DVlqzHPsR8R2tWMQqhIUAUAUAUB41AJoQYR15uzYwKNlRdPXrUMsin4HoFxO9bS7awjPbcZlYPZGYeMM4PvFCbnb/AEacW/5J/wCksf8AyUsLkVjOi2MtXexuWGW7KjJmQmWjKNGI1kc6q2r2M8MPUnHbisjji+AYm07W7llkdTDK0Aj7dvPY1G0kWjhqso7SWXgNjw259H/qX9tNpD8LW/x+a+pMcM6C8RxCdpZwrOhJGYPaAkb/ACnB0qyzMNSEqb2ZLMd/6M+L/wDJP/SWP/kqbFLkRjeFX8HfFrEWzbuDKxQlScrbGVJGuvOoJNs6rr10YXFdiAbgyZA2oJ724kSPaKlFSUx2Kxzova4NHdDdZGtptOGjMss4zZ7l22QwIINSQe3eKXQxFzhlsWyHkdm5Lspw/Za9nCibjySCB2JMjKaA42uOWhmHwHs+1uWXY5IktfZlDKCCWBR2zTuwMGYoBx0Y43gBespZw121cxAAElSFDW2uKp+MOnZ4eBlBCgIugIoC80Alzof/AL+znUMGbdNeMpiLGHXuliO0bLMAk5AonzJOv0a0cTVyUVrqdbozD3kqsleN7fJv9u8pvYaZiNiInzB/ZWkpTim/odyVLD15whFXWbzvonu5/qEaHzy/cf1g1NRuUNriUwUIU8Q6Vs4qVuTaa+Tt4Gn8OaLOGj/g2dgf+Gknzju/YvpGutQ91HkjzON/qan5n5snsADmuTMxbmdTOXmeZq61Zin2I+I+WrGIVQkKAKAKAKA8agE0IMI65fy1vVb/AA0ZKL3wHhXbcIwLKga4lpYBDGQ2hELcTyO/o0AvhfRr4y2DhwoUgkvbbLCx3QPhbRKiNQw0EigG/wC5XbceuMRKWEt3D4ZsgCD3976lYrXmdTrdjBJb22vr995ZelfRWzjUhu7cUdy6BqvkfpL5e6KvKKkamGxU6Dy03owzj3Ry/hbhtXoB1KsA2RxO6nNqPLcTWBprU7lGca0dqL/T5mjdCeEi7wte4ruj3woObUPoy6OsTprOwPjWanocjpFWreCH3D+jfxlsHDhQGzS9tsihcrAQMW0GVImCPkyNNbmiZl10LHFXgR8VZ9mhqrLLQuXVQ8s9qdLlq5sSNQU5jUaMapte2l3P0M0YXoSlwlH5qX0JnhHR++tpPgmLUL2YRSrMoGVbaz2bIwLEo8kiQCo15ZTXHd+9xFS/76ssVe4pUdkMhcDsF78S03LICmJNwGSIDASHFMVxINbFmyhBSznZijhWa4BcMZkY5UzHTQ8oOhA48BtYi9ie2xdgIbdq32Y9FLjdoLhBzEM2RgM0CAxXxkC10BzxF5UVnYwqgsT4ACSahtJXZaMXKSitWYXxTii3Ll1yMudmYKoXQsYg+eok+Ou9cpbVRuUt56GvGlhlGFN2krXd3m1+vFHFccrjeCdcvtOn3eEnblVatOWm4rgq0KT2la7fytu5sWAch8nA96z+r7ax2/4fE6CdulHbfD1NR4Ys2cPOijD2CW3IAQRA8ZJA5ySfRFdeh7uPJHl8Z/UVPzPzZO4f5299T8NXWrMU+xHxHa1YxCqEhQBQBQBQHjUAmhBhHXJ+Wv6rf4aPQLU0bokUPCcCrAGbSxOWAR5Fln30JJTDC0jhgqzpsV1JET84fCeekUAw43hTbvtdR7gZ7lskWygDZOzyo4a6mZYRxH/vHwIMIvKbcYx4fUiLeGxMEfDcTqAAzPZIHcaRpiZBOc/WRSCAKkoOsDwjt81vEnEXrTD5Ttay2mUMc0rfcg96JA9BZ5kw0mszJSqzpy2oPMf8B4ALNh8OLpfs3dg6koxB72UkA6wdY5j2VWFkrIy4qq6s1Nq10h7hsCC41uxvq7/aCg901c1jEet8f6z/AEOH+41V6lloWXq2v5cThvBmuKfamn2xWtUlatT8To4WG1g6/dsv5s0A9BsOCWR7iND6groXtpbLRlgmLa77yZnSNs5gzudXlolSLzaMp1UHuh8M4UEEFfyRVB5C43lQFs4dh2t2rVtnLsiIpc7uVUAsdTqSJ3O9AOaAKAzDrN43fS8bALraKDMO7D6lpHMAxl1YSRt461d3vFm9gk4yVSOqZSLRBO0g6RLMsE/KjYSQNuVa7dlsI23ByTrS3vLxv9LDK87CDETrMDuaDUncRrPgBt4Xiu8xTksml+jf38B1w+9oyaQTnzCIcxkJ000yjbnNa+Jvso6nRMYqq5t52SXr6Gz8Gf4jD6fJtWIXncuG2Mp/iiN/EH6NdGj7uPJHAxn9RU/M/Nkrh/nb31Pw1dasxT7EfEdrVjEKoSFAFAFAFAeNQCaEGE9cv5Y31PwCj0C1NN6Cuv7l4ENm1sr8kN/U1oSS9gqpljcOxEJfj3GRQEbjYa/eBLaOuihjobdsx3XXU68jFY4POS+9DNUjaEHxT82cxbA1DNr6OS5POAR20Tr7ZrIYTrjcUljCtmMEETnDIbne2XOzMdPXWOrK0S0I7TsNei3xmGLO4k3HaTlgsToO8GjeseFvsZ8WbWNlB1FsaJJElhbaEjM9vkO6bZg8h82PPnzrYNMxDre/hP8AQ4f7jVXqWWhJdF72R8M/0bqn2Bln7JrRxbtOD7/odzomG3h68eK9GaF0/wCNX8LcV0v5VNm6FQNbMXRbu3BcuWnQs1sBCZV1gqJBBMdA4JG2OmmJtOS7i6lr4RbKkKrXexGOYXiyiAWGBRYAC99zGwAErhumdy7iMLZ7E2i99rbyyuGVbeKkKRqCHw6GY2NAXagEu4AJJgDUk7ACgMR6U474ViLlwzEwg2IQaL6p1PrY1xpYh9Y5PT6Hr6fR8JYSNOMldZtri9fvuIgYMEAMT+dzmPI89BrM+ZrJCspVNDWxGBnSwycXnldc2vUVawozeZ5SY73lsRtR1lJKxj/AuhKTm09mN99s72VvjvPLGBOYsG21+zx9w9o8iInV2oNWLUKPVVo2lfO3jb2vDd+xr3A7QK4YHnasnTcxaWZPL0Z8so9M10qPu48kcPGf1FT8z8ybw/zt76n4astWY59iPiO1qxiFUJCgCgCgCgPGoBNCDCeuT8sf6n4KPQLU03oI4HC8CMs/Eqd1ERz7xoSS9lcrSULHkfiwR56Nzn7aAgMXdPw3FqP/AMcjbmhnf+KK16b/AOaa5G/Xh/4lKXfJfNEjwuyS9tgoZTJzakCARvtMqPfWwaBA9Y7jOihu+wB1A0QTABGplpMHwrTxUrG/gqCqX2nbcuf7Dzoc0YLzLkDlOv8AGXl51kwzvAx42moVElwRL2L2q96e8PSO2mvzu2h8dtq2DUMQ63v4T/Q4f7jVXqWWh3wHzS+tv1VzekP7fE9J/D+lTw9TesMlu6lu6UVi1sQxAJyuASJ8D4V0ou6TPOVI7E3Hg2jkeA4TQfBrMLbayB2aQLTaNbGmiH6O2tWKAvA8MHW4LKB0YurAQQxzydOZ7W5/PNAQPGelN625QWxbIJ0cFi4HNYgR5jN7K52IxdWnLZjDLi9/3zLWyKvjuO4nEKyqWul2dGtoeyRQBJGrGYBHlqAWnSqTqTcdqUrJ7repmpQ/vT0t9/IrmMx15VNm8DoQVzHMUMciPRMerf2ayoRk9qP7/qjsUqtNVo1qeWTy77cNy47jrijYATs2BJBlidTKnc8hPLTarUYVHJ5fA1KeJq1HKpVfDX8ydkjmlokSFM8iNiCCG58oGvrqsJpRs9To4+vD8ZFKWWSl4O6Pb/dMEEEjNB0ImSD/AJ8KttxSus/v0IwlKWKbkna2Xhv8ZO92zU+GXB2FhArZmtWVJ/MyLoDykz7mPKuvR93HkjhYv38/zPzJjDD4299T8NWWrMc+xHxHa1YxCqEhQBQBQBQHjUAmhBhHXJ+WP6k/CKPQLU07oIqHheBDAE9isSJ5+o84oSSVlbeaXyeQhSD/ANsERpGtAQF5XbiuIt22VWa0mrqGHdCHY84Lf50OlF2xTXd9DsVI36MhLhJ/O5YLeJOH/KL9oJAyqq5WnmYnvazsBW3KcY6s45k3SC6cRiLtwuWRnISSCyoNQo+jE7R5a8+dKttSeR2YUYRppbWdrv75/Iv3QcBMGqsS3fZdyus+M+UVt4ZpwuuLNLG9tflRMYa+M3ek6iO/Gx00zGdPfFbBpmHdb38J/ocP9xqr1LLQ78P+aX1t+qudj9Y+J6T+H+zU5r1Ns6G3s+Cw58EC/wAwlP6tbmGd6UeRx+kobGKqLvv8cyarOaIl3ABJIAAkk6AAcyaAzDp263Ll5wUdYVVOdNQBsoJzNDsTAB51zK16lXai1spcTJTozqSUYrNlfXiyWjh3tKO58pREhMuVlPmZ0nmoO1aipSbltPXzN/DdHV5zlC1nHj8udwxXE0vuQe5bYqcxkd1cxkncEsSPIedbWBwydRKXf+xq16NWg1KSto78M2s2QnFuL2VS5aS2gWSRcljljQ5STsYnXkeXL09CkqOem80K9dV9G396DLDpiAQq2zmOqnXMoAnTWBoNjr4a1WcIOGzsqz3W1KxbWpomFFjEYd8mdygjKYzqw1IUtsfWdfUTXgMTCvhK6jVVr/C3gdrCVtlqVN2+95cujtwZbOgJ7KyBHozaQknz2/nJ4mvVUfdx5I1MV7+f5n5kvY+dvfU/DVlqys+xHxHS1YwiqEhQBQBQBQHjUAmhBhHXL+Wv6k/BR6BamndBbscKwQhpNlYKg6R4kAxQkl8LeaZYuRGwk/ZlH+fdQFWu3cvHB+cAvvs/tArnN2xf3wPQxjtdEPud/wDscOtK5dBtHuhRORpMyR3uW4gfZrNXxSk5K6yOXgqcJz9tXS+Wer7jOOKXGLKbjyCAxGhljMyAVlozCPUJ1iul0dKDo7MVa2T7zTxkXCq01bPTgaz0Av3LuCDOYaW707hTAJIjkN4E7xWCFKnSbjS0u/B70G5OzktxOYV2ZwM5jeJ3jl5z+o1cgwrre/hP9Dh/uNVepZHfh/zS+tv1VzcfrHxPSfw/2anNeprPVpfzYQr9C4498P8A1q2MC70rcGaPTkNnFX4pP09C2VuHHIrpJhrty0EtAFi67kAADUEnwDBTpJrBiaTq03BO17fC+fyJTszKuNi6UDLmuHMAUGTXNKrHg0OCdY19tciHUxqOPZ1z5b2bWGruhVVS17FccXEdpSQCAwDQx8dYIG5H21sxdNpK/eemhi61VOvSgrPKzeeW876qjsLJuAr3WUmELGSQN207vPQnnW9gK9KlJqTs3xPNdIYp4nZUrq18u97+e4iWwV10tr2YUNrnIid95+4DkK7bu1kcmLSukP1w+MZybX+wXPnUhQgmSSwEkz4+Q2FJcHvL2eiQcO4q+Ha26XjcN6TeSDoS30zu8ycw2MbitDH9H0sVSe2s1o/vcZqFSUZpRNp4PcUW7LtPdtWNPWg70eAGY+xvAVrUfdx5I2MV7+fN+ZLYUzcvHx7Pf+LVlqyk+xHxHi1YxCqEhQBQBQBQHjUAmhBhHXL+Wt6k/BR6ErU03oPcI4VgoWQbKyTBUDnmlhpE0BKYLEHNoiHTUW1QHf8AlNp191AUjpTiOy4mbo1Ns2WyzEjKs6nQbx7a5VeWziNrkd2nXlDo9U1G99rPd97yJ6XcXu4i+kCVScpymPk6kiTEg/5gRNSrGpnfI1cNDDqk3Uftblve5W3alfx93M3ZSAQwyknlpEneBoY8RW1gl1L6xb0cys3N5q1jT+iXcwShVJCtliSpI29FTPqir0JOUW3xYStFO98vteBLWL5JtkWyCSPScQee9vwjwrODFOt7+E/0OH+41V6llod8B80vrb9Vc3H6xPS/w/2KnNeRo/VVf0xKeBRveCD+EVfo95SRi/iCHtQnzXw/cv1dE86BoDEulzhcVcWyzFUuO3IgPmzNAA2UnKJ+hXJqRjKpOy7n6npsB0dTdKPW6yTfhut5kNisYWdmCDv5ZOaArcysjvA6aTIMbzNVhSioq708imHrVsNOWHilLZazbtrx+9WSPCcQlq0wYyQZCj5RkDc7RIP2D169W9WSaNHG9HShWtHRq7b0XG70yINMKSb13tuz7OMqmYLESEDaZTAMeo+FeswlSboqTV/W2Rw3FXsmN8V2ltc4uwXUMQrSGUnXMZkmQNCK2p+1G5hhOUJWtc9tYJXcWbEO7DV4jNMNHe+SVgrPMLzBFa+Jr08PTdSbM1PblK1sjb+FWsyWAoE9nYk8hFtCZ8wAv/QPGudSfsLkjdxPvp835k5h/nb31Pw1K1ZE+xHxHa1YwiqEhQBQBQBQHhoBNCDCOub8tb1J+Cj0C1NN6En/AFTgtSJtLsCZ300Ej10JJTATnE5hpGzx6u8IFAR3Geilq/ee+7upGWe8oXuqORQ6e2tWphYzntts6WH6Uq0KXVRSaz1vv8SAxXBsGrur3rgZmkg3bAnWcwGXaT9oqv4KF73ZWfSMpbPsRVlZWT0+IcH6I4G6oW1iGaDnAF2yzaelKWzprG9Z50tqV2zR9jfH5v6ls4bghhrbW0faTNwhi06kAjLrqKtTgoKyIlst3irdyv63OuFuuG+UBpuzSN9RAuHXzq5BhnW3/CY/kcP91VepZHbAfNJ62/VXNx/aiem/h/3c+a8i69WV+MU68ntH3qykfYWquBlao1xRl6ehfDxlwfmmaezAbmPXXWPJEP0s4r8Hw1xw0Oe7b2kudokGdASfJTWKtU2IORs4TDvEVVTRi3GktHL2bXGbeHIUDxzFdTvy5keuuVhZSTblY62LjjqjjCdlbNWsu7cO7uEU2FMw0SiaZiZkmPqzOtUjUbq2ay3s5lGrVoydnq89+j+p1sLZOSQweGYhtV0RmDA89QNPKKxS21e1rd2utmbNSriK0XtScoN5vd3d65DDi3A0b44lwCwDAR3oBLEDkQB7hXU6Nxc3NUNV5HImtlbRX0Nrtjo5tAkhSQWIGwJ22r0bjfJmttLVEvwDtGDZRlBlRAGWGGqy3kNOdcPpZKU4pbt3kdbo6rhIRk8Rrla2v04amz8DQstkagGzZzHxARSI9sj+f5Vel2FyRjxXv5/mfmS2H+dvfU/DVlqyk+xHxHa1YxCqEhQBQBQBQHjUAmhBhPXN+WN6k/BR6ErU1Xq4/gzBfyK0BZKAjsdaBW4zG5lG625JYRtlAJbfYeFAVZrNk3iFwx7QFh2hswO6u/adl5H3iKAluB8KtKSUTsXI3tqoJXQd5uzHkYk+ygJK9bujS2zGCATKgnurqSVOvq8aA54ixiT2eVwAIzAnUjSdVgSYOsHfbTUDDuuAH91dTJ7KxJ8TBmqsstBeB+aT1n9Vc3HZyjyPSdBzVOhUnLRO/wAidw2B7F0drlvnIL5I05sQdMwE/eBqNPCz6yVldLjp+xr4/pCliKbi42e7PzRP9HekBul8NetPfsXMqg63AjHR0z6hwJUiDpDEaRXSoyqKOzUTedjh2sQ/SpxaYYYNK2ywVTqmdoRDGw03UaA7ASTWtKNRS6tu6T17vvI6FGhKdO6yvKOe/fp8UyoYkMMwJkxlnmADqAfPx8h7LQtrwZ6LEYacopRd21a71svhqduH3MjI/nsTqRsdTvE/ZUVKbnB8DFjaVHq40qdlLVeGv34jvE3J1kIo7qs5yTl8t41Okbeuqwoyb7+489RxtClQqUpJycuGitoz27fe52ducojN2gM7Ed4Ea7mPP1Vkw8XRqdatfvI50qlJ02pX7ufH73kMLxso2VlZr0SIllGbY+BMzpXpVJ9udjAlaBP8HwrJak5sx1iBpPr858687jasatd7GnHiY+9GsdGlJW0dIWzaGnibaGPXET5ZfE1vUuwuSOpiffT5vzJLD/O3/Wn4aLtMifYj4+Y7WrmEVQkKAKAKAKA8agE0IMI65T+/H/R//wAxR6ErU1Pq5zfubgdo7FfXNAWegGGKwbuTDkKd1GUg7b5kOulAQTXcNkN1sShRcxdu4FMOUafi9IdHHrmgJDDcPklku95SVLDJObczNuJ1jQbGgJA2rwjK6fnZlLE6KAQQVA2PLmPDUBOTEwe/anx7N493aeqgMF66DHFX/krP3GqssjpgD8VbPrP3Vzcc7SXI9H0LSjVoVIT0bXkSPDL6q5zSS2UayTrOgnQSY105TWlJSml98DD0n0farFUIZWu7FgxWEazfFm+FJCzblQ1tbZWYCsCDlYMuo5eYFZ8S8RQSaleyXicODvK24rt3BIy2jJBuEFoMGAMzR9HbyAzCqddPab4ffibVHEzVOce5Z2zTurZkRi8OyHMczIxKq8A5j5BfHXWNYrYjJTyWT1sdTo7pdxk1iHlbJ2+g/wAFY7Mo121BJPeiSARMMCPlaD7axuonfZeRysTKpjcRPq0887dyQvjtp3y30YkARJiIB0g6SZ5AeXKtvB4hwbi1qc9p03aa8CMtYgqAxzETByiVEssqRPcYgaTuW9dXrRe201nrqQqbmvaWX0HXCOHWTduXLitkttrkjkSu8EKc2WJ01HsyqrOpDYbyJjRbVpPmSnEL5ANvLB2YwCIiRDc5B+3lXNqR6ts2+i8F+IxKhJpJZvv7l6mvcEIGFsHQfFWyT9QamupS7C5IYnOvO3+T8zlwO81wXL5ELdabY59moCqx/jQW9TCopNyvLjpyLYqKptU1rFZ8968NCUWspqiqEhQBQBQBQHjUAmhBh/XjhymLRiO7eRSD+ckqw92T31DJQro51s/BcLYw/wADz9kgTP22XNHOOzMe+lySRHXfrrgP+/8A+KlxY7r12W+eCf2XV/u0uQVC50zs/BLuG7K58Z2neldO0v3L+06x2mXf0Z5xS5JYcJ1zWrXaRg3Ody+txRExp8k+FLix2HXjO2A/7/8A4qi4sD9eER/q/wD/AGP/ABUuEijdL+MfuhijiDa7LMqLkzZ/kj6WUePhQFq4Z0axZsWith2UrIIjUHymfCudi6VSc7pZHpOiMVh6NC05pSbb3nl7guKWZw18efZuftArSlRqL+1/A7UcZhpf+yPxRZesPGm78HUIe6mdmynQ3FgpMaaTI9XhW9iqrdkluOB0bgKM9qVRrKWWa3PyehTGfYE/J0HkOX31z3PPM7tLBU6MJdUtbv6eCJLCIt1ZcA5DpEgIMpgjXQ/KE6VVz2X7O/55nksdg54Soop3TWvmM8ZxB2Vs0MYEHYnLrsNCTtpG9ZaNKLmoR3vzOp/L3hUsXGWcVdxfLNX/AEIzEY5roRTJAICyQVkZVkDQFZEbekY207aw7pN1E8kealN6tZ7xY4DigA5KRyVCO/5ciNBvGk7ga1WeMpyauviV66+Yro/2guBrTXEZQQxndlYQpXZzpJGs+FXxVeOytl/sY6k7W2Ccv4YZSNdcpEyTB1ViQa5TzeZWjVlRqKpF5p3NCzG9ZwmEU6PZtPeI9GyFAy+Rc931B/Ct7tRjT4rPl+p3PdVKmIe6TUfzX1/+dediyqoAAGgHKto5eopaAVQkKAKAKAKA8agE0IKt1jdFf3QwhtrAvWzntMds2xUnkGGnkYPKhKPnLiOCvYZsmItPZYGIuKVB9ROjDzBIqpYQuLT83/PtqCMzouIt+C+//GgFZ7J8PfQWORNnwX30B58Itj6Pv/xoMzxMXbLKJXXQRqZ5VNgaH0I6EX8TcVrltrdgEFmcFSw3yoDqSfHYfZU2IN1toFAVRAAAAGwA0AqSBVAFAIe0p3UH1gGosiyk1oxvc4Vh2mbFozoZRTI91VdOD3Is6s3q38Rrc6NYNlZThrWVhDALEj2VCpQWisKtWdV3qSbfe7kVf6vOHsyuLbqymQVuPofGGJE1mlJyVmYrIVe6FWyIXEXgdYY9mxEgj6I5GNfCtOWEhIqqavchbvVmQ2a1iimn0D3iNsxD6jfSOfKpdB2tcU4bLu81wEf+hcUD85ZYaSZdTI20ykfdWJ4WfcXrUaDe1Suu55/P9C49H+FGxbh2DXGC52G3dUKqrPoqoj3nnWzSp7Cz1NrF4hVp+yrRWi55tvvb+m4lKymqerQCqEhQBQBQBQHjUAmhAUB46giCAR4HUUA0bhOHO9i0f0afsoDm3AsId8LYP6K3+ygEf+ncF/ymH/obf92gPV6P4MbYTD/0Vv8Au0B0XguFG2Gsj1W0/ZQDmxhkT5CKv8VQPuoDrQBQBQBQBQBQBQBQBQBQBQBQBQHq0AqhIUAUAUAUB4aATQgKAKAKAKAKAKAKAKAKAKAKAKAKAKAKAKAKAKAKAKAKA9WgFUJCgCgP/9k="/>
          <p:cNvSpPr>
            <a:spLocks noChangeAspect="1" noChangeArrowheads="1"/>
          </p:cNvSpPr>
          <p:nvPr/>
        </p:nvSpPr>
        <p:spPr bwMode="auto">
          <a:xfrm>
            <a:off x="155575" y="-2239963"/>
            <a:ext cx="4676775" cy="46767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13318" name="Picture 6" descr="http://cimg0.ibsrv.net/cimg/www.doityourself.com/450x300_85/174/how-to-reduce-carbon-dioxide-in-the-atmosphere-17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7304" y="4625775"/>
            <a:ext cx="5033095" cy="19274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4" descr="http://d12mafwafvawfa.cloudfront.net/media/catalog/product/cache/6/image/5e06319eda06f020e43594a9c230972d/f/l/flora_floradix_iron_herbs_-_liquid_extract_formula_17_fl_oz/astronutrition.com-Flora-Floradix-Floravital-Iron+Herbs-Liquid-Extract-Formula---17-fl.oz-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1393" y="4443637"/>
            <a:ext cx="2414362" cy="24143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5C8E156-6545-A7A4-A415-33C426983C0C}"/>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87578520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81000"/>
            <a:ext cx="88392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Please balance the equation below.</a:t>
            </a:r>
          </a:p>
        </p:txBody>
      </p:sp>
      <p:sp>
        <p:nvSpPr>
          <p:cNvPr id="7" name="Rectangle 6"/>
          <p:cNvSpPr/>
          <p:nvPr/>
        </p:nvSpPr>
        <p:spPr>
          <a:xfrm>
            <a:off x="-381000" y="1361657"/>
            <a:ext cx="9906000" cy="584775"/>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___</a:t>
            </a:r>
            <a:r>
              <a:rPr kumimoji="0" lang="pl-PL" sz="3200" b="0" i="0" u="none" strike="noStrike" kern="1200" cap="none" spc="0" normalizeH="0" baseline="0" noProof="0" dirty="0">
                <a:ln>
                  <a:noFill/>
                </a:ln>
                <a:solidFill>
                  <a:srgbClr val="996600"/>
                </a:solidFill>
                <a:effectLst/>
                <a:uLnTx/>
                <a:uFillTx/>
                <a:latin typeface="Arial" charset="0"/>
                <a:ea typeface="+mn-ea"/>
                <a:cs typeface="+mn-cs"/>
              </a:rPr>
              <a:t>Fe</a:t>
            </a:r>
            <a:r>
              <a:rPr kumimoji="0" lang="pl-PL" sz="2000" b="0" i="0" u="none" strike="noStrike" kern="1200" cap="none" spc="0" normalizeH="0" baseline="0" noProof="0" dirty="0">
                <a:ln>
                  <a:noFill/>
                </a:ln>
                <a:solidFill>
                  <a:srgbClr val="996600"/>
                </a:solidFill>
                <a:effectLst/>
                <a:uLnTx/>
                <a:uFillTx/>
                <a:latin typeface="Arial" charset="0"/>
                <a:ea typeface="+mn-ea"/>
                <a:cs typeface="+mn-cs"/>
              </a:rPr>
              <a:t>2</a:t>
            </a:r>
            <a:r>
              <a:rPr kumimoji="0" lang="pl-PL" sz="3200" b="0" i="0" u="none" strike="noStrike" kern="1200" cap="none" spc="0" normalizeH="0" baseline="0" noProof="0" dirty="0">
                <a:ln>
                  <a:noFill/>
                </a:ln>
                <a:solidFill>
                  <a:srgbClr val="FF5050"/>
                </a:solidFill>
                <a:effectLst/>
                <a:uLnTx/>
                <a:uFillTx/>
                <a:latin typeface="Arial" charset="0"/>
                <a:ea typeface="+mn-ea"/>
                <a:cs typeface="+mn-cs"/>
              </a:rPr>
              <a:t>O</a:t>
            </a:r>
            <a:r>
              <a:rPr kumimoji="0" lang="pl-PL" sz="2000" b="0" i="0" u="none" strike="noStrike" kern="1200" cap="none" spc="0" normalizeH="0" baseline="0" noProof="0" dirty="0">
                <a:ln>
                  <a:noFill/>
                </a:ln>
                <a:solidFill>
                  <a:srgbClr val="FF5050"/>
                </a:solidFill>
                <a:effectLst/>
                <a:uLnTx/>
                <a:uFillTx/>
                <a:latin typeface="Arial" charset="0"/>
                <a:ea typeface="+mn-ea"/>
                <a:cs typeface="+mn-cs"/>
              </a:rPr>
              <a:t>3</a:t>
            </a:r>
            <a:r>
              <a:rPr kumimoji="0" lang="pl-PL" sz="3200" b="0" i="0" u="none" strike="noStrike" kern="1200" cap="none" spc="0" normalizeH="0" baseline="0" noProof="0" dirty="0">
                <a:ln>
                  <a:noFill/>
                </a:ln>
                <a:solidFill>
                  <a:srgbClr val="FFFFFF"/>
                </a:solidFill>
                <a:effectLst/>
                <a:uLnTx/>
                <a:uFillTx/>
                <a:latin typeface="Arial" charset="0"/>
                <a:ea typeface="+mn-ea"/>
                <a:cs typeface="+mn-cs"/>
              </a:rPr>
              <a:t>(s) +</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 __</a:t>
            </a:r>
            <a:r>
              <a:rPr kumimoji="0" lang="pl-PL" sz="3200" b="0" i="0" u="none" strike="noStrike" kern="1200" cap="none" spc="0" normalizeH="0" baseline="0" noProof="0" dirty="0">
                <a:ln>
                  <a:noFill/>
                </a:ln>
                <a:solidFill>
                  <a:srgbClr val="FFFFFF">
                    <a:lumMod val="75000"/>
                  </a:srgbClr>
                </a:solidFill>
                <a:effectLst/>
                <a:uLnTx/>
                <a:uFillTx/>
                <a:latin typeface="Arial" charset="0"/>
                <a:ea typeface="+mn-ea"/>
                <a:cs typeface="+mn-cs"/>
              </a:rPr>
              <a:t>C</a:t>
            </a:r>
            <a:r>
              <a:rPr kumimoji="0" lang="pl-PL" sz="3200" b="0" i="0" u="none" strike="noStrike" kern="1200" cap="none" spc="0" normalizeH="0" baseline="0" noProof="0" dirty="0">
                <a:ln>
                  <a:noFill/>
                </a:ln>
                <a:solidFill>
                  <a:srgbClr val="FF5050"/>
                </a:solidFill>
                <a:effectLst/>
                <a:uLnTx/>
                <a:uFillTx/>
                <a:latin typeface="Arial" charset="0"/>
                <a:ea typeface="+mn-ea"/>
                <a:cs typeface="+mn-cs"/>
              </a:rPr>
              <a:t>O</a:t>
            </a:r>
            <a:r>
              <a:rPr kumimoji="0" lang="pl-PL" sz="3200" b="0" i="0" u="none" strike="noStrike" kern="1200" cap="none" spc="0" normalizeH="0" baseline="0" noProof="0" dirty="0">
                <a:ln>
                  <a:noFill/>
                </a:ln>
                <a:solidFill>
                  <a:srgbClr val="FFFFFF"/>
                </a:solidFill>
                <a:effectLst/>
                <a:uLnTx/>
                <a:uFillTx/>
                <a:latin typeface="Arial" charset="0"/>
                <a:ea typeface="+mn-ea"/>
                <a:cs typeface="+mn-cs"/>
              </a:rPr>
              <a:t>(g) </a:t>
            </a:r>
            <a:r>
              <a:rPr kumimoji="0" lang="en-US" sz="3200" b="0" i="0" u="none" strike="noStrike" kern="1200" cap="none" spc="0" normalizeH="0" baseline="0" noProof="0" dirty="0">
                <a:ln>
                  <a:noFill/>
                </a:ln>
                <a:solidFill>
                  <a:srgbClr val="FFFFFF"/>
                </a:solidFill>
                <a:effectLst/>
                <a:uLnTx/>
                <a:uFillTx/>
                <a:latin typeface="Arial" charset="0"/>
                <a:ea typeface="+mn-ea"/>
                <a:cs typeface="+mn-cs"/>
                <a:sym typeface="Wingdings" panose="05000000000000000000" pitchFamily="2" charset="2"/>
              </a:rPr>
              <a:t> </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__</a:t>
            </a:r>
            <a:r>
              <a:rPr kumimoji="0" lang="pl-PL" sz="3200" b="0" i="0" u="none" strike="noStrike" kern="1200" cap="none" spc="0" normalizeH="0" baseline="0" noProof="0" dirty="0">
                <a:ln>
                  <a:noFill/>
                </a:ln>
                <a:solidFill>
                  <a:srgbClr val="996600"/>
                </a:solidFill>
                <a:effectLst/>
                <a:uLnTx/>
                <a:uFillTx/>
                <a:latin typeface="Arial" charset="0"/>
                <a:ea typeface="+mn-ea"/>
                <a:cs typeface="+mn-cs"/>
              </a:rPr>
              <a:t>Fe</a:t>
            </a:r>
            <a:r>
              <a:rPr kumimoji="0" lang="pl-PL" sz="3200" b="0" i="0" u="none" strike="noStrike" kern="1200" cap="none" spc="0" normalizeH="0" baseline="0" noProof="0" dirty="0">
                <a:ln>
                  <a:noFill/>
                </a:ln>
                <a:solidFill>
                  <a:srgbClr val="FFFFFF"/>
                </a:solidFill>
                <a:effectLst/>
                <a:uLnTx/>
                <a:uFillTx/>
                <a:latin typeface="Arial" charset="0"/>
                <a:ea typeface="+mn-ea"/>
                <a:cs typeface="+mn-cs"/>
              </a:rPr>
              <a:t>(l) + </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___</a:t>
            </a:r>
            <a:r>
              <a:rPr kumimoji="0" lang="pl-PL" sz="3200" b="0" i="0" u="none" strike="noStrike" kern="1200" cap="none" spc="0" normalizeH="0" baseline="0" noProof="0" dirty="0">
                <a:ln>
                  <a:noFill/>
                </a:ln>
                <a:solidFill>
                  <a:srgbClr val="FFFFFF">
                    <a:lumMod val="65000"/>
                  </a:srgbClr>
                </a:solidFill>
                <a:effectLst/>
                <a:uLnTx/>
                <a:uFillTx/>
                <a:latin typeface="Arial" charset="0"/>
                <a:ea typeface="+mn-ea"/>
                <a:cs typeface="+mn-cs"/>
              </a:rPr>
              <a:t>C</a:t>
            </a:r>
            <a:r>
              <a:rPr kumimoji="0" lang="pl-PL" sz="3200" b="0" i="0" u="none" strike="noStrike" kern="1200" cap="none" spc="0" normalizeH="0" baseline="0" noProof="0" dirty="0">
                <a:ln>
                  <a:noFill/>
                </a:ln>
                <a:solidFill>
                  <a:srgbClr val="FF5050"/>
                </a:solidFill>
                <a:effectLst/>
                <a:uLnTx/>
                <a:uFillTx/>
                <a:latin typeface="Arial" charset="0"/>
                <a:ea typeface="+mn-ea"/>
                <a:cs typeface="+mn-cs"/>
              </a:rPr>
              <a:t>O</a:t>
            </a:r>
            <a:r>
              <a:rPr kumimoji="0" lang="pl-PL" sz="2000" b="0" i="0" u="none" strike="noStrike" kern="1200" cap="none" spc="0" normalizeH="0" baseline="0" noProof="0" dirty="0">
                <a:ln>
                  <a:noFill/>
                </a:ln>
                <a:solidFill>
                  <a:srgbClr val="FF5050"/>
                </a:solidFill>
                <a:effectLst/>
                <a:uLnTx/>
                <a:uFillTx/>
                <a:latin typeface="Arial" charset="0"/>
                <a:ea typeface="+mn-ea"/>
                <a:cs typeface="+mn-cs"/>
              </a:rPr>
              <a:t>2</a:t>
            </a:r>
            <a:r>
              <a:rPr kumimoji="0" lang="pl-PL" sz="3200" b="0" i="0" u="none" strike="noStrike" kern="1200" cap="none" spc="0" normalizeH="0" baseline="0" noProof="0" dirty="0">
                <a:ln>
                  <a:noFill/>
                </a:ln>
                <a:solidFill>
                  <a:srgbClr val="FFFFFF"/>
                </a:solidFill>
                <a:effectLst/>
                <a:uLnTx/>
                <a:uFillTx/>
                <a:latin typeface="Arial" charset="0"/>
                <a:ea typeface="+mn-ea"/>
                <a:cs typeface="+mn-cs"/>
              </a:rPr>
              <a:t>(g)</a:t>
            </a:r>
            <a:endParaRPr kumimoji="0" lang="en-US" sz="3200" b="1" i="0" u="none" strike="noStrike" kern="1200" cap="none" spc="0" normalizeH="0" baseline="0" noProof="0" dirty="0">
              <a:ln w="17780" cmpd="sng">
                <a:solidFill>
                  <a:srgbClr val="FFFFFF"/>
                </a:solidFill>
                <a:prstDash val="solid"/>
                <a:miter lim="800000"/>
              </a:ln>
              <a:solidFill>
                <a:srgbClr val="FFFFFF"/>
              </a:solidFill>
              <a:effectLst>
                <a:glow rad="25400">
                  <a:srgbClr val="BBE0E3">
                    <a:satMod val="175000"/>
                    <a:alpha val="40000"/>
                  </a:srgbClr>
                </a:glow>
                <a:outerShdw blurRad="50800" algn="tl" rotWithShape="0">
                  <a:srgbClr val="000000"/>
                </a:outerShdw>
              </a:effectLst>
              <a:uLnTx/>
              <a:uFillTx/>
              <a:latin typeface="Arial" charset="0"/>
              <a:ea typeface="+mn-ea"/>
              <a:cs typeface="+mn-cs"/>
            </a:endParaRPr>
          </a:p>
        </p:txBody>
      </p:sp>
      <p:sp>
        <p:nvSpPr>
          <p:cNvPr id="9" name="Rectangle 8"/>
          <p:cNvSpPr/>
          <p:nvPr/>
        </p:nvSpPr>
        <p:spPr>
          <a:xfrm>
            <a:off x="2895600" y="1051821"/>
            <a:ext cx="569388"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solidFill>
                  <a:srgbClr val="FFFF00"/>
                </a:solidFill>
                <a:effectLst>
                  <a:glow rad="228600">
                    <a:srgbClr val="DAEDEF">
                      <a:satMod val="175000"/>
                      <a:alpha val="40000"/>
                    </a:srgbClr>
                  </a:glow>
                  <a:outerShdw blurRad="50800" algn="tl" rotWithShape="0">
                    <a:srgbClr val="000000"/>
                  </a:outerShdw>
                </a:effectLst>
                <a:uLnTx/>
                <a:uFillTx/>
                <a:latin typeface="Arial" charset="0"/>
                <a:ea typeface="+mn-ea"/>
                <a:cs typeface="+mn-cs"/>
              </a:rPr>
              <a:t>3</a:t>
            </a:r>
          </a:p>
        </p:txBody>
      </p:sp>
      <p:sp>
        <p:nvSpPr>
          <p:cNvPr id="10" name="Rectangle 9"/>
          <p:cNvSpPr/>
          <p:nvPr/>
        </p:nvSpPr>
        <p:spPr>
          <a:xfrm>
            <a:off x="5088607" y="1062077"/>
            <a:ext cx="569388"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solidFill>
                  <a:srgbClr val="FFFF00"/>
                </a:solidFill>
                <a:effectLst>
                  <a:glow rad="228600">
                    <a:srgbClr val="DAEDEF">
                      <a:satMod val="175000"/>
                      <a:alpha val="40000"/>
                    </a:srgbClr>
                  </a:glow>
                  <a:outerShdw blurRad="50800" algn="tl" rotWithShape="0">
                    <a:srgbClr val="000000"/>
                  </a:outerShdw>
                </a:effectLst>
                <a:uLnTx/>
                <a:uFillTx/>
                <a:latin typeface="Arial" charset="0"/>
                <a:ea typeface="+mn-ea"/>
                <a:cs typeface="+mn-cs"/>
              </a:rPr>
              <a:t>2</a:t>
            </a:r>
          </a:p>
        </p:txBody>
      </p:sp>
      <p:sp>
        <p:nvSpPr>
          <p:cNvPr id="11" name="Rectangle 10"/>
          <p:cNvSpPr/>
          <p:nvPr/>
        </p:nvSpPr>
        <p:spPr>
          <a:xfrm>
            <a:off x="7010400" y="1062077"/>
            <a:ext cx="569388"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solidFill>
                  <a:srgbClr val="FFFF00"/>
                </a:solidFill>
                <a:effectLst>
                  <a:glow rad="228600">
                    <a:srgbClr val="DAEDEF">
                      <a:satMod val="175000"/>
                      <a:alpha val="40000"/>
                    </a:srgbClr>
                  </a:glow>
                  <a:outerShdw blurRad="50800" algn="tl" rotWithShape="0">
                    <a:srgbClr val="000000"/>
                  </a:outerShdw>
                </a:effectLst>
                <a:uLnTx/>
                <a:uFillTx/>
                <a:latin typeface="Arial" charset="0"/>
                <a:ea typeface="+mn-ea"/>
                <a:cs typeface="+mn-cs"/>
              </a:rPr>
              <a:t>3</a:t>
            </a:r>
          </a:p>
        </p:txBody>
      </p:sp>
      <p:sp>
        <p:nvSpPr>
          <p:cNvPr id="12" name="Rectangle 11"/>
          <p:cNvSpPr/>
          <p:nvPr/>
        </p:nvSpPr>
        <p:spPr>
          <a:xfrm>
            <a:off x="130934" y="5288340"/>
            <a:ext cx="1553631"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16</a:t>
            </a:r>
          </a:p>
        </p:txBody>
      </p:sp>
      <p:sp>
        <p:nvSpPr>
          <p:cNvPr id="13" name="TextBox 12"/>
          <p:cNvSpPr txBox="1"/>
          <p:nvPr/>
        </p:nvSpPr>
        <p:spPr>
          <a:xfrm>
            <a:off x="430696" y="2438400"/>
            <a:ext cx="8408504" cy="193899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996600"/>
                </a:solidFill>
                <a:effectLst/>
                <a:uLnTx/>
                <a:uFillTx/>
                <a:latin typeface="Arial" charset="0"/>
                <a:ea typeface="+mn-ea"/>
                <a:cs typeface="+mn-cs"/>
              </a:rPr>
              <a:t>Ferric </a:t>
            </a:r>
            <a:r>
              <a:rPr kumimoji="0" lang="en-US" sz="4000" b="0" i="0" u="none" strike="noStrike" kern="1200" cap="none" spc="0" normalizeH="0" baseline="0" noProof="0" dirty="0">
                <a:ln>
                  <a:noFill/>
                </a:ln>
                <a:solidFill>
                  <a:srgbClr val="FF5050"/>
                </a:solidFill>
                <a:effectLst/>
                <a:uLnTx/>
                <a:uFillTx/>
                <a:latin typeface="Arial" charset="0"/>
                <a:ea typeface="+mn-ea"/>
                <a:cs typeface="+mn-cs"/>
              </a:rPr>
              <a:t>Oxide (solid)</a:t>
            </a:r>
            <a:r>
              <a:rPr kumimoji="0" lang="en-US" sz="4000" b="0" i="0" u="none" strike="noStrike" kern="1200" cap="none" spc="0" normalizeH="0" baseline="0" noProof="0" dirty="0">
                <a:ln>
                  <a:noFill/>
                </a:ln>
                <a:solidFill>
                  <a:srgbClr val="FFC000"/>
                </a:solidFill>
                <a:effectLst/>
                <a:uLnTx/>
                <a:uFillTx/>
                <a:latin typeface="Arial" charset="0"/>
                <a:ea typeface="+mn-ea"/>
                <a:cs typeface="+mn-cs"/>
              </a:rPr>
              <a:t> and </a:t>
            </a:r>
            <a:r>
              <a:rPr kumimoji="0" lang="en-US" sz="4000" b="0" i="0" u="none" strike="noStrike" kern="1200" cap="none" spc="0" normalizeH="0" baseline="0" noProof="0" dirty="0">
                <a:ln>
                  <a:noFill/>
                </a:ln>
                <a:solidFill>
                  <a:srgbClr val="FF5050"/>
                </a:solidFill>
                <a:effectLst/>
                <a:uLnTx/>
                <a:uFillTx/>
                <a:latin typeface="Arial" charset="0"/>
                <a:ea typeface="+mn-ea"/>
                <a:cs typeface="+mn-cs"/>
              </a:rPr>
              <a:t>Carbon Monoxide (gas) </a:t>
            </a:r>
            <a:r>
              <a:rPr kumimoji="0" lang="en-US" sz="4000" b="0" i="0" u="none" strike="noStrike" kern="1200" cap="none" spc="0" normalizeH="0" baseline="0" noProof="0" dirty="0">
                <a:ln>
                  <a:noFill/>
                </a:ln>
                <a:solidFill>
                  <a:srgbClr val="FFC000"/>
                </a:solidFill>
                <a:effectLst/>
                <a:uLnTx/>
                <a:uFillTx/>
                <a:latin typeface="Arial" charset="0"/>
                <a:ea typeface="+mn-ea"/>
                <a:cs typeface="+mn-cs"/>
              </a:rPr>
              <a:t>react to form </a:t>
            </a:r>
            <a:r>
              <a:rPr kumimoji="0" lang="en-US" sz="4000" b="0" i="0" u="none" strike="noStrike" kern="1200" cap="none" spc="0" normalizeH="0" baseline="0" noProof="0" dirty="0">
                <a:ln>
                  <a:noFill/>
                </a:ln>
                <a:solidFill>
                  <a:srgbClr val="996600"/>
                </a:solidFill>
                <a:effectLst/>
                <a:uLnTx/>
                <a:uFillTx/>
                <a:latin typeface="Arial" charset="0"/>
                <a:ea typeface="+mn-ea"/>
                <a:cs typeface="+mn-cs"/>
              </a:rPr>
              <a:t>Iron (liquid) </a:t>
            </a:r>
            <a:r>
              <a:rPr kumimoji="0" lang="en-US" sz="4000" b="0" i="0" u="none" strike="noStrike" kern="1200" cap="none" spc="0" normalizeH="0" baseline="0" noProof="0" dirty="0">
                <a:ln>
                  <a:noFill/>
                </a:ln>
                <a:solidFill>
                  <a:srgbClr val="FFC000"/>
                </a:solidFill>
                <a:effectLst/>
                <a:uLnTx/>
                <a:uFillTx/>
                <a:latin typeface="Arial" charset="0"/>
                <a:ea typeface="+mn-ea"/>
                <a:cs typeface="+mn-cs"/>
              </a:rPr>
              <a:t>and </a:t>
            </a:r>
            <a:r>
              <a:rPr kumimoji="0" lang="en-US" sz="4000" b="0" i="0" u="none" strike="noStrike" kern="1200" cap="none" spc="0" normalizeH="0" baseline="0" noProof="0" dirty="0">
                <a:ln>
                  <a:noFill/>
                </a:ln>
                <a:solidFill>
                  <a:srgbClr val="FF5050"/>
                </a:solidFill>
                <a:effectLst/>
                <a:uLnTx/>
                <a:uFillTx/>
                <a:latin typeface="Arial" charset="0"/>
                <a:ea typeface="+mn-ea"/>
                <a:cs typeface="+mn-cs"/>
              </a:rPr>
              <a:t>Carbon Dioxide (gas).</a:t>
            </a:r>
          </a:p>
        </p:txBody>
      </p:sp>
      <p:sp>
        <p:nvSpPr>
          <p:cNvPr id="4" name="AutoShape 2" descr="data:image/jpeg;base64,/9j/4AAQSkZJRgABAQAAAQABAAD/2wCEAAkGBxITEhITExIVFhUVGBYYGRUWGBcYGBUYGBodGBoZGhcYHSggGBslGxcXITIhJSkrLi4uFx8zODMtNygvMCsBCgoKDg0OGxAQGy0lHyUtLS0vLS0tLS0tLS0tLS0tLS0vLS0tLS0tLS0tLS0tLzEtLS8tLS0tLS0tLS0tLS0tLf/AABEIAOEA4QMBEQACEQEDEQH/xAAcAAABBQEBAQAAAAAAAAAAAAAAAgQFBgcDAQj/xABSEAACAQIEAgYECQUMCQQDAAABAhEAAwQSITEFQQYHEyJRYUJxgZEUIzIzUoKhsbI0YoPB0RUkNXJzkpPCw9Lh8BclQ0RTVKKj4xZj0/FkpLP/xAAaAQEAAgMBAAAAAAAAAAAAAAAAAQIDBAUG/8QAOxEAAgECAwQHBgQGAgMAAAAAAAECAxEEITESQVFxBRMyYYGxwSIzkaHR8BRy4fEGFTRCUmIjoiRDgv/aAAwDAQACEQMRAD8A3GgCgPGoBNCAoAoAoAoAoAoAoAoAoBpxPiVnD2zcvXFRBzPM+AG7HyFQ3YvTpyqS2Yq7KX/pYwkn4m/E7/FajxjPpVOsRvroypbtL5/QWnWtgj/s7/utH+0p1iH8sqf5R+P6HZOtDAn0b4+ov6np1iI/llbividV6ysB43R+jP6jTrIkfy2vwXxOi9Y3Dv8AiuP0Vz9QqesiR/LcRw+aOydYHDT/ALxHrt3R96U24lX0fiF/b819RwnTXh5/3pPaGH3ip248SjwVf/FnVeluAP8Avlj2uB99NpcSPwlf/B/A7J0kwR2xmH/prf8AeqdpFHhqy1g/gxwnFcOdr9o+q4h/XS6KulNap/Ado4IkEEHmNRUlGrCloQKoSFAFAFAFAeNQCaEBQBQBQBQBQBQBQBQEB0t6R/BEXKme44bICQqiIksd+Y0G/lvVJz2Taw2H655uyRkHGsRisTc7S+xc8gPkoPBVGij7Tzmtdzvqd+jGlSjswRGnCv4GouZttDPFWboA89DCtPsgmrJowVJSS1Q2ysCe+wG0xtGukzJMedTkYlJpvP77r+om52giXI5wSmxIjdSfL20yIvUW9/IUXuHZxJ1jQwAdYIGs7a7RTIttVNz8vl+oF7sHXlp3CfPkRP8AhTIlzq2y8v2O4uNp3W/6f71QZlKfDy+p3FQZkFAd7NlQM7jTkPpH9lQyrk3kjV+qPEs+FvBjIW8co5KCiGAOQkk+01npaHD6Uio1I24erL0tZTmCqEhQBQBQBQHjUAmhAUAUAUAUAUAUAUAUBmXXMe9g/Vf++3WGruOz0T/f4epm/aHxrDY69kTXRDh7YnF2bUnLOZ/4i6t79F+sKtGN3Y18VUVKk5b9FzZdumXQR+9ewRPi1iftt/3fd4VklS3o52Exy7FX4/UzU4u4CQWYEaEGZBG4IOxrDY6+xFh8NufS+6lh1cTw4tueX+av7KWHVxPFxPgqexR+qliFBaoV8IHNF+2lidnvPO1T6A95oTsviAdPoH30FpcRF66WMn2DkB4ChKVlY1Tqc/JsR/Lf2aVnpaHE6W95Hl6s0BaynKFUJCgCgCgCgPGoBNCAoAoAoAoAoAoAoAoDM+ucfkf6b+zrDV3HY6J/v8PUzSsR2TV+qDhGW1cxLDW6cifxEOp9rz/MFZqSyucPpSteaprd5v8AQ0OspyyodM+hFrFg3LcW8R9L0bnk4H4tx57VSULm9hMbKj7Lzj5cjHeI4C7YuNauoUddwfDkQdiD4isDVjv06kakdqLuhqROlQWaurDTEYdVgrbJ1E5SRA3mOeoFWTNepSjGzjG/ISwG+S5LTPioJ19WwNCrS12Xmczlj/bATMa+R2386nMo9m39w4whGZoZjt8r27VDM9Fq7s2+Y6qpnNX6mmBw2Jjlfj/tpWelocLpV3qR5erNBWshyxVCQoAoAoAoDw0AmhAUAUB47gCSQB4mobS1JtfQhcb0qw1tig7S4w3W1bd49ZAyj2msTrw4mTqpDF+mg5YHGH6iD+vVHiY8CepkKtdMQd8Hi1+pbP2B5qViYjqZEjgOkeHukqGdWG63EdCP5wirKvB7yrpS4EsDOorMYzNeucaYP13v7OsNXcdjonWfh6mcYLCtduJaT5VxlVfWxjXy51iSudec1CLk9x9F8MwS2LVuynybaqo9giT5netpKx5Oc3OTk945qSoUBEdI+jljGW8l1dROS4PlofI+HiDoarKKepnoYidGV4/AxTpL0bv4J8t0Sp+RdUd1/wC635p+0a1glFxPQ4fEwrxvHXgQFzDySc7ieQMAaR/jUXLypXbd2efBj/xH5+Hn+37KXI6p/wCTPPg7f8U+4f550uuA6ud+0zraRhOZ83hoBGp8PKPdUFoRku07+A2x2MjuJqx005HT7dZq0VvZhr1mvYhqzYOpG1lwd5TEi9rHj2a1lpnJ6RjsuCfD1Zoq1kOcKoSFAFAFAFAeNQCaEBQBQFP6Z8TdGCoVkEQGmDI8udc7E1H1mzuNyjFKFxlabHgd/BEjxt3FM/V1rH1cmrpE9Yr5npxN/wD5PE+xFP8AWFUdOXf8C3WRG2L4rdtqWbCYhQObKFHvk1Ow1qNtPQibHS97lxbaWgJMSWLGPUAAKmXsq5MfaZofArmpTMSInXxn/Gs+CqSldMxYmCVmU/rmHdwnru/clbNXcbnROsvAjOqThHaYh8Qw7tkZV/lHEfYk/wA8VFNZ3M/SdbZgqa3+X7+Rr1ZzhBQBQBQDbiGBt3rbW7qB0bdT/nQ+Y2qGrloTlB7UXZmOdM+g9zCZrtubmH8d2teT+K/ne+OeCcLaHfwmOjW9mWUvMqNUN8KAKAjsR3WYCczBjm5Isb/dVtUac0ozdtXv4I2XqUQDCXgCSBe3O5+LTWstPQ5nSSSlBL/H1Zoi1kOaKoSFAFAFAFAeNQCaEBQBQFD6dYdu2DRow0PjETXNxcHtXN7DyTjYqz4q8ui3XUeAYx7prWi0ZZIe2ulOMRYF4n1hSfeRWVTklZMxuEeBXuL8WxN/S7dZh4Tp7hU3GwhfA7YVwY1rFN3M0FY1LoirNmuejGUHxMifdFbeDpuN2zXxU07IrnXN83hT4Nc+5f2VtVdxtdE9qXJC+CcdXhvYcO+CYi9iHsjEuLItH5ZYEHO66rly+oCrwVkaWLrdbVct24tPRvpVZxjYlES7bbDMEuC6FWGM6CGO2UztVjWGfDOsHAX7otW7rS2fs2a26pe7PVxaciHI8BQC+C9P+G4q4lqziZd5yK1u7bzxuFNxAGOh0B5UBLWeOYZ7t6yt5DdsibiT3kGhkjw1HvoBPDukWDvhjZxVi5kGZslxGyr4tB0HmaA7WeJ4e5ol608gmFdGldZOh1Gh9xoDOumXQEGb+BAI1LWFIOnNrXl+b7vCsM6e9HYwnSH9lX4/X6mbkf58KxHYCgGuJwmdhPyfSHNo2HqqUzBUpbcu7ebF1Nj97Yj+W/s0rLS0OV0r7yPL1ZoC1lOUKoSFAFAFAFAeNQCaEBQBQFH62OD9thVuB8jWjpoSCG9Wo23rHUWVzNRftWMltXMSqx2zn1hnHvBBH21z59WzpxhOx0TH4iNblv6yGftaq7NPvDhLuOZu35kNn9iAD1Qk/bSThuJVPiOcFh8RcPeuQsfJBP3bUhKKYlB20Ns6EcOSxgrKJsyh/DVgNAPACB7K6kVZHIqO8jl0m4P8JxGBBEpbuPcf1KBA9rZR6ppJXaNjD1uqhPi1b78CG6QdDbmJ4xaxLq3wYYbsmZLrWrguBrjD5tg0d8c6saow4NwvG2MTxVHwV1rWOvNlvJcsQiMXXOym5m0DhoAnTagKzwrojxD/AFZhHwr2/gF7EXbmIlTbdWuLdXsiDmbNlKxAOqzzgBl0N4FisPd4S+Lw+KNi2cQRbFl/3rdDSGbKmbK5FthmO8xoCCJHHAreMw+Pw+Mv4a7bGOGJF1ic4+OJdJUa2cpNlYaNEMc6EEN0YtFk4Utm2wvWFx5xLBGGSy0lRcaIgpnABPpAc6AZ4hUfhnDuwVmxFmzjXvNbIBTCNfdCGPKS7AeAZ5EGhJuXAOCYdzh8Xhniybds20A+SgQKADPd0ABBB9Lx0EDfpr0Ft4rNdsxbxHPkt3+NGzfne+eWOUL6G/hMdKl7Ms4+XIx7GYS5adrdxCjqYKtoR+0eY0NYGranfhOM1tRd0It2yxgf/VUnNQV2ZIQc3ZGz9W/DHw9h0cZSzB4O4DKIzeB025VlwynZuW/6HB6WqU51I9XmkrX4u5blrZOUKoSFAFAFAFAeNQCaEBQBQFW6yboXAvJ3ZR99Y6qvBmbDu00zEb/HUWAAWPly9tcn8PJvM6zxEUrHEdIX5W/ef8Kn8Mt7KfiXwEN0ifna+3/Cn4ZcSPxL4EtwHiy3Cw1BAGhqVRcWWVdSVjdui7ThMOf/AG1rrx0OPPtMftci4q+KufcV/b9lL5kpXi2U/pPi8Zbu8Q7JcQwbCW/g/Zpcde3XtS8ZAQjEdnrpOlSVIzE9P8dbuX7ZwRY2iYQJezhT8JFsmAcwZsPb7yiPjwNxqAodM8X2lm0UK9pi1BdwPmjetp2aKLYmFuE5iZAAMnkA/wAf05bD43FWHtm6lsrlFuA6KuG+EXCQT3zAaAIOw5zQHTBdY9i49lOxug3HCFgbbIjNcW0O9m7wLXE1UHcztQHTFdNeyxeKsXbfxdh7FsFVuM9x76IVUHL2YbNciCwMAnkaA8/9fcLyM8tkIAL/AAe6VYNa7fKSEM/FSxHKNaA7L024basubTCEW44srba2WK9sSoVlUBi2HvaGPkydxIE7wzjFm/Ko4zhUZrZ0ZQ47pI5jQiRpoaAj+k3RnD4+33tHWQl1R3lIMEH6SyDI90HWqyipI2cPip0H7Om9FS6veiIBGIvgZVJyA+my+lB9EQY8SJ5a6dKk6ktuei0XqdjpHHKnDqaTzfafDu+poGGM3LpG3c/DW4tWcKfYj4jtasYhVCQoAoAoAoDxqATQgKAKAz3rrxgXBKnN3B9i6n76Eo+eWxDDY1jcUzMpNHq49/GqulEnrJHj41/GnVxHWSJHgF85zJ5D76nZS0K7TZ9KdX2JD4CzrquZT7GJH2EVkWhiY+4rfy4jB/nvcX322I+1RWKpK048/Q28PDapVXwSf/ZL1FcR4s9t8osO47veXNrmDE7IRplC77uswDNZjUI+10iAYO+GKFxaUH0znLHKe6NFABOu7EbxIHqdMLcAtbuDuZzosnvZNBm2kNuQe750A6u9IbIUuFZgLnZbKDnKkqBJ9M5UH5zqDGsAcLPFsCwQlFBlQk2jvlW8Mndk/LUiOc86ALuI4bdFzOLBW8Ed2dVAu5DlRmJ1JXIIY7d2DQHa50VwNy3k+DW+zOuVQVXW12MgKRHxXc9VANL/AEA4exk2CCQ40u3hPaG6WkZ4J/fF6DyzmIoCNxPAbGGvXBhu0Fy5bzXBnksguiFUse6Szt7NNBFYajvkiUSPF+NDC2HUvF3LCIIOTSAWjdvSPLl5nFUrKnBrebODoddWjG11fPkedH8M123hsxlLdiyBv6VpSwM7uZ35Lp6RrNQf/FHkiMb/AFNT8z82TmHHxl76n4autWYp9iPiO1qxiFUJCgCgCgCgPGoBNCAoAJoD5964+kYxF/s0Momg8/E+2jJRmTVUyCKAKEDvht3I6nlsfbUA23qm4+Ec4dz3bsFfJxp9o09gqUVZdOmt7I2BfwxKT6iCD9k1rYuWy4P/AGR1Oi4bca0f9H5o6cYS4cQxt4rs2CW+4wi2JLicxWMzagCfRmDArbOUcSmNFy5kxNtmKEBSwAGW47SE7ONEuWQTPIg65SAOobFstp7TpdXLiyYZWtuzODYlswOQDMDlmNo5gBGHXF2xc/eyNmdbhEDVjDEz2rRlyBQdYJWNBNACqQr3XwNsui2WRFtd4XCTbZc0HNkCqMyj5IkaEUBxskM9tPgHZhmyZu+ItowKxlUZTIDDWABoTQFowWFW0i20nKugBJMDkJOsDYeQoDvQFKxCG7euqQe0Z8keSF+8SNkKtaMc8h51qtbTtvJKz00vgXjZTLCEliq5QbjanQHkIHjObmTOhi5e1srd5nquhcLsU+tbzlu7vP00L70VPxVgT/u9gxvHcA9SjQ6c5NdPD+6jyR53G/1NT8z82SVj5299T8NZFqzFPsR8R0tWMQqhIUAUAUAUB41AJoQFAVDrI6RDC4ZlB77g+xefv/bQHzszlzcvvqq7A+k5+SP1nyFVvct3EOTQueUB5QgUtCS0dHuIERr3kj/A1BDNY6Q8d+FYDDvPxiXQG9eRob2x75rSx79iNuPoztdAK9eaf+Pqi74m3g7jWmulBdvoMgL5WuKFIhROoAvnb6Q8q34u6TOJOOzJx4HSx0csLmPeOYXVaT8oXsueTEicg2jnUlRre6PW7ve+E3GLW4DApqpACv3FG0AiNJk7k0ArEdHbjTGKuLK5RlzDXOWzkhxLawTzjlqKA8PAr4BC4lgDcLb3JCm4zlRLn0XK+wERAFAduHYLFo6Z7wZBoyzMjJA1KSWDRrm1EkiToBN0AUBSukKpbxF29nZe5sGyk3Qq5II3BHLXY6bVq1GlJv7vkZKUVKST0KEzlmmM7EE5mlp3JMMTz8a50ndno6KdKMvaUVdXa4bk3f47NzUujit2eFgwBh7M6b9waDzmCTygDnXWoe6jyRwcZ/UVPzPzZJ4c/GXvqfhq61Zin2I+I7WrGIVQkKAKAKAKA8agE0IOWKxC20Z2MKok0B84dYHHnxeJIUzJgAeHh/nwqHwJXEqXFMQpy2kMpbnX6bn5TerkPIVBZEeaEhUEnlSQKFAOMFiCjBvf6qgGhdHsWHHZk6N8k+B5VjrU1Ug4mzg8TLDVlUWm/vRpl3C4a7hcE+JdlixewykHRWYLLkekynDjLuATMaAicPfq434EY5JYiezo3dcnmvM6W+HYU3QLWPCF7q5bSsFzC3Ie1GYZpF1VBA7oW2NYrMah7Y6M3bbgDiJL20s5+8yuUtoVJbM7ZVLEPGWDlgzJNAPfgeM7PD20xa9orOzNJbtEF1GhmKEE9mWGgUSwgAbAc8NgOKZlNy+NVVWCMhUZc0kTaU5mldeWvlQDa23FbYbIouusrDuhAORWVQA49OAWbvBSx10kDrjuKcUCXALC5j2uRkQ90ZQE3dgXDHNJGUgEQDuBx4h0kxfaMLdohFDD5DZmIBBbbkddJ21rTlWqbXsxyMijHeyncY7XMvatmYqrHXMYIBWdd9iPdWtJtP2tTPTjGTSvYbKSFYS0xqNNfLbQa7QduVYzPTk42aWnfv42v6Gl8KX4rDd7KBh7OZgTIU249h1IUeJJ5CupQ93HkjUxTvXm/wDZ+ZNYRAty6AIA7MAeAC1daspPsR8R4tWMQqhIUAUAUAUB4aATQgzvrj4+bFhbSnV5J9WwqAfPr4lu9rq2hPOPDyFQXsNjQk8NAeAUJPCKEHtAKFATfR/GlWCz5igZvHRriFq5gbRez2rJeRVUQCGutAeSRGrNPt3qUrFW29Rt+6nDHZG7DEW3ujMtwMQbfaMboIBuQIbCZoAKqVjTMQZIHd3ifD77Yi5cN0Z7TWCRnYdlfSzMDKQrHuQBI0J3LUAwxHDeHFb7IL7pbdJC21K3Hv4o6BWQZlF1MubbLzMUBJ8O4PhnYixjs7sLhWTnJkCXK5ocAOIMDusmphTQFi6NcHbDW2RrpulmVi5BBMWrdvWWYkns5meftoB5xd3Fm6UnMFaMokzHIczVZtqLsStSkYjE31w1w3LrJezK6i6XVhbVdWtbZWlipga6gjUVry2lTbbzMlODqVFCKzeSKV8NBbQHMPEwY55YEEco2gD2amzt53umbVWlOg9meTX3lx4jZ75JcCTEH2kbeQP9UecTswhZsvRpTrKUIJa/PRfK7y7zWuDqblnC24gCzYMg7/Fr3vvA8wT6NdCg/wDjjyRq4tWrzX+z8yZw4+NvfU/DVlqzHPsR8R2tWMQqhIUAUAUAUB41AJoQYR15uzYwKNlRdPXrUMsin4HoFxO9bS7awjPbcZlYPZGYeMM4PvFCbnb/AEacW/5J/wCksf8AyUsLkVjOi2MtXexuWGW7KjJmQmWjKNGI1kc6q2r2M8MPUnHbisjji+AYm07W7llkdTDK0Aj7dvPY1G0kWjhqso7SWXgNjw259H/qX9tNpD8LW/x+a+pMcM6C8RxCdpZwrOhJGYPaAkb/ACnB0qyzMNSEqb2ZLMd/6M+L/wDJP/SWP/kqbFLkRjeFX8HfFrEWzbuDKxQlScrbGVJGuvOoJNs6rr10YXFdiAbgyZA2oJ724kSPaKlFSUx2Kxzova4NHdDdZGtptOGjMss4zZ7l22QwIINSQe3eKXQxFzhlsWyHkdm5Lspw/Za9nCibjySCB2JMjKaA42uOWhmHwHs+1uWXY5IktfZlDKCCWBR2zTuwMGYoBx0Y43gBespZw121cxAAElSFDW2uKp+MOnZ4eBlBCgIugIoC80Alzof/AL+znUMGbdNeMpiLGHXuliO0bLMAk5AonzJOv0a0cTVyUVrqdbozD3kqsleN7fJv9u8pvYaZiNiInzB/ZWkpTim/odyVLD15whFXWbzvonu5/qEaHzy/cf1g1NRuUNriUwUIU8Q6Vs4qVuTaa+Tt4Gn8OaLOGj/g2dgf+Gknzju/YvpGutQ91HkjzON/qan5n5snsADmuTMxbmdTOXmeZq61Zin2I+I+WrGIVQkKAKAKAKA8agE0IMI65fy1vVb/AA0ZKL3wHhXbcIwLKga4lpYBDGQ2hELcTyO/o0AvhfRr4y2DhwoUgkvbbLCx3QPhbRKiNQw0EigG/wC5XbceuMRKWEt3D4ZsgCD3976lYrXmdTrdjBJb22vr995ZelfRWzjUhu7cUdy6BqvkfpL5e6KvKKkamGxU6Dy03owzj3Ry/hbhtXoB1KsA2RxO6nNqPLcTWBprU7lGca0dqL/T5mjdCeEi7wte4ruj3woObUPoy6OsTprOwPjWanocjpFWreCH3D+jfxlsHDhQGzS9tsihcrAQMW0GVImCPkyNNbmiZl10LHFXgR8VZ9mhqrLLQuXVQ8s9qdLlq5sSNQU5jUaMapte2l3P0M0YXoSlwlH5qX0JnhHR++tpPgmLUL2YRSrMoGVbaz2bIwLEo8kiQCo15ZTXHd+9xFS/76ssVe4pUdkMhcDsF78S03LICmJNwGSIDASHFMVxINbFmyhBSznZijhWa4BcMZkY5UzHTQ8oOhA48BtYi9ie2xdgIbdq32Y9FLjdoLhBzEM2RgM0CAxXxkC10BzxF5UVnYwqgsT4ACSahtJXZaMXKSitWYXxTii3Ll1yMudmYKoXQsYg+eok+Ou9cpbVRuUt56GvGlhlGFN2krXd3m1+vFHFccrjeCdcvtOn3eEnblVatOWm4rgq0KT2la7fytu5sWAch8nA96z+r7ax2/4fE6CdulHbfD1NR4Ys2cPOijD2CW3IAQRA8ZJA5ySfRFdeh7uPJHl8Z/UVPzPzZO4f5299T8NXWrMU+xHxHa1YxCqEhQBQBQBQHjUAmhBhHXJ+Wv6rf4aPQLU0bokUPCcCrAGbSxOWAR5Fln30JJTDC0jhgqzpsV1JET84fCeekUAw43hTbvtdR7gZ7lskWygDZOzyo4a6mZYRxH/vHwIMIvKbcYx4fUiLeGxMEfDcTqAAzPZIHcaRpiZBOc/WRSCAKkoOsDwjt81vEnEXrTD5Ttay2mUMc0rfcg96JA9BZ5kw0mszJSqzpy2oPMf8B4ALNh8OLpfs3dg6koxB72UkA6wdY5j2VWFkrIy4qq6s1Nq10h7hsCC41uxvq7/aCg901c1jEet8f6z/AEOH+41V6lloWXq2v5cThvBmuKfamn2xWtUlatT8To4WG1g6/dsv5s0A9BsOCWR7iND6groXtpbLRlgmLa77yZnSNs5gzudXlolSLzaMp1UHuh8M4UEEFfyRVB5C43lQFs4dh2t2rVtnLsiIpc7uVUAsdTqSJ3O9AOaAKAzDrN43fS8bALraKDMO7D6lpHMAxl1YSRt461d3vFm9gk4yVSOqZSLRBO0g6RLMsE/KjYSQNuVa7dlsI23ByTrS3vLxv9LDK87CDETrMDuaDUncRrPgBt4Xiu8xTksml+jf38B1w+9oyaQTnzCIcxkJ000yjbnNa+Jvso6nRMYqq5t52SXr6Gz8Gf4jD6fJtWIXncuG2Mp/iiN/EH6NdGj7uPJHAxn9RU/M/Nkrh/nb31Pw1dasxT7EfEdrVjEKoSFAFAFAFAeNQCaEGE9cv5Y31PwCj0C1NN6Cuv7l4ENm1sr8kN/U1oSS9gqpljcOxEJfj3GRQEbjYa/eBLaOuihjobdsx3XXU68jFY4POS+9DNUjaEHxT82cxbA1DNr6OS5POAR20Tr7ZrIYTrjcUljCtmMEETnDIbne2XOzMdPXWOrK0S0I7TsNei3xmGLO4k3HaTlgsToO8GjeseFvsZ8WbWNlB1FsaJJElhbaEjM9vkO6bZg8h82PPnzrYNMxDre/hP8AQ4f7jVXqWWhJdF72R8M/0bqn2Bln7JrRxbtOD7/odzomG3h68eK9GaF0/wCNX8LcV0v5VNm6FQNbMXRbu3BcuWnQs1sBCZV1gqJBBMdA4JG2OmmJtOS7i6lr4RbKkKrXexGOYXiyiAWGBRYAC99zGwAErhumdy7iMLZ7E2i99rbyyuGVbeKkKRqCHw6GY2NAXagEu4AJJgDUk7ACgMR6U474ViLlwzEwg2IQaL6p1PrY1xpYh9Y5PT6Hr6fR8JYSNOMldZtri9fvuIgYMEAMT+dzmPI89BrM+ZrJCspVNDWxGBnSwycXnldc2vUVawozeZ5SY73lsRtR1lJKxj/AuhKTm09mN99s72VvjvPLGBOYsG21+zx9w9o8iInV2oNWLUKPVVo2lfO3jb2vDd+xr3A7QK4YHnasnTcxaWZPL0Z8so9M10qPu48kcPGf1FT8z8ybw/zt76n4astWY59iPiO1qxiFUJCgCgCgCgPGoBNCDCeuT8sf6n4KPQLU03oI4HC8CMs/Eqd1ERz7xoSS9lcrSULHkfiwR56Nzn7aAgMXdPw3FqP/AMcjbmhnf+KK16b/AOaa5G/Xh/4lKXfJfNEjwuyS9tgoZTJzakCARvtMqPfWwaBA9Y7jOihu+wB1A0QTABGplpMHwrTxUrG/gqCqX2nbcuf7Dzoc0YLzLkDlOv8AGXl51kwzvAx42moVElwRL2L2q96e8PSO2mvzu2h8dtq2DUMQ63v4T/Q4f7jVXqWWh3wHzS+tv1VzekP7fE9J/D+lTw9TesMlu6lu6UVi1sQxAJyuASJ8D4V0ou6TPOVI7E3Hg2jkeA4TQfBrMLbayB2aQLTaNbGmiH6O2tWKAvA8MHW4LKB0YurAQQxzydOZ7W5/PNAQPGelN625QWxbIJ0cFi4HNYgR5jN7K52IxdWnLZjDLi9/3zLWyKvjuO4nEKyqWul2dGtoeyRQBJGrGYBHlqAWnSqTqTcdqUrJ7repmpQ/vT0t9/IrmMx15VNm8DoQVzHMUMciPRMerf2ayoRk9qP7/qjsUqtNVo1qeWTy77cNy47jrijYATs2BJBlidTKnc8hPLTarUYVHJ5fA1KeJq1HKpVfDX8ydkjmlokSFM8iNiCCG58oGvrqsJpRs9To4+vD8ZFKWWSl4O6Pb/dMEEEjNB0ImSD/AJ8KttxSus/v0IwlKWKbkna2Xhv8ZO92zU+GXB2FhArZmtWVJ/MyLoDykz7mPKuvR93HkjhYv38/zPzJjDD4299T8NWWrMc+xHxHa1YxCqEhQBQBQBQHjUAmhBhHXJ+WP6k/CKPQLU07oIqHheBDAE9isSJ5+o84oSSVlbeaXyeQhSD/ANsERpGtAQF5XbiuIt22VWa0mrqGHdCHY84Lf50OlF2xTXd9DsVI36MhLhJ/O5YLeJOH/KL9oJAyqq5WnmYnvazsBW3KcY6s45k3SC6cRiLtwuWRnISSCyoNQo+jE7R5a8+dKttSeR2YUYRppbWdrv75/Iv3QcBMGqsS3fZdyus+M+UVt4ZpwuuLNLG9tflRMYa+M3ek6iO/Gx00zGdPfFbBpmHdb38J/ocP9xqr1LLQ78P+aX1t+qudj9Y+J6T+H+zU5r1Ns6G3s+Cw58EC/wAwlP6tbmGd6UeRx+kobGKqLvv8cyarOaIl3ABJIAAkk6AAcyaAzDp263Ll5wUdYVVOdNQBsoJzNDsTAB51zK16lXai1spcTJTozqSUYrNlfXiyWjh3tKO58pREhMuVlPmZ0nmoO1aipSbltPXzN/DdHV5zlC1nHj8udwxXE0vuQe5bYqcxkd1cxkncEsSPIedbWBwydRKXf+xq16NWg1KSto78M2s2QnFuL2VS5aS2gWSRcljljQ5STsYnXkeXL09CkqOem80K9dV9G396DLDpiAQq2zmOqnXMoAnTWBoNjr4a1WcIOGzsqz3W1KxbWpomFFjEYd8mdygjKYzqw1IUtsfWdfUTXgMTCvhK6jVVr/C3gdrCVtlqVN2+95cujtwZbOgJ7KyBHozaQknz2/nJ4mvVUfdx5I1MV7+f5n5kvY+dvfU/DVlqys+xHxHS1YwiqEhQBQBQBQHjUAmhBhHXL+Wv6k/BR6BamndBbscKwQhpNlYKg6R4kAxQkl8LeaZYuRGwk/ZlH+fdQFWu3cvHB+cAvvs/tArnN2xf3wPQxjtdEPud/wDscOtK5dBtHuhRORpMyR3uW4gfZrNXxSk5K6yOXgqcJz9tXS+Wer7jOOKXGLKbjyCAxGhljMyAVlozCPUJ1iul0dKDo7MVa2T7zTxkXCq01bPTgaz0Av3LuCDOYaW707hTAJIjkN4E7xWCFKnSbjS0u/B70G5OzktxOYV2ZwM5jeJ3jl5z+o1cgwrre/hP9Dh/uNVepZHfh/zS+tv1VzcfrHxPSfw/2anNeprPVpfzYQr9C4498P8A1q2MC70rcGaPTkNnFX4pP09C2VuHHIrpJhrty0EtAFi67kAADUEnwDBTpJrBiaTq03BO17fC+fyJTszKuNi6UDLmuHMAUGTXNKrHg0OCdY19tciHUxqOPZ1z5b2bWGruhVVS17FccXEdpSQCAwDQx8dYIG5H21sxdNpK/eemhi61VOvSgrPKzeeW876qjsLJuAr3WUmELGSQN207vPQnnW9gK9KlJqTs3xPNdIYp4nZUrq18u97+e4iWwV10tr2YUNrnIid95+4DkK7bu1kcmLSukP1w+MZybX+wXPnUhQgmSSwEkz4+Q2FJcHvL2eiQcO4q+Ha26XjcN6TeSDoS30zu8ycw2MbitDH9H0sVSe2s1o/vcZqFSUZpRNp4PcUW7LtPdtWNPWg70eAGY+xvAVrUfdx5I2MV7+fN+ZLYUzcvHx7Pf+LVlqyk+xHxHi1YxCqEhQBQBQBQHjUAmhBhHXL+Wt6k/BR6ErU03oPcI4VgoWQbKyTBUDnmlhpE0BKYLEHNoiHTUW1QHf8AlNp191AUjpTiOy4mbo1Ns2WyzEjKs6nQbx7a5VeWziNrkd2nXlDo9U1G99rPd97yJ6XcXu4i+kCVScpymPk6kiTEg/5gRNSrGpnfI1cNDDqk3Uftblve5W3alfx93M3ZSAQwyknlpEneBoY8RW1gl1L6xb0cys3N5q1jT+iXcwShVJCtliSpI29FTPqir0JOUW3xYStFO98vteBLWL5JtkWyCSPScQee9vwjwrODFOt7+E/0OH+41V6llod8B80vrb9Vc3H6xPS/w/2KnNeRo/VVf0xKeBRveCD+EVfo95SRi/iCHtQnzXw/cv1dE86BoDEulzhcVcWyzFUuO3IgPmzNAA2UnKJ+hXJqRjKpOy7n6npsB0dTdKPW6yTfhut5kNisYWdmCDv5ZOaArcysjvA6aTIMbzNVhSioq708imHrVsNOWHilLZazbtrx+9WSPCcQlq0wYyQZCj5RkDc7RIP2D169W9WSaNHG9HShWtHRq7b0XG70yINMKSb13tuz7OMqmYLESEDaZTAMeo+FeswlSboqTV/W2Rw3FXsmN8V2ltc4uwXUMQrSGUnXMZkmQNCK2p+1G5hhOUJWtc9tYJXcWbEO7DV4jNMNHe+SVgrPMLzBFa+Jr08PTdSbM1PblK1sjb+FWsyWAoE9nYk8hFtCZ8wAv/QPGudSfsLkjdxPvp835k5h/nb31Pw1K1ZE+xHxHa1YwiqEhQBQBQBQHhoBNCDCOub8tb1J+Cj0C1NN6En/AFTgtSJtLsCZ300Ej10JJTATnE5hpGzx6u8IFAR3Geilq/ee+7upGWe8oXuqORQ6e2tWphYzntts6WH6Uq0KXVRSaz1vv8SAxXBsGrur3rgZmkg3bAnWcwGXaT9oqv4KF73ZWfSMpbPsRVlZWT0+IcH6I4G6oW1iGaDnAF2yzaelKWzprG9Z50tqV2zR9jfH5v6ls4bghhrbW0faTNwhi06kAjLrqKtTgoKyIlst3irdyv63OuFuuG+UBpuzSN9RAuHXzq5BhnW3/CY/kcP91VepZHbAfNJ62/VXNx/aiem/h/3c+a8i69WV+MU68ntH3qykfYWquBlao1xRl6ehfDxlwfmmaezAbmPXXWPJEP0s4r8Hw1xw0Oe7b2kudokGdASfJTWKtU2IORs4TDvEVVTRi3GktHL2bXGbeHIUDxzFdTvy5keuuVhZSTblY62LjjqjjCdlbNWsu7cO7uEU2FMw0SiaZiZkmPqzOtUjUbq2ay3s5lGrVoydnq89+j+p1sLZOSQweGYhtV0RmDA89QNPKKxS21e1rd2utmbNSriK0XtScoN5vd3d65DDi3A0b44lwCwDAR3oBLEDkQB7hXU6Nxc3NUNV5HImtlbRX0Nrtjo5tAkhSQWIGwJ22r0bjfJmttLVEvwDtGDZRlBlRAGWGGqy3kNOdcPpZKU4pbt3kdbo6rhIRk8Rrla2v04amz8DQstkagGzZzHxARSI9sj+f5Vel2FyRjxXv5/mfmS2H+dvfU/DVlqyk+xHxHa1YxCqEhQBQBQBQHjUAmhBhPXN+WN6k/BR6ErU1Xq4/gzBfyK0BZKAjsdaBW4zG5lG625JYRtlAJbfYeFAVZrNk3iFwx7QFh2hswO6u/adl5H3iKAluB8KtKSUTsXI3tqoJXQd5uzHkYk+ygJK9bujS2zGCATKgnurqSVOvq8aA54ixiT2eVwAIzAnUjSdVgSYOsHfbTUDDuuAH91dTJ7KxJ8TBmqsstBeB+aT1n9Vc3HZyjyPSdBzVOhUnLRO/wAidw2B7F0drlvnIL5I05sQdMwE/eBqNPCz6yVldLjp+xr4/pCliKbi42e7PzRP9HekBul8NetPfsXMqg63AjHR0z6hwJUiDpDEaRXSoyqKOzUTedjh2sQ/SpxaYYYNK2ywVTqmdoRDGw03UaA7ASTWtKNRS6tu6T17vvI6FGhKdO6yvKOe/fp8UyoYkMMwJkxlnmADqAfPx8h7LQtrwZ6LEYacopRd21a71svhqduH3MjI/nsTqRsdTvE/ZUVKbnB8DFjaVHq40qdlLVeGv34jvE3J1kIo7qs5yTl8t41Okbeuqwoyb7+489RxtClQqUpJycuGitoz27fe52ducojN2gM7Ed4Ea7mPP1Vkw8XRqdatfvI50qlJ02pX7ufH73kMLxso2VlZr0SIllGbY+BMzpXpVJ9udjAlaBP8HwrJak5sx1iBpPr858687jasatd7GnHiY+9GsdGlJW0dIWzaGnibaGPXET5ZfE1vUuwuSOpiffT5vzJLD/O3/Wn4aLtMifYj4+Y7WrmEVQkKAKAKAKA8agE0IMI65T+/H/R//wAxR6ErU1Pq5zfubgdo7FfXNAWegGGKwbuTDkKd1GUg7b5kOulAQTXcNkN1sShRcxdu4FMOUafi9IdHHrmgJDDcPklku95SVLDJObczNuJ1jQbGgJA2rwjK6fnZlLE6KAQQVA2PLmPDUBOTEwe/anx7N493aeqgMF66DHFX/krP3GqssjpgD8VbPrP3Vzcc7SXI9H0LSjVoVIT0bXkSPDL6q5zSS2UayTrOgnQSY105TWlJSml98DD0n0farFUIZWu7FgxWEazfFm+FJCzblQ1tbZWYCsCDlYMuo5eYFZ8S8RQSaleyXicODvK24rt3BIy2jJBuEFoMGAMzR9HbyAzCqddPab4ffibVHEzVOce5Z2zTurZkRi8OyHMczIxKq8A5j5BfHXWNYrYjJTyWT1sdTo7pdxk1iHlbJ2+g/wAFY7Mo121BJPeiSARMMCPlaD7axuonfZeRysTKpjcRPq0887dyQvjtp3y30YkARJiIB0g6SZ5AeXKtvB4hwbi1qc9p03aa8CMtYgqAxzETByiVEssqRPcYgaTuW9dXrRe201nrqQqbmvaWX0HXCOHWTduXLitkttrkjkSu8EKc2WJ01HsyqrOpDYbyJjRbVpPmSnEL5ANvLB2YwCIiRDc5B+3lXNqR6ts2+i8F+IxKhJpJZvv7l6mvcEIGFsHQfFWyT9QamupS7C5IYnOvO3+T8zlwO81wXL5ELdabY59moCqx/jQW9TCopNyvLjpyLYqKptU1rFZ8968NCUWspqiqEhQBQBQBQHjUAmhBh/XjhymLRiO7eRSD+ckqw92T31DJQro51s/BcLYw/wADz9kgTP22XNHOOzMe+lySRHXfrrgP+/8A+KlxY7r12W+eCf2XV/u0uQVC50zs/BLuG7K58Z2neldO0v3L+06x2mXf0Z5xS5JYcJ1zWrXaRg3Ody+txRExp8k+FLix2HXjO2A/7/8A4qi4sD9eER/q/wD/AGP/ABUuEijdL+MfuhijiDa7LMqLkzZ/kj6WUePhQFq4Z0axZsWith2UrIIjUHymfCudi6VSc7pZHpOiMVh6NC05pSbb3nl7guKWZw18efZuftArSlRqL+1/A7UcZhpf+yPxRZesPGm78HUIe6mdmynQ3FgpMaaTI9XhW9iqrdkluOB0bgKM9qVRrKWWa3PyehTGfYE/J0HkOX31z3PPM7tLBU6MJdUtbv6eCJLCIt1ZcA5DpEgIMpgjXQ/KE6VVz2X7O/55nksdg54Soop3TWvmM8ZxB2Vs0MYEHYnLrsNCTtpG9ZaNKLmoR3vzOp/L3hUsXGWcVdxfLNX/AEIzEY5roRTJAICyQVkZVkDQFZEbekY207aw7pN1E8kealN6tZ7xY4DigA5KRyVCO/5ciNBvGk7ga1WeMpyauviV66+Yro/2guBrTXEZQQxndlYQpXZzpJGs+FXxVeOytl/sY6k7W2Ccv4YZSNdcpEyTB1ViQa5TzeZWjVlRqKpF5p3NCzG9ZwmEU6PZtPeI9GyFAy+Rc931B/Ct7tRjT4rPl+p3PdVKmIe6TUfzX1/+dediyqoAAGgHKto5eopaAVQkKAKAKAKA8agE0IKt1jdFf3QwhtrAvWzntMds2xUnkGGnkYPKhKPnLiOCvYZsmItPZYGIuKVB9ROjDzBIqpYQuLT83/PtqCMzouIt+C+//GgFZ7J8PfQWORNnwX30B58Itj6Pv/xoMzxMXbLKJXXQRqZ5VNgaH0I6EX8TcVrltrdgEFmcFSw3yoDqSfHYfZU2IN1toFAVRAAAAGwA0AqSBVAFAIe0p3UH1gGosiyk1oxvc4Vh2mbFozoZRTI91VdOD3Is6s3q38Rrc6NYNlZThrWVhDALEj2VCpQWisKtWdV3qSbfe7kVf6vOHsyuLbqymQVuPofGGJE1mlJyVmYrIVe6FWyIXEXgdYY9mxEgj6I5GNfCtOWEhIqqavchbvVmQ2a1iimn0D3iNsxD6jfSOfKpdB2tcU4bLu81wEf+hcUD85ZYaSZdTI20ykfdWJ4WfcXrUaDe1Suu55/P9C49H+FGxbh2DXGC52G3dUKqrPoqoj3nnWzSp7Cz1NrF4hVp+yrRWi55tvvb+m4lKymqerQCqEhQBQBQBQHjUAmhAUB46giCAR4HUUA0bhOHO9i0f0afsoDm3AsId8LYP6K3+ygEf+ncF/ymH/obf92gPV6P4MbYTD/0Vv8Au0B0XguFG2Gsj1W0/ZQDmxhkT5CKv8VQPuoDrQBQBQBQBQBQBQBQBQBQBQBQBQHq0AqhIUAUAUAUB4aATQgKAKAKAKAKAKAKAKAKAKAKAKAKAKAKAKAKAKAKAKAKA9WgFUJCgCgP/9k="/>
          <p:cNvSpPr>
            <a:spLocks noChangeAspect="1" noChangeArrowheads="1"/>
          </p:cNvSpPr>
          <p:nvPr/>
        </p:nvSpPr>
        <p:spPr bwMode="auto">
          <a:xfrm>
            <a:off x="155575" y="-2239963"/>
            <a:ext cx="4676775" cy="46767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13318" name="Picture 6" descr="http://cimg0.ibsrv.net/cimg/www.doityourself.com/450x300_85/174/how-to-reduce-carbon-dioxide-in-the-atmosphere-17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7304" y="4625775"/>
            <a:ext cx="5033095" cy="19274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4" descr="http://d12mafwafvawfa.cloudfront.net/media/catalog/product/cache/6/image/5e06319eda06f020e43594a9c230972d/f/l/flora_floradix_iron_herbs_-_liquid_extract_formula_17_fl_oz/astronutrition.com-Flora-Floradix-Floravital-Iron+Herbs-Liquid-Extract-Formula---17-fl.oz-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1393" y="4443637"/>
            <a:ext cx="2414362" cy="24143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C2EE8F3-7837-7C38-9B16-2F730A16AF37}"/>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423097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images6.alphacoders.com/437/43756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4064"/>
            <a:ext cx="9144000" cy="688206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81000" y="3416967"/>
            <a:ext cx="3801041" cy="1754326"/>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FFC000"/>
                  </a:solidFill>
                  <a:prstDash val="solid"/>
                </a:ln>
                <a:pattFill prst="narHorz">
                  <a:fgClr>
                    <a:srgbClr val="FFFFFF"/>
                  </a:fgClr>
                  <a:bgClr>
                    <a:srgbClr val="FFFFFF">
                      <a:lumMod val="40000"/>
                      <a:lumOff val="60000"/>
                    </a:srgbClr>
                  </a:bgClr>
                </a:pattFill>
                <a:effectLst>
                  <a:glow rad="635000">
                    <a:srgbClr val="FF9966">
                      <a:alpha val="25000"/>
                    </a:srgbClr>
                  </a:glow>
                  <a:innerShdw blurRad="177800">
                    <a:srgbClr val="FFFFFF">
                      <a:lumMod val="50000"/>
                    </a:srgbClr>
                  </a:innerShdw>
                </a:effectLst>
                <a:uLnTx/>
                <a:uFillTx/>
                <a:latin typeface="Arial" charset="0"/>
                <a:ea typeface="+mn-ea"/>
                <a:cs typeface="+mn-cs"/>
              </a:rPr>
              <a:t>NEW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FFC000"/>
                  </a:solidFill>
                  <a:prstDash val="solid"/>
                </a:ln>
                <a:pattFill prst="narHorz">
                  <a:fgClr>
                    <a:srgbClr val="FFFFFF"/>
                  </a:fgClr>
                  <a:bgClr>
                    <a:srgbClr val="FFFFFF">
                      <a:lumMod val="40000"/>
                      <a:lumOff val="60000"/>
                    </a:srgbClr>
                  </a:bgClr>
                </a:pattFill>
                <a:effectLst>
                  <a:glow rad="635000">
                    <a:srgbClr val="FF9966">
                      <a:alpha val="25000"/>
                    </a:srgbClr>
                  </a:glow>
                  <a:innerShdw blurRad="177800">
                    <a:srgbClr val="FFFFFF">
                      <a:lumMod val="50000"/>
                    </a:srgbClr>
                  </a:innerShdw>
                </a:effectLst>
                <a:uLnTx/>
                <a:uFillTx/>
                <a:latin typeface="Arial" charset="0"/>
                <a:ea typeface="+mn-ea"/>
                <a:cs typeface="+mn-cs"/>
              </a:rPr>
              <a:t>QUESTION</a:t>
            </a:r>
          </a:p>
        </p:txBody>
      </p:sp>
    </p:spTree>
    <p:extLst>
      <p:ext uri="{BB962C8B-B14F-4D97-AF65-F5344CB8AC3E}">
        <p14:creationId xmlns:p14="http://schemas.microsoft.com/office/powerpoint/2010/main" val="10483591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www.divinewhispers.net/question-mar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09600" y="304800"/>
            <a:ext cx="7417416" cy="1200329"/>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reflection blurRad="6350" stA="55000" endA="50" endPos="85000" dist="60007" dir="5400000" sy="-100000" algn="bl" rotWithShape="0"/>
                </a:effectLst>
                <a:uLnTx/>
                <a:uFillTx/>
                <a:latin typeface="Arial" charset="0"/>
                <a:ea typeface="+mn-ea"/>
                <a:cs typeface="+mn-cs"/>
              </a:rPr>
              <a:t>NEW QUESTION</a:t>
            </a:r>
          </a:p>
        </p:txBody>
      </p:sp>
    </p:spTree>
    <p:extLst>
      <p:ext uri="{BB962C8B-B14F-4D97-AF65-F5344CB8AC3E}">
        <p14:creationId xmlns:p14="http://schemas.microsoft.com/office/powerpoint/2010/main" val="3113130533"/>
      </p:ext>
    </p:extLst>
  </p:cSld>
  <p:clrMapOvr>
    <a:masterClrMapping/>
  </p:clrMapOvr>
  <p:transition spd="slow">
    <p:randomBar dir="vert"/>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81000"/>
            <a:ext cx="88392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Please balance the equation below.</a:t>
            </a:r>
          </a:p>
        </p:txBody>
      </p:sp>
      <p:sp>
        <p:nvSpPr>
          <p:cNvPr id="7" name="Rectangle 6"/>
          <p:cNvSpPr/>
          <p:nvPr/>
        </p:nvSpPr>
        <p:spPr>
          <a:xfrm>
            <a:off x="-381000" y="1361657"/>
            <a:ext cx="9906000" cy="769441"/>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4400" b="0" i="0" u="none" strike="noStrike" kern="1200" cap="none" spc="0" normalizeH="0" baseline="0" noProof="0" dirty="0">
                <a:ln>
                  <a:noFill/>
                </a:ln>
                <a:solidFill>
                  <a:srgbClr val="FFFFFF"/>
                </a:solidFill>
                <a:effectLst/>
                <a:uLnTx/>
                <a:uFillTx/>
                <a:latin typeface="Arial" charset="0"/>
                <a:ea typeface="+mn-ea"/>
                <a:cs typeface="+mn-cs"/>
              </a:rPr>
              <a:t>__NH</a:t>
            </a:r>
            <a:r>
              <a:rPr kumimoji="0" lang="pt-BR" sz="2400" b="0" i="0" u="none" strike="noStrike" kern="1200" cap="none" spc="0" normalizeH="0" baseline="0" noProof="0" dirty="0">
                <a:ln>
                  <a:noFill/>
                </a:ln>
                <a:solidFill>
                  <a:srgbClr val="FFFFFF"/>
                </a:solidFill>
                <a:effectLst/>
                <a:uLnTx/>
                <a:uFillTx/>
                <a:latin typeface="Arial" charset="0"/>
                <a:ea typeface="+mn-ea"/>
                <a:cs typeface="+mn-cs"/>
              </a:rPr>
              <a:t>4</a:t>
            </a:r>
            <a:r>
              <a:rPr kumimoji="0" lang="pt-BR" sz="4400" b="0" i="0" u="none" strike="noStrike" kern="1200" cap="none" spc="0" normalizeH="0" baseline="0" noProof="0" dirty="0">
                <a:ln>
                  <a:noFill/>
                </a:ln>
                <a:solidFill>
                  <a:srgbClr val="FFFFFF"/>
                </a:solidFill>
                <a:effectLst/>
                <a:uLnTx/>
                <a:uFillTx/>
                <a:latin typeface="Arial" charset="0"/>
                <a:ea typeface="+mn-ea"/>
                <a:cs typeface="+mn-cs"/>
              </a:rPr>
              <a:t>NO</a:t>
            </a:r>
            <a:r>
              <a:rPr kumimoji="0" lang="pt-BR" sz="2400" b="0" i="0" u="none" strike="noStrike" kern="1200" cap="none" spc="0" normalizeH="0" baseline="0" noProof="0" dirty="0">
                <a:ln>
                  <a:noFill/>
                </a:ln>
                <a:solidFill>
                  <a:srgbClr val="FFFFFF"/>
                </a:solidFill>
                <a:effectLst/>
                <a:uLnTx/>
                <a:uFillTx/>
                <a:latin typeface="Arial" charset="0"/>
                <a:ea typeface="+mn-ea"/>
                <a:cs typeface="+mn-cs"/>
              </a:rPr>
              <a:t>3</a:t>
            </a:r>
            <a:r>
              <a:rPr kumimoji="0" lang="pt-BR" sz="4400" b="0" i="0" u="none" strike="noStrike" kern="1200" cap="none" spc="0" normalizeH="0" baseline="0" noProof="0" dirty="0">
                <a:ln>
                  <a:noFill/>
                </a:ln>
                <a:solidFill>
                  <a:srgbClr val="FFFFFF"/>
                </a:solidFill>
                <a:effectLst/>
                <a:uLnTx/>
                <a:uFillTx/>
                <a:latin typeface="Arial" charset="0"/>
                <a:ea typeface="+mn-ea"/>
                <a:cs typeface="+mn-cs"/>
              </a:rPr>
              <a:t> </a:t>
            </a:r>
            <a:r>
              <a:rPr kumimoji="0" lang="pt-BR" sz="4400" b="0" i="0" u="none" strike="noStrike" kern="1200" cap="none" spc="0" normalizeH="0" baseline="0" noProof="0" dirty="0">
                <a:ln>
                  <a:noFill/>
                </a:ln>
                <a:solidFill>
                  <a:srgbClr val="FFFFFF"/>
                </a:solidFill>
                <a:effectLst/>
                <a:uLnTx/>
                <a:uFillTx/>
                <a:latin typeface="Arial" charset="0"/>
                <a:ea typeface="+mn-ea"/>
                <a:cs typeface="+mn-cs"/>
                <a:sym typeface="Wingdings" panose="05000000000000000000" pitchFamily="2" charset="2"/>
              </a:rPr>
              <a:t></a:t>
            </a:r>
            <a:r>
              <a:rPr kumimoji="0" lang="pt-BR" sz="4400" b="0" i="0" u="none" strike="noStrike" kern="1200" cap="none" spc="0" normalizeH="0" baseline="0" noProof="0" dirty="0">
                <a:ln>
                  <a:noFill/>
                </a:ln>
                <a:solidFill>
                  <a:srgbClr val="FFFFFF"/>
                </a:solidFill>
                <a:effectLst/>
                <a:uLnTx/>
                <a:uFillTx/>
                <a:latin typeface="Arial" charset="0"/>
                <a:ea typeface="+mn-ea"/>
                <a:cs typeface="+mn-cs"/>
              </a:rPr>
              <a:t> __N</a:t>
            </a:r>
            <a:r>
              <a:rPr kumimoji="0" lang="pt-BR" sz="2400" b="0" i="0" u="none" strike="noStrike" kern="1200" cap="none" spc="0" normalizeH="0" baseline="0" noProof="0" dirty="0">
                <a:ln>
                  <a:noFill/>
                </a:ln>
                <a:solidFill>
                  <a:srgbClr val="FFFFFF"/>
                </a:solidFill>
                <a:effectLst/>
                <a:uLnTx/>
                <a:uFillTx/>
                <a:latin typeface="Arial" charset="0"/>
                <a:ea typeface="+mn-ea"/>
                <a:cs typeface="+mn-cs"/>
              </a:rPr>
              <a:t>2</a:t>
            </a:r>
            <a:r>
              <a:rPr kumimoji="0" lang="pt-BR" sz="4400" b="0" i="0" u="none" strike="noStrike" kern="1200" cap="none" spc="0" normalizeH="0" baseline="0" noProof="0" dirty="0">
                <a:ln>
                  <a:noFill/>
                </a:ln>
                <a:solidFill>
                  <a:srgbClr val="FFFFFF"/>
                </a:solidFill>
                <a:effectLst/>
                <a:uLnTx/>
                <a:uFillTx/>
                <a:latin typeface="Arial" charset="0"/>
                <a:ea typeface="+mn-ea"/>
                <a:cs typeface="+mn-cs"/>
              </a:rPr>
              <a:t> + __O</a:t>
            </a:r>
            <a:r>
              <a:rPr kumimoji="0" lang="pt-BR" sz="2400" b="0" i="0" u="none" strike="noStrike" kern="1200" cap="none" spc="0" normalizeH="0" baseline="0" noProof="0" dirty="0">
                <a:ln>
                  <a:noFill/>
                </a:ln>
                <a:solidFill>
                  <a:srgbClr val="FFFFFF"/>
                </a:solidFill>
                <a:effectLst/>
                <a:uLnTx/>
                <a:uFillTx/>
                <a:latin typeface="Arial" charset="0"/>
                <a:ea typeface="+mn-ea"/>
                <a:cs typeface="+mn-cs"/>
              </a:rPr>
              <a:t>2</a:t>
            </a:r>
            <a:r>
              <a:rPr kumimoji="0" lang="pt-BR" sz="4400" b="0" i="0" u="none" strike="noStrike" kern="1200" cap="none" spc="0" normalizeH="0" baseline="0" noProof="0" dirty="0">
                <a:ln>
                  <a:noFill/>
                </a:ln>
                <a:solidFill>
                  <a:srgbClr val="FFFFFF"/>
                </a:solidFill>
                <a:effectLst/>
                <a:uLnTx/>
                <a:uFillTx/>
                <a:latin typeface="Arial" charset="0"/>
                <a:ea typeface="+mn-ea"/>
                <a:cs typeface="+mn-cs"/>
              </a:rPr>
              <a:t> + __H</a:t>
            </a:r>
            <a:r>
              <a:rPr kumimoji="0" lang="pt-BR" sz="2400" b="0" i="0" u="none" strike="noStrike" kern="1200" cap="none" spc="0" normalizeH="0" baseline="0" noProof="0" dirty="0">
                <a:ln>
                  <a:noFill/>
                </a:ln>
                <a:solidFill>
                  <a:srgbClr val="FFFFFF"/>
                </a:solidFill>
                <a:effectLst/>
                <a:uLnTx/>
                <a:uFillTx/>
                <a:latin typeface="Arial" charset="0"/>
                <a:ea typeface="+mn-ea"/>
                <a:cs typeface="+mn-cs"/>
              </a:rPr>
              <a:t>2</a:t>
            </a:r>
            <a:r>
              <a:rPr kumimoji="0" lang="pt-BR" sz="4400" b="0" i="0" u="none" strike="noStrike" kern="1200" cap="none" spc="0" normalizeH="0" baseline="0" noProof="0" dirty="0">
                <a:ln>
                  <a:noFill/>
                </a:ln>
                <a:solidFill>
                  <a:srgbClr val="FFFFFF"/>
                </a:solidFill>
                <a:effectLst/>
                <a:uLnTx/>
                <a:uFillTx/>
                <a:latin typeface="Arial" charset="0"/>
                <a:ea typeface="+mn-ea"/>
                <a:cs typeface="+mn-cs"/>
              </a:rPr>
              <a:t>O</a:t>
            </a:r>
            <a:endParaRPr kumimoji="0" lang="en-US" sz="3200" b="1" i="0" u="none" strike="noStrike" kern="1200" cap="none" spc="0" normalizeH="0" baseline="0" noProof="0" dirty="0">
              <a:ln w="17780" cmpd="sng">
                <a:solidFill>
                  <a:srgbClr val="FFFFFF"/>
                </a:solidFill>
                <a:prstDash val="solid"/>
                <a:miter lim="800000"/>
              </a:ln>
              <a:solidFill>
                <a:srgbClr val="FFFFFF"/>
              </a:solidFill>
              <a:effectLst>
                <a:glow rad="25400">
                  <a:srgbClr val="BBE0E3">
                    <a:satMod val="175000"/>
                    <a:alpha val="40000"/>
                  </a:srgbClr>
                </a:glow>
                <a:outerShdw blurRad="50800" algn="tl" rotWithShape="0">
                  <a:srgbClr val="000000"/>
                </a:outerShdw>
              </a:effectLst>
              <a:uLnTx/>
              <a:uFillTx/>
              <a:latin typeface="Arial" charset="0"/>
              <a:ea typeface="+mn-ea"/>
              <a:cs typeface="+mn-cs"/>
            </a:endParaRPr>
          </a:p>
        </p:txBody>
      </p:sp>
      <p:sp>
        <p:nvSpPr>
          <p:cNvPr id="12" name="Rectangle 11"/>
          <p:cNvSpPr/>
          <p:nvPr/>
        </p:nvSpPr>
        <p:spPr>
          <a:xfrm>
            <a:off x="130934" y="5288340"/>
            <a:ext cx="1553631"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17</a:t>
            </a:r>
          </a:p>
        </p:txBody>
      </p:sp>
      <p:pic>
        <p:nvPicPr>
          <p:cNvPr id="3" name="Picture 2">
            <a:extLst>
              <a:ext uri="{FF2B5EF4-FFF2-40B4-BE49-F238E27FC236}">
                <a16:creationId xmlns:a16="http://schemas.microsoft.com/office/drawing/2014/main" id="{B9623067-0650-69DD-8FE3-4F42384598F4}"/>
              </a:ext>
            </a:extLst>
          </p:cNvPr>
          <p:cNvPicPr>
            <a:picLocks noChangeAspect="1"/>
          </p:cNvPicPr>
          <p:nvPr/>
        </p:nvPicPr>
        <p:blipFill>
          <a:blip r:embed="rId2"/>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623700202"/>
      </p:ext>
    </p:extLst>
  </p:cSld>
  <p:clrMapOvr>
    <a:masterClrMapping/>
  </p:clrMapOvr>
  <p:transition spd="slow">
    <p:randomBar dir="vert"/>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81000"/>
            <a:ext cx="88392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Please balance the equation below.</a:t>
            </a:r>
          </a:p>
        </p:txBody>
      </p:sp>
      <p:sp>
        <p:nvSpPr>
          <p:cNvPr id="7" name="Rectangle 6"/>
          <p:cNvSpPr/>
          <p:nvPr/>
        </p:nvSpPr>
        <p:spPr>
          <a:xfrm>
            <a:off x="-381000" y="1361657"/>
            <a:ext cx="9906000" cy="769441"/>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4400" b="0" i="0" u="none" strike="noStrike" kern="1200" cap="none" spc="0" normalizeH="0" baseline="0" noProof="0" dirty="0">
                <a:ln>
                  <a:noFill/>
                </a:ln>
                <a:solidFill>
                  <a:srgbClr val="FFFFFF"/>
                </a:solidFill>
                <a:effectLst/>
                <a:uLnTx/>
                <a:uFillTx/>
                <a:latin typeface="Arial" charset="0"/>
                <a:ea typeface="+mn-ea"/>
                <a:cs typeface="+mn-cs"/>
              </a:rPr>
              <a:t>__</a:t>
            </a:r>
            <a:r>
              <a:rPr kumimoji="0" lang="pt-BR" sz="4400" b="0" i="0" u="none" strike="noStrike" kern="1200" cap="none" spc="0" normalizeH="0" baseline="0" noProof="0" dirty="0">
                <a:ln>
                  <a:noFill/>
                </a:ln>
                <a:solidFill>
                  <a:srgbClr val="00B0F0"/>
                </a:solidFill>
                <a:effectLst/>
                <a:uLnTx/>
                <a:uFillTx/>
                <a:latin typeface="Arial" charset="0"/>
                <a:ea typeface="+mn-ea"/>
                <a:cs typeface="+mn-cs"/>
              </a:rPr>
              <a:t>N</a:t>
            </a:r>
            <a:r>
              <a:rPr kumimoji="0" lang="pt-BR" sz="4400" b="0" i="0" u="none" strike="noStrike" kern="1200" cap="none" spc="0" normalizeH="0" baseline="0" noProof="0" dirty="0">
                <a:ln>
                  <a:noFill/>
                </a:ln>
                <a:solidFill>
                  <a:srgbClr val="FFC000"/>
                </a:solidFill>
                <a:effectLst/>
                <a:uLnTx/>
                <a:uFillTx/>
                <a:latin typeface="Arial" charset="0"/>
                <a:ea typeface="+mn-ea"/>
                <a:cs typeface="+mn-cs"/>
              </a:rPr>
              <a:t>H</a:t>
            </a:r>
            <a:r>
              <a:rPr kumimoji="0" lang="pt-BR" sz="2400" b="0" i="0" u="none" strike="noStrike" kern="1200" cap="none" spc="0" normalizeH="0" baseline="0" noProof="0" dirty="0">
                <a:ln>
                  <a:noFill/>
                </a:ln>
                <a:solidFill>
                  <a:srgbClr val="FFC000"/>
                </a:solidFill>
                <a:effectLst/>
                <a:uLnTx/>
                <a:uFillTx/>
                <a:latin typeface="Arial" charset="0"/>
                <a:ea typeface="+mn-ea"/>
                <a:cs typeface="+mn-cs"/>
              </a:rPr>
              <a:t>4</a:t>
            </a:r>
            <a:r>
              <a:rPr kumimoji="0" lang="pt-BR" sz="4400" b="0" i="0" u="none" strike="noStrike" kern="1200" cap="none" spc="0" normalizeH="0" baseline="0" noProof="0" dirty="0">
                <a:ln>
                  <a:noFill/>
                </a:ln>
                <a:solidFill>
                  <a:srgbClr val="00B0F0"/>
                </a:solidFill>
                <a:effectLst/>
                <a:uLnTx/>
                <a:uFillTx/>
                <a:latin typeface="Arial" charset="0"/>
                <a:ea typeface="+mn-ea"/>
                <a:cs typeface="+mn-cs"/>
              </a:rPr>
              <a:t>N</a:t>
            </a:r>
            <a:r>
              <a:rPr kumimoji="0" lang="pt-BR" sz="4400" b="0" i="0" u="none" strike="noStrike" kern="1200" cap="none" spc="0" normalizeH="0" baseline="0" noProof="0" dirty="0">
                <a:ln>
                  <a:noFill/>
                </a:ln>
                <a:solidFill>
                  <a:srgbClr val="FF5050"/>
                </a:solidFill>
                <a:effectLst/>
                <a:uLnTx/>
                <a:uFillTx/>
                <a:latin typeface="Arial" charset="0"/>
                <a:ea typeface="+mn-ea"/>
                <a:cs typeface="+mn-cs"/>
              </a:rPr>
              <a:t>O</a:t>
            </a:r>
            <a:r>
              <a:rPr kumimoji="0" lang="pt-BR" sz="2400" b="0" i="0" u="none" strike="noStrike" kern="1200" cap="none" spc="0" normalizeH="0" baseline="0" noProof="0" dirty="0">
                <a:ln>
                  <a:noFill/>
                </a:ln>
                <a:solidFill>
                  <a:srgbClr val="FF5050"/>
                </a:solidFill>
                <a:effectLst/>
                <a:uLnTx/>
                <a:uFillTx/>
                <a:latin typeface="Arial" charset="0"/>
                <a:ea typeface="+mn-ea"/>
                <a:cs typeface="+mn-cs"/>
              </a:rPr>
              <a:t>3</a:t>
            </a:r>
            <a:r>
              <a:rPr kumimoji="0" lang="pt-BR" sz="4400" b="0" i="0" u="none" strike="noStrike" kern="1200" cap="none" spc="0" normalizeH="0" baseline="0" noProof="0" dirty="0">
                <a:ln>
                  <a:noFill/>
                </a:ln>
                <a:solidFill>
                  <a:srgbClr val="FFFFFF"/>
                </a:solidFill>
                <a:effectLst/>
                <a:uLnTx/>
                <a:uFillTx/>
                <a:latin typeface="Arial" charset="0"/>
                <a:ea typeface="+mn-ea"/>
                <a:cs typeface="+mn-cs"/>
              </a:rPr>
              <a:t> </a:t>
            </a:r>
            <a:r>
              <a:rPr kumimoji="0" lang="pt-BR" sz="4400" b="0" i="0" u="none" strike="noStrike" kern="1200" cap="none" spc="0" normalizeH="0" baseline="0" noProof="0" dirty="0">
                <a:ln>
                  <a:noFill/>
                </a:ln>
                <a:solidFill>
                  <a:srgbClr val="FFFFFF"/>
                </a:solidFill>
                <a:effectLst/>
                <a:uLnTx/>
                <a:uFillTx/>
                <a:latin typeface="Arial" charset="0"/>
                <a:ea typeface="+mn-ea"/>
                <a:cs typeface="+mn-cs"/>
                <a:sym typeface="Wingdings" panose="05000000000000000000" pitchFamily="2" charset="2"/>
              </a:rPr>
              <a:t></a:t>
            </a:r>
            <a:r>
              <a:rPr kumimoji="0" lang="pt-BR" sz="4400" b="0" i="0" u="none" strike="noStrike" kern="1200" cap="none" spc="0" normalizeH="0" baseline="0" noProof="0" dirty="0">
                <a:ln>
                  <a:noFill/>
                </a:ln>
                <a:solidFill>
                  <a:srgbClr val="FFFFFF"/>
                </a:solidFill>
                <a:effectLst/>
                <a:uLnTx/>
                <a:uFillTx/>
                <a:latin typeface="Arial" charset="0"/>
                <a:ea typeface="+mn-ea"/>
                <a:cs typeface="+mn-cs"/>
              </a:rPr>
              <a:t> __</a:t>
            </a:r>
            <a:r>
              <a:rPr kumimoji="0" lang="pt-BR" sz="4400" b="0" i="0" u="none" strike="noStrike" kern="1200" cap="none" spc="0" normalizeH="0" baseline="0" noProof="0" dirty="0">
                <a:ln>
                  <a:noFill/>
                </a:ln>
                <a:solidFill>
                  <a:srgbClr val="00B0F0"/>
                </a:solidFill>
                <a:effectLst/>
                <a:uLnTx/>
                <a:uFillTx/>
                <a:latin typeface="Arial" charset="0"/>
                <a:ea typeface="+mn-ea"/>
                <a:cs typeface="+mn-cs"/>
              </a:rPr>
              <a:t>N</a:t>
            </a:r>
            <a:r>
              <a:rPr kumimoji="0" lang="pt-BR" sz="2400" b="0" i="0" u="none" strike="noStrike" kern="1200" cap="none" spc="0" normalizeH="0" baseline="0" noProof="0" dirty="0">
                <a:ln>
                  <a:noFill/>
                </a:ln>
                <a:solidFill>
                  <a:srgbClr val="00B0F0"/>
                </a:solidFill>
                <a:effectLst/>
                <a:uLnTx/>
                <a:uFillTx/>
                <a:latin typeface="Arial" charset="0"/>
                <a:ea typeface="+mn-ea"/>
                <a:cs typeface="+mn-cs"/>
              </a:rPr>
              <a:t>2</a:t>
            </a:r>
            <a:r>
              <a:rPr kumimoji="0" lang="pt-BR" sz="4400" b="0" i="0" u="none" strike="noStrike" kern="1200" cap="none" spc="0" normalizeH="0" baseline="0" noProof="0" dirty="0">
                <a:ln>
                  <a:noFill/>
                </a:ln>
                <a:solidFill>
                  <a:srgbClr val="FFFFFF"/>
                </a:solidFill>
                <a:effectLst/>
                <a:uLnTx/>
                <a:uFillTx/>
                <a:latin typeface="Arial" charset="0"/>
                <a:ea typeface="+mn-ea"/>
                <a:cs typeface="+mn-cs"/>
              </a:rPr>
              <a:t> + __</a:t>
            </a:r>
            <a:r>
              <a:rPr kumimoji="0" lang="pt-BR" sz="4400" b="0" i="0" u="none" strike="noStrike" kern="1200" cap="none" spc="0" normalizeH="0" baseline="0" noProof="0" dirty="0">
                <a:ln>
                  <a:noFill/>
                </a:ln>
                <a:solidFill>
                  <a:srgbClr val="FF5050"/>
                </a:solidFill>
                <a:effectLst/>
                <a:uLnTx/>
                <a:uFillTx/>
                <a:latin typeface="Arial" charset="0"/>
                <a:ea typeface="+mn-ea"/>
                <a:cs typeface="+mn-cs"/>
              </a:rPr>
              <a:t>O</a:t>
            </a:r>
            <a:r>
              <a:rPr kumimoji="0" lang="pt-BR" sz="2400" b="0" i="0" u="none" strike="noStrike" kern="1200" cap="none" spc="0" normalizeH="0" baseline="0" noProof="0" dirty="0">
                <a:ln>
                  <a:noFill/>
                </a:ln>
                <a:solidFill>
                  <a:srgbClr val="FF5050"/>
                </a:solidFill>
                <a:effectLst/>
                <a:uLnTx/>
                <a:uFillTx/>
                <a:latin typeface="Arial" charset="0"/>
                <a:ea typeface="+mn-ea"/>
                <a:cs typeface="+mn-cs"/>
              </a:rPr>
              <a:t>2</a:t>
            </a:r>
            <a:r>
              <a:rPr kumimoji="0" lang="pt-BR" sz="4400" b="0" i="0" u="none" strike="noStrike" kern="1200" cap="none" spc="0" normalizeH="0" baseline="0" noProof="0" dirty="0">
                <a:ln>
                  <a:noFill/>
                </a:ln>
                <a:solidFill>
                  <a:srgbClr val="FFFFFF"/>
                </a:solidFill>
                <a:effectLst/>
                <a:uLnTx/>
                <a:uFillTx/>
                <a:latin typeface="Arial" charset="0"/>
                <a:ea typeface="+mn-ea"/>
                <a:cs typeface="+mn-cs"/>
              </a:rPr>
              <a:t> + __</a:t>
            </a:r>
            <a:r>
              <a:rPr kumimoji="0" lang="pt-BR" sz="4400" b="0" i="0" u="none" strike="noStrike" kern="1200" cap="none" spc="0" normalizeH="0" baseline="0" noProof="0" dirty="0">
                <a:ln>
                  <a:noFill/>
                </a:ln>
                <a:solidFill>
                  <a:srgbClr val="FFC000"/>
                </a:solidFill>
                <a:effectLst/>
                <a:uLnTx/>
                <a:uFillTx/>
                <a:latin typeface="Arial" charset="0"/>
                <a:ea typeface="+mn-ea"/>
                <a:cs typeface="+mn-cs"/>
              </a:rPr>
              <a:t>H</a:t>
            </a:r>
            <a:r>
              <a:rPr kumimoji="0" lang="pt-BR" sz="2400" b="0" i="0" u="none" strike="noStrike" kern="1200" cap="none" spc="0" normalizeH="0" baseline="0" noProof="0" dirty="0">
                <a:ln>
                  <a:noFill/>
                </a:ln>
                <a:solidFill>
                  <a:srgbClr val="FFC000"/>
                </a:solidFill>
                <a:effectLst/>
                <a:uLnTx/>
                <a:uFillTx/>
                <a:latin typeface="Arial" charset="0"/>
                <a:ea typeface="+mn-ea"/>
                <a:cs typeface="+mn-cs"/>
              </a:rPr>
              <a:t>2</a:t>
            </a:r>
            <a:r>
              <a:rPr kumimoji="0" lang="pt-BR" sz="4400" b="0" i="0" u="none" strike="noStrike" kern="1200" cap="none" spc="0" normalizeH="0" baseline="0" noProof="0" dirty="0">
                <a:ln>
                  <a:noFill/>
                </a:ln>
                <a:solidFill>
                  <a:srgbClr val="FF5050"/>
                </a:solidFill>
                <a:effectLst/>
                <a:uLnTx/>
                <a:uFillTx/>
                <a:latin typeface="Arial" charset="0"/>
                <a:ea typeface="+mn-ea"/>
                <a:cs typeface="+mn-cs"/>
              </a:rPr>
              <a:t>O</a:t>
            </a:r>
            <a:endParaRPr kumimoji="0" lang="en-US" sz="3200" b="1" i="0" u="none" strike="noStrike" kern="1200" cap="none" spc="0" normalizeH="0" baseline="0" noProof="0" dirty="0">
              <a:ln w="17780" cmpd="sng">
                <a:solidFill>
                  <a:srgbClr val="FFFFFF"/>
                </a:solidFill>
                <a:prstDash val="solid"/>
                <a:miter lim="800000"/>
              </a:ln>
              <a:solidFill>
                <a:srgbClr val="FF5050"/>
              </a:solidFill>
              <a:effectLst>
                <a:glow rad="25400">
                  <a:srgbClr val="BBE0E3">
                    <a:satMod val="175000"/>
                    <a:alpha val="40000"/>
                  </a:srgbClr>
                </a:glow>
                <a:outerShdw blurRad="50800" algn="tl" rotWithShape="0">
                  <a:srgbClr val="000000"/>
                </a:outerShdw>
              </a:effectLst>
              <a:uLnTx/>
              <a:uFillTx/>
              <a:latin typeface="Arial" charset="0"/>
              <a:ea typeface="+mn-ea"/>
              <a:cs typeface="+mn-cs"/>
            </a:endParaRPr>
          </a:p>
        </p:txBody>
      </p:sp>
      <p:sp>
        <p:nvSpPr>
          <p:cNvPr id="12" name="Rectangle 11"/>
          <p:cNvSpPr/>
          <p:nvPr/>
        </p:nvSpPr>
        <p:spPr>
          <a:xfrm>
            <a:off x="130934" y="5288340"/>
            <a:ext cx="1553631"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17</a:t>
            </a:r>
          </a:p>
        </p:txBody>
      </p:sp>
      <p:sp>
        <p:nvSpPr>
          <p:cNvPr id="3" name="Rectangle 2"/>
          <p:cNvSpPr/>
          <p:nvPr/>
        </p:nvSpPr>
        <p:spPr>
          <a:xfrm>
            <a:off x="2556065" y="5611505"/>
            <a:ext cx="403187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answer is…</a:t>
            </a:r>
          </a:p>
        </p:txBody>
      </p:sp>
      <p:pic>
        <p:nvPicPr>
          <p:cNvPr id="6" name="Picture 2" descr="https://upload.wikimedia.org/wikipedia/commons/b/be/Top_of_Atmosphe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362" y="2233472"/>
            <a:ext cx="8502438" cy="31318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0CDF9D6-04A3-9A29-9403-4C8BEB444CCB}"/>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43572521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81000"/>
            <a:ext cx="88392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Please balance the equation below.</a:t>
            </a:r>
          </a:p>
        </p:txBody>
      </p:sp>
      <p:sp>
        <p:nvSpPr>
          <p:cNvPr id="7" name="Rectangle 6"/>
          <p:cNvSpPr/>
          <p:nvPr/>
        </p:nvSpPr>
        <p:spPr>
          <a:xfrm>
            <a:off x="-381000" y="1361657"/>
            <a:ext cx="9906000" cy="769441"/>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4400" b="0" i="0" u="none" strike="noStrike" kern="1200" cap="none" spc="0" normalizeH="0" baseline="0" noProof="0" dirty="0">
                <a:ln>
                  <a:noFill/>
                </a:ln>
                <a:solidFill>
                  <a:srgbClr val="FFFFFF"/>
                </a:solidFill>
                <a:effectLst/>
                <a:uLnTx/>
                <a:uFillTx/>
                <a:latin typeface="Arial" charset="0"/>
                <a:ea typeface="+mn-ea"/>
                <a:cs typeface="+mn-cs"/>
              </a:rPr>
              <a:t>__</a:t>
            </a:r>
            <a:r>
              <a:rPr kumimoji="0" lang="pt-BR" sz="4400" b="0" i="0" u="none" strike="noStrike" kern="1200" cap="none" spc="0" normalizeH="0" baseline="0" noProof="0" dirty="0">
                <a:ln>
                  <a:noFill/>
                </a:ln>
                <a:solidFill>
                  <a:srgbClr val="00B0F0"/>
                </a:solidFill>
                <a:effectLst/>
                <a:uLnTx/>
                <a:uFillTx/>
                <a:latin typeface="Arial" charset="0"/>
                <a:ea typeface="+mn-ea"/>
                <a:cs typeface="+mn-cs"/>
              </a:rPr>
              <a:t>N</a:t>
            </a:r>
            <a:r>
              <a:rPr kumimoji="0" lang="pt-BR" sz="4400" b="0" i="0" u="none" strike="noStrike" kern="1200" cap="none" spc="0" normalizeH="0" baseline="0" noProof="0" dirty="0">
                <a:ln>
                  <a:noFill/>
                </a:ln>
                <a:solidFill>
                  <a:srgbClr val="FFC000"/>
                </a:solidFill>
                <a:effectLst/>
                <a:uLnTx/>
                <a:uFillTx/>
                <a:latin typeface="Arial" charset="0"/>
                <a:ea typeface="+mn-ea"/>
                <a:cs typeface="+mn-cs"/>
              </a:rPr>
              <a:t>H</a:t>
            </a:r>
            <a:r>
              <a:rPr kumimoji="0" lang="pt-BR" sz="2400" b="0" i="0" u="none" strike="noStrike" kern="1200" cap="none" spc="0" normalizeH="0" baseline="0" noProof="0" dirty="0">
                <a:ln>
                  <a:noFill/>
                </a:ln>
                <a:solidFill>
                  <a:srgbClr val="FFC000"/>
                </a:solidFill>
                <a:effectLst/>
                <a:uLnTx/>
                <a:uFillTx/>
                <a:latin typeface="Arial" charset="0"/>
                <a:ea typeface="+mn-ea"/>
                <a:cs typeface="+mn-cs"/>
              </a:rPr>
              <a:t>4</a:t>
            </a:r>
            <a:r>
              <a:rPr kumimoji="0" lang="pt-BR" sz="4400" b="0" i="0" u="none" strike="noStrike" kern="1200" cap="none" spc="0" normalizeH="0" baseline="0" noProof="0" dirty="0">
                <a:ln>
                  <a:noFill/>
                </a:ln>
                <a:solidFill>
                  <a:srgbClr val="00B0F0"/>
                </a:solidFill>
                <a:effectLst/>
                <a:uLnTx/>
                <a:uFillTx/>
                <a:latin typeface="Arial" charset="0"/>
                <a:ea typeface="+mn-ea"/>
                <a:cs typeface="+mn-cs"/>
              </a:rPr>
              <a:t>N</a:t>
            </a:r>
            <a:r>
              <a:rPr kumimoji="0" lang="pt-BR" sz="4400" b="0" i="0" u="none" strike="noStrike" kern="1200" cap="none" spc="0" normalizeH="0" baseline="0" noProof="0" dirty="0">
                <a:ln>
                  <a:noFill/>
                </a:ln>
                <a:solidFill>
                  <a:srgbClr val="FF5050"/>
                </a:solidFill>
                <a:effectLst/>
                <a:uLnTx/>
                <a:uFillTx/>
                <a:latin typeface="Arial" charset="0"/>
                <a:ea typeface="+mn-ea"/>
                <a:cs typeface="+mn-cs"/>
              </a:rPr>
              <a:t>O</a:t>
            </a:r>
            <a:r>
              <a:rPr kumimoji="0" lang="pt-BR" sz="2400" b="0" i="0" u="none" strike="noStrike" kern="1200" cap="none" spc="0" normalizeH="0" baseline="0" noProof="0" dirty="0">
                <a:ln>
                  <a:noFill/>
                </a:ln>
                <a:solidFill>
                  <a:srgbClr val="FF5050"/>
                </a:solidFill>
                <a:effectLst/>
                <a:uLnTx/>
                <a:uFillTx/>
                <a:latin typeface="Arial" charset="0"/>
                <a:ea typeface="+mn-ea"/>
                <a:cs typeface="+mn-cs"/>
              </a:rPr>
              <a:t>3</a:t>
            </a:r>
            <a:r>
              <a:rPr kumimoji="0" lang="pt-BR" sz="4400" b="0" i="0" u="none" strike="noStrike" kern="1200" cap="none" spc="0" normalizeH="0" baseline="0" noProof="0" dirty="0">
                <a:ln>
                  <a:noFill/>
                </a:ln>
                <a:solidFill>
                  <a:srgbClr val="FFFFFF"/>
                </a:solidFill>
                <a:effectLst/>
                <a:uLnTx/>
                <a:uFillTx/>
                <a:latin typeface="Arial" charset="0"/>
                <a:ea typeface="+mn-ea"/>
                <a:cs typeface="+mn-cs"/>
              </a:rPr>
              <a:t> </a:t>
            </a:r>
            <a:r>
              <a:rPr kumimoji="0" lang="pt-BR" sz="4400" b="0" i="0" u="none" strike="noStrike" kern="1200" cap="none" spc="0" normalizeH="0" baseline="0" noProof="0" dirty="0">
                <a:ln>
                  <a:noFill/>
                </a:ln>
                <a:solidFill>
                  <a:srgbClr val="FFFFFF"/>
                </a:solidFill>
                <a:effectLst/>
                <a:uLnTx/>
                <a:uFillTx/>
                <a:latin typeface="Arial" charset="0"/>
                <a:ea typeface="+mn-ea"/>
                <a:cs typeface="+mn-cs"/>
                <a:sym typeface="Wingdings" panose="05000000000000000000" pitchFamily="2" charset="2"/>
              </a:rPr>
              <a:t></a:t>
            </a:r>
            <a:r>
              <a:rPr kumimoji="0" lang="pt-BR" sz="4400" b="0" i="0" u="none" strike="noStrike" kern="1200" cap="none" spc="0" normalizeH="0" baseline="0" noProof="0" dirty="0">
                <a:ln>
                  <a:noFill/>
                </a:ln>
                <a:solidFill>
                  <a:srgbClr val="FFFFFF"/>
                </a:solidFill>
                <a:effectLst/>
                <a:uLnTx/>
                <a:uFillTx/>
                <a:latin typeface="Arial" charset="0"/>
                <a:ea typeface="+mn-ea"/>
                <a:cs typeface="+mn-cs"/>
              </a:rPr>
              <a:t> __</a:t>
            </a:r>
            <a:r>
              <a:rPr kumimoji="0" lang="pt-BR" sz="4400" b="0" i="0" u="none" strike="noStrike" kern="1200" cap="none" spc="0" normalizeH="0" baseline="0" noProof="0" dirty="0">
                <a:ln>
                  <a:noFill/>
                </a:ln>
                <a:solidFill>
                  <a:srgbClr val="00B0F0"/>
                </a:solidFill>
                <a:effectLst/>
                <a:uLnTx/>
                <a:uFillTx/>
                <a:latin typeface="Arial" charset="0"/>
                <a:ea typeface="+mn-ea"/>
                <a:cs typeface="+mn-cs"/>
              </a:rPr>
              <a:t>N</a:t>
            </a:r>
            <a:r>
              <a:rPr kumimoji="0" lang="pt-BR" sz="2400" b="0" i="0" u="none" strike="noStrike" kern="1200" cap="none" spc="0" normalizeH="0" baseline="0" noProof="0" dirty="0">
                <a:ln>
                  <a:noFill/>
                </a:ln>
                <a:solidFill>
                  <a:srgbClr val="00B0F0"/>
                </a:solidFill>
                <a:effectLst/>
                <a:uLnTx/>
                <a:uFillTx/>
                <a:latin typeface="Arial" charset="0"/>
                <a:ea typeface="+mn-ea"/>
                <a:cs typeface="+mn-cs"/>
              </a:rPr>
              <a:t>2</a:t>
            </a:r>
            <a:r>
              <a:rPr kumimoji="0" lang="pt-BR" sz="4400" b="0" i="0" u="none" strike="noStrike" kern="1200" cap="none" spc="0" normalizeH="0" baseline="0" noProof="0" dirty="0">
                <a:ln>
                  <a:noFill/>
                </a:ln>
                <a:solidFill>
                  <a:srgbClr val="FFFFFF"/>
                </a:solidFill>
                <a:effectLst/>
                <a:uLnTx/>
                <a:uFillTx/>
                <a:latin typeface="Arial" charset="0"/>
                <a:ea typeface="+mn-ea"/>
                <a:cs typeface="+mn-cs"/>
              </a:rPr>
              <a:t> + __</a:t>
            </a:r>
            <a:r>
              <a:rPr kumimoji="0" lang="pt-BR" sz="4400" b="0" i="0" u="none" strike="noStrike" kern="1200" cap="none" spc="0" normalizeH="0" baseline="0" noProof="0" dirty="0">
                <a:ln>
                  <a:noFill/>
                </a:ln>
                <a:solidFill>
                  <a:srgbClr val="FF5050"/>
                </a:solidFill>
                <a:effectLst/>
                <a:uLnTx/>
                <a:uFillTx/>
                <a:latin typeface="Arial" charset="0"/>
                <a:ea typeface="+mn-ea"/>
                <a:cs typeface="+mn-cs"/>
              </a:rPr>
              <a:t>O</a:t>
            </a:r>
            <a:r>
              <a:rPr kumimoji="0" lang="pt-BR" sz="2400" b="0" i="0" u="none" strike="noStrike" kern="1200" cap="none" spc="0" normalizeH="0" baseline="0" noProof="0" dirty="0">
                <a:ln>
                  <a:noFill/>
                </a:ln>
                <a:solidFill>
                  <a:srgbClr val="FF5050"/>
                </a:solidFill>
                <a:effectLst/>
                <a:uLnTx/>
                <a:uFillTx/>
                <a:latin typeface="Arial" charset="0"/>
                <a:ea typeface="+mn-ea"/>
                <a:cs typeface="+mn-cs"/>
              </a:rPr>
              <a:t>2</a:t>
            </a:r>
            <a:r>
              <a:rPr kumimoji="0" lang="pt-BR" sz="4400" b="0" i="0" u="none" strike="noStrike" kern="1200" cap="none" spc="0" normalizeH="0" baseline="0" noProof="0" dirty="0">
                <a:ln>
                  <a:noFill/>
                </a:ln>
                <a:solidFill>
                  <a:srgbClr val="FFFFFF"/>
                </a:solidFill>
                <a:effectLst/>
                <a:uLnTx/>
                <a:uFillTx/>
                <a:latin typeface="Arial" charset="0"/>
                <a:ea typeface="+mn-ea"/>
                <a:cs typeface="+mn-cs"/>
              </a:rPr>
              <a:t> + __</a:t>
            </a:r>
            <a:r>
              <a:rPr kumimoji="0" lang="pt-BR" sz="4400" b="0" i="0" u="none" strike="noStrike" kern="1200" cap="none" spc="0" normalizeH="0" baseline="0" noProof="0" dirty="0">
                <a:ln>
                  <a:noFill/>
                </a:ln>
                <a:solidFill>
                  <a:srgbClr val="FFC000"/>
                </a:solidFill>
                <a:effectLst/>
                <a:uLnTx/>
                <a:uFillTx/>
                <a:latin typeface="Arial" charset="0"/>
                <a:ea typeface="+mn-ea"/>
                <a:cs typeface="+mn-cs"/>
              </a:rPr>
              <a:t>H</a:t>
            </a:r>
            <a:r>
              <a:rPr kumimoji="0" lang="pt-BR" sz="2400" b="0" i="0" u="none" strike="noStrike" kern="1200" cap="none" spc="0" normalizeH="0" baseline="0" noProof="0" dirty="0">
                <a:ln>
                  <a:noFill/>
                </a:ln>
                <a:solidFill>
                  <a:srgbClr val="FFC000"/>
                </a:solidFill>
                <a:effectLst/>
                <a:uLnTx/>
                <a:uFillTx/>
                <a:latin typeface="Arial" charset="0"/>
                <a:ea typeface="+mn-ea"/>
                <a:cs typeface="+mn-cs"/>
              </a:rPr>
              <a:t>2</a:t>
            </a:r>
            <a:r>
              <a:rPr kumimoji="0" lang="pt-BR" sz="4400" b="0" i="0" u="none" strike="noStrike" kern="1200" cap="none" spc="0" normalizeH="0" baseline="0" noProof="0" dirty="0">
                <a:ln>
                  <a:noFill/>
                </a:ln>
                <a:solidFill>
                  <a:srgbClr val="FF5050"/>
                </a:solidFill>
                <a:effectLst/>
                <a:uLnTx/>
                <a:uFillTx/>
                <a:latin typeface="Arial" charset="0"/>
                <a:ea typeface="+mn-ea"/>
                <a:cs typeface="+mn-cs"/>
              </a:rPr>
              <a:t>O</a:t>
            </a:r>
            <a:endParaRPr kumimoji="0" lang="en-US" sz="3200" b="1" i="0" u="none" strike="noStrike" kern="1200" cap="none" spc="0" normalizeH="0" baseline="0" noProof="0" dirty="0">
              <a:ln w="17780" cmpd="sng">
                <a:solidFill>
                  <a:srgbClr val="FFFFFF"/>
                </a:solidFill>
                <a:prstDash val="solid"/>
                <a:miter lim="800000"/>
              </a:ln>
              <a:solidFill>
                <a:srgbClr val="FF5050"/>
              </a:solidFill>
              <a:effectLst>
                <a:glow rad="25400">
                  <a:srgbClr val="BBE0E3">
                    <a:satMod val="175000"/>
                    <a:alpha val="40000"/>
                  </a:srgbClr>
                </a:glow>
                <a:outerShdw blurRad="50800" algn="tl" rotWithShape="0">
                  <a:srgbClr val="000000"/>
                </a:outerShdw>
              </a:effectLst>
              <a:uLnTx/>
              <a:uFillTx/>
              <a:latin typeface="Arial" charset="0"/>
              <a:ea typeface="+mn-ea"/>
              <a:cs typeface="+mn-cs"/>
            </a:endParaRPr>
          </a:p>
        </p:txBody>
      </p:sp>
      <p:sp>
        <p:nvSpPr>
          <p:cNvPr id="12" name="Rectangle 11"/>
          <p:cNvSpPr/>
          <p:nvPr/>
        </p:nvSpPr>
        <p:spPr>
          <a:xfrm>
            <a:off x="130934" y="5288340"/>
            <a:ext cx="1553631"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17</a:t>
            </a:r>
          </a:p>
        </p:txBody>
      </p:sp>
      <p:sp>
        <p:nvSpPr>
          <p:cNvPr id="3" name="Rectangle 2"/>
          <p:cNvSpPr/>
          <p:nvPr/>
        </p:nvSpPr>
        <p:spPr>
          <a:xfrm>
            <a:off x="2556065" y="5611505"/>
            <a:ext cx="403187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answer is…</a:t>
            </a:r>
          </a:p>
        </p:txBody>
      </p:sp>
      <p:pic>
        <p:nvPicPr>
          <p:cNvPr id="19458" name="Picture 2" descr="https://upload.wikimedia.org/wikipedia/commons/b/be/Top_of_Atmosphe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362" y="2233472"/>
            <a:ext cx="8502438" cy="31318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4800" y="2362200"/>
            <a:ext cx="8229600" cy="150810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C000"/>
                </a:solidFill>
                <a:effectLst/>
                <a:uLnTx/>
                <a:uFillTx/>
                <a:latin typeface="Arial" charset="0"/>
                <a:ea typeface="+mn-ea"/>
                <a:cs typeface="+mn-cs"/>
              </a:rPr>
              <a:t>Ammonium</a:t>
            </a:r>
            <a:r>
              <a:rPr kumimoji="0" lang="en-US" sz="3200" b="0" i="0" u="none" strike="noStrike" kern="1200" cap="none" spc="0" normalizeH="0" baseline="0" noProof="0" dirty="0">
                <a:ln>
                  <a:noFill/>
                </a:ln>
                <a:solidFill>
                  <a:srgbClr val="00B0F0"/>
                </a:solidFill>
                <a:effectLst/>
                <a:uLnTx/>
                <a:uFillTx/>
                <a:latin typeface="Arial" charset="0"/>
                <a:ea typeface="+mn-ea"/>
                <a:cs typeface="+mn-cs"/>
              </a:rPr>
              <a:t> Nitrate </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breaks down to create </a:t>
            </a:r>
            <a:r>
              <a:rPr kumimoji="0" lang="en-US" sz="3200" b="0" i="0" u="none" strike="noStrike" kern="1200" cap="none" spc="0" normalizeH="0" baseline="0" noProof="0" dirty="0">
                <a:ln>
                  <a:noFill/>
                </a:ln>
                <a:solidFill>
                  <a:srgbClr val="00B0F0"/>
                </a:solidFill>
                <a:effectLst/>
                <a:uLnTx/>
                <a:uFillTx/>
                <a:latin typeface="Arial" charset="0"/>
                <a:ea typeface="+mn-ea"/>
                <a:cs typeface="+mn-cs"/>
              </a:rPr>
              <a:t>diatomic nitrogen,</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 </a:t>
            </a:r>
            <a:r>
              <a:rPr kumimoji="0" lang="en-US" sz="3200" b="0" i="0" u="none" strike="noStrike" kern="1200" cap="none" spc="0" normalizeH="0" baseline="0" noProof="0" dirty="0">
                <a:ln>
                  <a:noFill/>
                </a:ln>
                <a:solidFill>
                  <a:srgbClr val="FF5050"/>
                </a:solidFill>
                <a:effectLst/>
                <a:uLnTx/>
                <a:uFillTx/>
                <a:latin typeface="Arial" charset="0"/>
                <a:ea typeface="+mn-ea"/>
                <a:cs typeface="+mn-cs"/>
              </a:rPr>
              <a:t>oxygen</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 </a:t>
            </a:r>
            <a:r>
              <a:rPr kumimoji="0" lang="en-US" sz="3200" b="0" i="0" u="none" strike="noStrike" kern="1200" cap="none" spc="0" normalizeH="0" baseline="0" noProof="0" dirty="0">
                <a:ln>
                  <a:noFill/>
                </a:ln>
                <a:solidFill>
                  <a:srgbClr val="FF5050"/>
                </a:solidFill>
                <a:effectLst/>
                <a:uLnTx/>
                <a:uFillTx/>
                <a:latin typeface="Arial" charset="0"/>
                <a:ea typeface="+mn-ea"/>
                <a:cs typeface="+mn-cs"/>
              </a:rPr>
              <a:t>gas, </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and </a:t>
            </a:r>
            <a:r>
              <a:rPr kumimoji="0" lang="en-US" sz="3200" b="0" i="0" u="none" strike="noStrike" kern="1200" cap="none" spc="0" normalizeH="0" baseline="0" noProof="0" dirty="0">
                <a:ln>
                  <a:noFill/>
                </a:ln>
                <a:solidFill>
                  <a:srgbClr val="FFC000"/>
                </a:solidFill>
                <a:effectLst/>
                <a:uLnTx/>
                <a:uFillTx/>
                <a:latin typeface="Arial" charset="0"/>
                <a:ea typeface="+mn-ea"/>
                <a:cs typeface="+mn-cs"/>
              </a:rPr>
              <a:t>wat</a:t>
            </a:r>
            <a:r>
              <a:rPr kumimoji="0" lang="en-US" sz="3200" b="0" i="0" u="none" strike="noStrike" kern="1200" cap="none" spc="0" normalizeH="0" baseline="0" noProof="0" dirty="0">
                <a:ln>
                  <a:noFill/>
                </a:ln>
                <a:solidFill>
                  <a:srgbClr val="FF5050"/>
                </a:solidFill>
                <a:effectLst/>
                <a:uLnTx/>
                <a:uFillTx/>
                <a:latin typeface="Arial" charset="0"/>
                <a:ea typeface="+mn-ea"/>
                <a:cs typeface="+mn-cs"/>
              </a:rPr>
              <a:t>er</a:t>
            </a:r>
            <a:r>
              <a:rPr kumimoji="0" lang="en-US" sz="3200" b="0" i="0" u="none" strike="noStrike" kern="1200" cap="none" spc="0" normalizeH="0" baseline="0" noProof="0" dirty="0">
                <a:ln>
                  <a:noFill/>
                </a:ln>
                <a:solidFill>
                  <a:srgbClr val="FFC000"/>
                </a:solidFill>
                <a:effectLst/>
                <a:uLnTx/>
                <a:uFillTx/>
                <a:latin typeface="Arial"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5" name="Picture 4">
            <a:extLst>
              <a:ext uri="{FF2B5EF4-FFF2-40B4-BE49-F238E27FC236}">
                <a16:creationId xmlns:a16="http://schemas.microsoft.com/office/drawing/2014/main" id="{901DD389-B593-0838-4451-A4356DA2003C}"/>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53979260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81000"/>
            <a:ext cx="88392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Please balance the equation below.</a:t>
            </a:r>
          </a:p>
        </p:txBody>
      </p:sp>
      <p:sp>
        <p:nvSpPr>
          <p:cNvPr id="7" name="Rectangle 6"/>
          <p:cNvSpPr/>
          <p:nvPr/>
        </p:nvSpPr>
        <p:spPr>
          <a:xfrm>
            <a:off x="-381000" y="1361657"/>
            <a:ext cx="9906000" cy="769441"/>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4400" b="0" i="0" u="none" strike="noStrike" kern="1200" cap="none" spc="0" normalizeH="0" baseline="0" noProof="0" dirty="0">
                <a:ln>
                  <a:noFill/>
                </a:ln>
                <a:solidFill>
                  <a:srgbClr val="FFFFFF"/>
                </a:solidFill>
                <a:effectLst/>
                <a:uLnTx/>
                <a:uFillTx/>
                <a:latin typeface="Arial" charset="0"/>
                <a:ea typeface="+mn-ea"/>
                <a:cs typeface="+mn-cs"/>
              </a:rPr>
              <a:t>__</a:t>
            </a:r>
            <a:r>
              <a:rPr kumimoji="0" lang="pt-BR" sz="4400" b="0" i="0" u="none" strike="noStrike" kern="1200" cap="none" spc="0" normalizeH="0" baseline="0" noProof="0" dirty="0">
                <a:ln>
                  <a:noFill/>
                </a:ln>
                <a:solidFill>
                  <a:srgbClr val="00B0F0"/>
                </a:solidFill>
                <a:effectLst/>
                <a:uLnTx/>
                <a:uFillTx/>
                <a:latin typeface="Arial" charset="0"/>
                <a:ea typeface="+mn-ea"/>
                <a:cs typeface="+mn-cs"/>
              </a:rPr>
              <a:t>N</a:t>
            </a:r>
            <a:r>
              <a:rPr kumimoji="0" lang="pt-BR" sz="4400" b="0" i="0" u="none" strike="noStrike" kern="1200" cap="none" spc="0" normalizeH="0" baseline="0" noProof="0" dirty="0">
                <a:ln>
                  <a:noFill/>
                </a:ln>
                <a:solidFill>
                  <a:srgbClr val="FFC000"/>
                </a:solidFill>
                <a:effectLst/>
                <a:uLnTx/>
                <a:uFillTx/>
                <a:latin typeface="Arial" charset="0"/>
                <a:ea typeface="+mn-ea"/>
                <a:cs typeface="+mn-cs"/>
              </a:rPr>
              <a:t>H</a:t>
            </a:r>
            <a:r>
              <a:rPr kumimoji="0" lang="pt-BR" sz="2400" b="0" i="0" u="none" strike="noStrike" kern="1200" cap="none" spc="0" normalizeH="0" baseline="0" noProof="0" dirty="0">
                <a:ln>
                  <a:noFill/>
                </a:ln>
                <a:solidFill>
                  <a:srgbClr val="FFC000"/>
                </a:solidFill>
                <a:effectLst/>
                <a:uLnTx/>
                <a:uFillTx/>
                <a:latin typeface="Arial" charset="0"/>
                <a:ea typeface="+mn-ea"/>
                <a:cs typeface="+mn-cs"/>
              </a:rPr>
              <a:t>4</a:t>
            </a:r>
            <a:r>
              <a:rPr kumimoji="0" lang="pt-BR" sz="4400" b="0" i="0" u="none" strike="noStrike" kern="1200" cap="none" spc="0" normalizeH="0" baseline="0" noProof="0" dirty="0">
                <a:ln>
                  <a:noFill/>
                </a:ln>
                <a:solidFill>
                  <a:srgbClr val="00B0F0"/>
                </a:solidFill>
                <a:effectLst/>
                <a:uLnTx/>
                <a:uFillTx/>
                <a:latin typeface="Arial" charset="0"/>
                <a:ea typeface="+mn-ea"/>
                <a:cs typeface="+mn-cs"/>
              </a:rPr>
              <a:t>N</a:t>
            </a:r>
            <a:r>
              <a:rPr kumimoji="0" lang="pt-BR" sz="4400" b="0" i="0" u="none" strike="noStrike" kern="1200" cap="none" spc="0" normalizeH="0" baseline="0" noProof="0" dirty="0">
                <a:ln>
                  <a:noFill/>
                </a:ln>
                <a:solidFill>
                  <a:srgbClr val="FF5050"/>
                </a:solidFill>
                <a:effectLst/>
                <a:uLnTx/>
                <a:uFillTx/>
                <a:latin typeface="Arial" charset="0"/>
                <a:ea typeface="+mn-ea"/>
                <a:cs typeface="+mn-cs"/>
              </a:rPr>
              <a:t>O</a:t>
            </a:r>
            <a:r>
              <a:rPr kumimoji="0" lang="pt-BR" sz="2400" b="0" i="0" u="none" strike="noStrike" kern="1200" cap="none" spc="0" normalizeH="0" baseline="0" noProof="0" dirty="0">
                <a:ln>
                  <a:noFill/>
                </a:ln>
                <a:solidFill>
                  <a:srgbClr val="FF5050"/>
                </a:solidFill>
                <a:effectLst/>
                <a:uLnTx/>
                <a:uFillTx/>
                <a:latin typeface="Arial" charset="0"/>
                <a:ea typeface="+mn-ea"/>
                <a:cs typeface="+mn-cs"/>
              </a:rPr>
              <a:t>3</a:t>
            </a:r>
            <a:r>
              <a:rPr kumimoji="0" lang="pt-BR" sz="4400" b="0" i="0" u="none" strike="noStrike" kern="1200" cap="none" spc="0" normalizeH="0" baseline="0" noProof="0" dirty="0">
                <a:ln>
                  <a:noFill/>
                </a:ln>
                <a:solidFill>
                  <a:srgbClr val="FFFFFF"/>
                </a:solidFill>
                <a:effectLst/>
                <a:uLnTx/>
                <a:uFillTx/>
                <a:latin typeface="Arial" charset="0"/>
                <a:ea typeface="+mn-ea"/>
                <a:cs typeface="+mn-cs"/>
              </a:rPr>
              <a:t> </a:t>
            </a:r>
            <a:r>
              <a:rPr kumimoji="0" lang="pt-BR" sz="4400" b="0" i="0" u="none" strike="noStrike" kern="1200" cap="none" spc="0" normalizeH="0" baseline="0" noProof="0" dirty="0">
                <a:ln>
                  <a:noFill/>
                </a:ln>
                <a:solidFill>
                  <a:srgbClr val="FFFFFF"/>
                </a:solidFill>
                <a:effectLst/>
                <a:uLnTx/>
                <a:uFillTx/>
                <a:latin typeface="Arial" charset="0"/>
                <a:ea typeface="+mn-ea"/>
                <a:cs typeface="+mn-cs"/>
                <a:sym typeface="Wingdings" panose="05000000000000000000" pitchFamily="2" charset="2"/>
              </a:rPr>
              <a:t></a:t>
            </a:r>
            <a:r>
              <a:rPr kumimoji="0" lang="pt-BR" sz="4400" b="0" i="0" u="none" strike="noStrike" kern="1200" cap="none" spc="0" normalizeH="0" baseline="0" noProof="0" dirty="0">
                <a:ln>
                  <a:noFill/>
                </a:ln>
                <a:solidFill>
                  <a:srgbClr val="FFFFFF"/>
                </a:solidFill>
                <a:effectLst/>
                <a:uLnTx/>
                <a:uFillTx/>
                <a:latin typeface="Arial" charset="0"/>
                <a:ea typeface="+mn-ea"/>
                <a:cs typeface="+mn-cs"/>
              </a:rPr>
              <a:t> __</a:t>
            </a:r>
            <a:r>
              <a:rPr kumimoji="0" lang="pt-BR" sz="4400" b="0" i="0" u="none" strike="noStrike" kern="1200" cap="none" spc="0" normalizeH="0" baseline="0" noProof="0" dirty="0">
                <a:ln>
                  <a:noFill/>
                </a:ln>
                <a:solidFill>
                  <a:srgbClr val="00B0F0"/>
                </a:solidFill>
                <a:effectLst/>
                <a:uLnTx/>
                <a:uFillTx/>
                <a:latin typeface="Arial" charset="0"/>
                <a:ea typeface="+mn-ea"/>
                <a:cs typeface="+mn-cs"/>
              </a:rPr>
              <a:t>N</a:t>
            </a:r>
            <a:r>
              <a:rPr kumimoji="0" lang="pt-BR" sz="2400" b="0" i="0" u="none" strike="noStrike" kern="1200" cap="none" spc="0" normalizeH="0" baseline="0" noProof="0" dirty="0">
                <a:ln>
                  <a:noFill/>
                </a:ln>
                <a:solidFill>
                  <a:srgbClr val="00B0F0"/>
                </a:solidFill>
                <a:effectLst/>
                <a:uLnTx/>
                <a:uFillTx/>
                <a:latin typeface="Arial" charset="0"/>
                <a:ea typeface="+mn-ea"/>
                <a:cs typeface="+mn-cs"/>
              </a:rPr>
              <a:t>2</a:t>
            </a:r>
            <a:r>
              <a:rPr kumimoji="0" lang="pt-BR" sz="4400" b="0" i="0" u="none" strike="noStrike" kern="1200" cap="none" spc="0" normalizeH="0" baseline="0" noProof="0" dirty="0">
                <a:ln>
                  <a:noFill/>
                </a:ln>
                <a:solidFill>
                  <a:srgbClr val="FFFFFF"/>
                </a:solidFill>
                <a:effectLst/>
                <a:uLnTx/>
                <a:uFillTx/>
                <a:latin typeface="Arial" charset="0"/>
                <a:ea typeface="+mn-ea"/>
                <a:cs typeface="+mn-cs"/>
              </a:rPr>
              <a:t> + __</a:t>
            </a:r>
            <a:r>
              <a:rPr kumimoji="0" lang="pt-BR" sz="4400" b="0" i="0" u="none" strike="noStrike" kern="1200" cap="none" spc="0" normalizeH="0" baseline="0" noProof="0" dirty="0">
                <a:ln>
                  <a:noFill/>
                </a:ln>
                <a:solidFill>
                  <a:srgbClr val="FF5050"/>
                </a:solidFill>
                <a:effectLst/>
                <a:uLnTx/>
                <a:uFillTx/>
                <a:latin typeface="Arial" charset="0"/>
                <a:ea typeface="+mn-ea"/>
                <a:cs typeface="+mn-cs"/>
              </a:rPr>
              <a:t>O</a:t>
            </a:r>
            <a:r>
              <a:rPr kumimoji="0" lang="pt-BR" sz="2400" b="0" i="0" u="none" strike="noStrike" kern="1200" cap="none" spc="0" normalizeH="0" baseline="0" noProof="0" dirty="0">
                <a:ln>
                  <a:noFill/>
                </a:ln>
                <a:solidFill>
                  <a:srgbClr val="FF5050"/>
                </a:solidFill>
                <a:effectLst/>
                <a:uLnTx/>
                <a:uFillTx/>
                <a:latin typeface="Arial" charset="0"/>
                <a:ea typeface="+mn-ea"/>
                <a:cs typeface="+mn-cs"/>
              </a:rPr>
              <a:t>2</a:t>
            </a:r>
            <a:r>
              <a:rPr kumimoji="0" lang="pt-BR" sz="4400" b="0" i="0" u="none" strike="noStrike" kern="1200" cap="none" spc="0" normalizeH="0" baseline="0" noProof="0" dirty="0">
                <a:ln>
                  <a:noFill/>
                </a:ln>
                <a:solidFill>
                  <a:srgbClr val="FFFFFF"/>
                </a:solidFill>
                <a:effectLst/>
                <a:uLnTx/>
                <a:uFillTx/>
                <a:latin typeface="Arial" charset="0"/>
                <a:ea typeface="+mn-ea"/>
                <a:cs typeface="+mn-cs"/>
              </a:rPr>
              <a:t> + __</a:t>
            </a:r>
            <a:r>
              <a:rPr kumimoji="0" lang="pt-BR" sz="4400" b="0" i="0" u="none" strike="noStrike" kern="1200" cap="none" spc="0" normalizeH="0" baseline="0" noProof="0" dirty="0">
                <a:ln>
                  <a:noFill/>
                </a:ln>
                <a:solidFill>
                  <a:srgbClr val="FFC000"/>
                </a:solidFill>
                <a:effectLst/>
                <a:uLnTx/>
                <a:uFillTx/>
                <a:latin typeface="Arial" charset="0"/>
                <a:ea typeface="+mn-ea"/>
                <a:cs typeface="+mn-cs"/>
              </a:rPr>
              <a:t>H</a:t>
            </a:r>
            <a:r>
              <a:rPr kumimoji="0" lang="pt-BR" sz="2400" b="0" i="0" u="none" strike="noStrike" kern="1200" cap="none" spc="0" normalizeH="0" baseline="0" noProof="0" dirty="0">
                <a:ln>
                  <a:noFill/>
                </a:ln>
                <a:solidFill>
                  <a:srgbClr val="FFC000"/>
                </a:solidFill>
                <a:effectLst/>
                <a:uLnTx/>
                <a:uFillTx/>
                <a:latin typeface="Arial" charset="0"/>
                <a:ea typeface="+mn-ea"/>
                <a:cs typeface="+mn-cs"/>
              </a:rPr>
              <a:t>2</a:t>
            </a:r>
            <a:r>
              <a:rPr kumimoji="0" lang="pt-BR" sz="4400" b="0" i="0" u="none" strike="noStrike" kern="1200" cap="none" spc="0" normalizeH="0" baseline="0" noProof="0" dirty="0">
                <a:ln>
                  <a:noFill/>
                </a:ln>
                <a:solidFill>
                  <a:srgbClr val="FF5050"/>
                </a:solidFill>
                <a:effectLst/>
                <a:uLnTx/>
                <a:uFillTx/>
                <a:latin typeface="Arial" charset="0"/>
                <a:ea typeface="+mn-ea"/>
                <a:cs typeface="+mn-cs"/>
              </a:rPr>
              <a:t>O</a:t>
            </a:r>
            <a:endParaRPr kumimoji="0" lang="en-US" sz="3200" b="1" i="0" u="none" strike="noStrike" kern="1200" cap="none" spc="0" normalizeH="0" baseline="0" noProof="0" dirty="0">
              <a:ln w="17780" cmpd="sng">
                <a:solidFill>
                  <a:srgbClr val="FFFFFF"/>
                </a:solidFill>
                <a:prstDash val="solid"/>
                <a:miter lim="800000"/>
              </a:ln>
              <a:solidFill>
                <a:srgbClr val="FF5050"/>
              </a:solidFill>
              <a:effectLst>
                <a:glow rad="25400">
                  <a:srgbClr val="BBE0E3">
                    <a:satMod val="175000"/>
                    <a:alpha val="40000"/>
                  </a:srgbClr>
                </a:glow>
                <a:outerShdw blurRad="50800" algn="tl" rotWithShape="0">
                  <a:srgbClr val="000000"/>
                </a:outerShdw>
              </a:effectLst>
              <a:uLnTx/>
              <a:uFillTx/>
              <a:latin typeface="Arial" charset="0"/>
              <a:ea typeface="+mn-ea"/>
              <a:cs typeface="+mn-cs"/>
            </a:endParaRPr>
          </a:p>
        </p:txBody>
      </p:sp>
      <p:sp>
        <p:nvSpPr>
          <p:cNvPr id="9" name="Rectangle 8"/>
          <p:cNvSpPr/>
          <p:nvPr/>
        </p:nvSpPr>
        <p:spPr>
          <a:xfrm>
            <a:off x="3657600" y="1284712"/>
            <a:ext cx="569388"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solidFill>
                  <a:srgbClr val="FFFF00"/>
                </a:solidFill>
                <a:effectLst>
                  <a:glow rad="228600">
                    <a:srgbClr val="DAEDEF">
                      <a:satMod val="175000"/>
                      <a:alpha val="40000"/>
                    </a:srgbClr>
                  </a:glow>
                  <a:outerShdw blurRad="50800" algn="tl" rotWithShape="0">
                    <a:srgbClr val="000000"/>
                  </a:outerShdw>
                </a:effectLst>
                <a:uLnTx/>
                <a:uFillTx/>
                <a:latin typeface="Arial" charset="0"/>
                <a:ea typeface="+mn-ea"/>
                <a:cs typeface="+mn-cs"/>
              </a:rPr>
              <a:t>2</a:t>
            </a:r>
          </a:p>
        </p:txBody>
      </p:sp>
      <p:sp>
        <p:nvSpPr>
          <p:cNvPr id="10" name="Rectangle 9"/>
          <p:cNvSpPr/>
          <p:nvPr/>
        </p:nvSpPr>
        <p:spPr>
          <a:xfrm>
            <a:off x="160751" y="1250089"/>
            <a:ext cx="569388"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solidFill>
                  <a:srgbClr val="FFFF00"/>
                </a:solidFill>
                <a:effectLst>
                  <a:glow rad="228600">
                    <a:srgbClr val="DAEDEF">
                      <a:satMod val="175000"/>
                      <a:alpha val="40000"/>
                    </a:srgbClr>
                  </a:glow>
                  <a:outerShdw blurRad="50800" algn="tl" rotWithShape="0">
                    <a:srgbClr val="000000"/>
                  </a:outerShdw>
                </a:effectLst>
                <a:uLnTx/>
                <a:uFillTx/>
                <a:latin typeface="Arial" charset="0"/>
                <a:ea typeface="+mn-ea"/>
                <a:cs typeface="+mn-cs"/>
              </a:rPr>
              <a:t>2</a:t>
            </a:r>
          </a:p>
        </p:txBody>
      </p:sp>
      <p:sp>
        <p:nvSpPr>
          <p:cNvPr id="11" name="Rectangle 10"/>
          <p:cNvSpPr/>
          <p:nvPr/>
        </p:nvSpPr>
        <p:spPr>
          <a:xfrm>
            <a:off x="7295094" y="1207768"/>
            <a:ext cx="569388"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solidFill>
                  <a:srgbClr val="FFFF00"/>
                </a:solidFill>
                <a:effectLst>
                  <a:glow rad="228600">
                    <a:srgbClr val="DAEDEF">
                      <a:satMod val="175000"/>
                      <a:alpha val="40000"/>
                    </a:srgbClr>
                  </a:glow>
                  <a:outerShdw blurRad="50800" algn="tl" rotWithShape="0">
                    <a:srgbClr val="000000"/>
                  </a:outerShdw>
                </a:effectLst>
                <a:uLnTx/>
                <a:uFillTx/>
                <a:latin typeface="Arial" charset="0"/>
                <a:ea typeface="+mn-ea"/>
                <a:cs typeface="+mn-cs"/>
              </a:rPr>
              <a:t>4</a:t>
            </a:r>
          </a:p>
        </p:txBody>
      </p:sp>
      <p:sp>
        <p:nvSpPr>
          <p:cNvPr id="12" name="Rectangle 11"/>
          <p:cNvSpPr/>
          <p:nvPr/>
        </p:nvSpPr>
        <p:spPr>
          <a:xfrm>
            <a:off x="130934" y="5288340"/>
            <a:ext cx="1553631"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17</a:t>
            </a:r>
          </a:p>
        </p:txBody>
      </p:sp>
      <p:sp>
        <p:nvSpPr>
          <p:cNvPr id="3" name="Rectangle 2"/>
          <p:cNvSpPr/>
          <p:nvPr/>
        </p:nvSpPr>
        <p:spPr>
          <a:xfrm>
            <a:off x="2556065" y="5611505"/>
            <a:ext cx="403187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answer is…</a:t>
            </a:r>
          </a:p>
        </p:txBody>
      </p:sp>
      <p:pic>
        <p:nvPicPr>
          <p:cNvPr id="19458" name="Picture 2" descr="https://upload.wikimedia.org/wikipedia/commons/b/be/Top_of_Atmosphe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362" y="2233472"/>
            <a:ext cx="8502438" cy="31318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4800" y="2362200"/>
            <a:ext cx="8229600" cy="150810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C000"/>
                </a:solidFill>
                <a:effectLst/>
                <a:uLnTx/>
                <a:uFillTx/>
                <a:latin typeface="Arial" charset="0"/>
                <a:ea typeface="+mn-ea"/>
                <a:cs typeface="+mn-cs"/>
              </a:rPr>
              <a:t>Ammonium</a:t>
            </a:r>
            <a:r>
              <a:rPr kumimoji="0" lang="en-US" sz="3200" b="0" i="0" u="none" strike="noStrike" kern="1200" cap="none" spc="0" normalizeH="0" baseline="0" noProof="0" dirty="0">
                <a:ln>
                  <a:noFill/>
                </a:ln>
                <a:solidFill>
                  <a:srgbClr val="00B0F0"/>
                </a:solidFill>
                <a:effectLst/>
                <a:uLnTx/>
                <a:uFillTx/>
                <a:latin typeface="Arial" charset="0"/>
                <a:ea typeface="+mn-ea"/>
                <a:cs typeface="+mn-cs"/>
              </a:rPr>
              <a:t> Nitrate </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breaks down to create </a:t>
            </a:r>
            <a:r>
              <a:rPr kumimoji="0" lang="en-US" sz="3200" b="0" i="0" u="none" strike="noStrike" kern="1200" cap="none" spc="0" normalizeH="0" baseline="0" noProof="0" dirty="0">
                <a:ln>
                  <a:noFill/>
                </a:ln>
                <a:solidFill>
                  <a:srgbClr val="00B0F0"/>
                </a:solidFill>
                <a:effectLst/>
                <a:uLnTx/>
                <a:uFillTx/>
                <a:latin typeface="Arial" charset="0"/>
                <a:ea typeface="+mn-ea"/>
                <a:cs typeface="+mn-cs"/>
              </a:rPr>
              <a:t>diatomic nitrogen,</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 </a:t>
            </a:r>
            <a:r>
              <a:rPr kumimoji="0" lang="en-US" sz="3200" b="0" i="0" u="none" strike="noStrike" kern="1200" cap="none" spc="0" normalizeH="0" baseline="0" noProof="0" dirty="0">
                <a:ln>
                  <a:noFill/>
                </a:ln>
                <a:solidFill>
                  <a:srgbClr val="FF5050"/>
                </a:solidFill>
                <a:effectLst/>
                <a:uLnTx/>
                <a:uFillTx/>
                <a:latin typeface="Arial" charset="0"/>
                <a:ea typeface="+mn-ea"/>
                <a:cs typeface="+mn-cs"/>
              </a:rPr>
              <a:t>oxygen</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 </a:t>
            </a:r>
            <a:r>
              <a:rPr kumimoji="0" lang="en-US" sz="3200" b="0" i="0" u="none" strike="noStrike" kern="1200" cap="none" spc="0" normalizeH="0" baseline="0" noProof="0" dirty="0">
                <a:ln>
                  <a:noFill/>
                </a:ln>
                <a:solidFill>
                  <a:srgbClr val="FF5050"/>
                </a:solidFill>
                <a:effectLst/>
                <a:uLnTx/>
                <a:uFillTx/>
                <a:latin typeface="Arial" charset="0"/>
                <a:ea typeface="+mn-ea"/>
                <a:cs typeface="+mn-cs"/>
              </a:rPr>
              <a:t>gas, </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and </a:t>
            </a:r>
            <a:r>
              <a:rPr kumimoji="0" lang="en-US" sz="3200" b="0" i="0" u="none" strike="noStrike" kern="1200" cap="none" spc="0" normalizeH="0" baseline="0" noProof="0" dirty="0">
                <a:ln>
                  <a:noFill/>
                </a:ln>
                <a:solidFill>
                  <a:srgbClr val="FFC000"/>
                </a:solidFill>
                <a:effectLst/>
                <a:uLnTx/>
                <a:uFillTx/>
                <a:latin typeface="Arial" charset="0"/>
                <a:ea typeface="+mn-ea"/>
                <a:cs typeface="+mn-cs"/>
              </a:rPr>
              <a:t>wat</a:t>
            </a:r>
            <a:r>
              <a:rPr kumimoji="0" lang="en-US" sz="3200" b="0" i="0" u="none" strike="noStrike" kern="1200" cap="none" spc="0" normalizeH="0" baseline="0" noProof="0" dirty="0">
                <a:ln>
                  <a:noFill/>
                </a:ln>
                <a:solidFill>
                  <a:srgbClr val="FF5050"/>
                </a:solidFill>
                <a:effectLst/>
                <a:uLnTx/>
                <a:uFillTx/>
                <a:latin typeface="Arial" charset="0"/>
                <a:ea typeface="+mn-ea"/>
                <a:cs typeface="+mn-cs"/>
              </a:rPr>
              <a:t>er</a:t>
            </a:r>
            <a:r>
              <a:rPr kumimoji="0" lang="en-US" sz="3200" b="0" i="0" u="none" strike="noStrike" kern="1200" cap="none" spc="0" normalizeH="0" baseline="0" noProof="0" dirty="0">
                <a:ln>
                  <a:noFill/>
                </a:ln>
                <a:solidFill>
                  <a:srgbClr val="FFC000"/>
                </a:solidFill>
                <a:effectLst/>
                <a:uLnTx/>
                <a:uFillTx/>
                <a:latin typeface="Arial"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5" name="Picture 4">
            <a:extLst>
              <a:ext uri="{FF2B5EF4-FFF2-40B4-BE49-F238E27FC236}">
                <a16:creationId xmlns:a16="http://schemas.microsoft.com/office/drawing/2014/main" id="{68EF2E7F-2EAA-CCE1-1AAA-3B05F027A07B}"/>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65205526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markmanson.net/wp-content/uploads/2013/11/most-important-ques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429000" y="2819400"/>
            <a:ext cx="3801041" cy="1754326"/>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8000">
                  <a:solidFill>
                    <a:srgbClr val="000000"/>
                  </a:solidFill>
                  <a:prstDash val="solid"/>
                  <a:miter lim="800000"/>
                </a:ln>
                <a:solidFill>
                  <a:srgbClr val="FFFFFF"/>
                </a:solidFill>
                <a:effectLst>
                  <a:glow rad="228600">
                    <a:srgbClr val="333399">
                      <a:satMod val="175000"/>
                      <a:alpha val="40000"/>
                    </a:srgbClr>
                  </a:glow>
                  <a:outerShdw blurRad="25500" dist="23000" dir="7020000" algn="tl">
                    <a:srgbClr val="000000">
                      <a:alpha val="50000"/>
                    </a:srgbClr>
                  </a:outerShdw>
                </a:effectLst>
                <a:uLnTx/>
                <a:uFillTx/>
                <a:latin typeface="Arial" charset="0"/>
                <a:ea typeface="+mn-ea"/>
                <a:cs typeface="+mn-cs"/>
              </a:rPr>
              <a:t>NEW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8000">
                  <a:solidFill>
                    <a:srgbClr val="000000"/>
                  </a:solidFill>
                  <a:prstDash val="solid"/>
                  <a:miter lim="800000"/>
                </a:ln>
                <a:solidFill>
                  <a:srgbClr val="FFFFFF"/>
                </a:solidFill>
                <a:effectLst>
                  <a:glow rad="228600">
                    <a:srgbClr val="333399">
                      <a:satMod val="175000"/>
                      <a:alpha val="40000"/>
                    </a:srgbClr>
                  </a:glow>
                  <a:outerShdw blurRad="25500" dist="23000" dir="7020000" algn="tl">
                    <a:srgbClr val="000000">
                      <a:alpha val="50000"/>
                    </a:srgbClr>
                  </a:outerShdw>
                </a:effectLst>
                <a:uLnTx/>
                <a:uFillTx/>
                <a:latin typeface="Arial" charset="0"/>
                <a:ea typeface="+mn-ea"/>
                <a:cs typeface="+mn-cs"/>
              </a:rPr>
              <a:t>QUESTION</a:t>
            </a:r>
          </a:p>
        </p:txBody>
      </p:sp>
      <p:sp>
        <p:nvSpPr>
          <p:cNvPr id="3" name="Freeform 2"/>
          <p:cNvSpPr/>
          <p:nvPr/>
        </p:nvSpPr>
        <p:spPr>
          <a:xfrm>
            <a:off x="6705600" y="3733407"/>
            <a:ext cx="636490" cy="764359"/>
          </a:xfrm>
          <a:custGeom>
            <a:avLst/>
            <a:gdLst>
              <a:gd name="connsiteX0" fmla="*/ 161045 w 405744"/>
              <a:gd name="connsiteY0" fmla="*/ 4506 h 764359"/>
              <a:gd name="connsiteX1" fmla="*/ 161045 w 405744"/>
              <a:gd name="connsiteY1" fmla="*/ 120415 h 764359"/>
              <a:gd name="connsiteX2" fmla="*/ 122408 w 405744"/>
              <a:gd name="connsiteY2" fmla="*/ 146173 h 764359"/>
              <a:gd name="connsiteX3" fmla="*/ 96651 w 405744"/>
              <a:gd name="connsiteY3" fmla="*/ 223446 h 764359"/>
              <a:gd name="connsiteX4" fmla="*/ 83772 w 405744"/>
              <a:gd name="connsiteY4" fmla="*/ 262083 h 764359"/>
              <a:gd name="connsiteX5" fmla="*/ 58014 w 405744"/>
              <a:gd name="connsiteY5" fmla="*/ 468145 h 764359"/>
              <a:gd name="connsiteX6" fmla="*/ 45135 w 405744"/>
              <a:gd name="connsiteY6" fmla="*/ 506782 h 764359"/>
              <a:gd name="connsiteX7" fmla="*/ 19377 w 405744"/>
              <a:gd name="connsiteY7" fmla="*/ 545418 h 764359"/>
              <a:gd name="connsiteX8" fmla="*/ 19377 w 405744"/>
              <a:gd name="connsiteY8" fmla="*/ 687086 h 764359"/>
              <a:gd name="connsiteX9" fmla="*/ 96651 w 405744"/>
              <a:gd name="connsiteY9" fmla="*/ 738601 h 764359"/>
              <a:gd name="connsiteX10" fmla="*/ 173924 w 405744"/>
              <a:gd name="connsiteY10" fmla="*/ 764359 h 764359"/>
              <a:gd name="connsiteX11" fmla="*/ 289834 w 405744"/>
              <a:gd name="connsiteY11" fmla="*/ 712844 h 764359"/>
              <a:gd name="connsiteX12" fmla="*/ 302713 w 405744"/>
              <a:gd name="connsiteY12" fmla="*/ 674207 h 764359"/>
              <a:gd name="connsiteX13" fmla="*/ 328470 w 405744"/>
              <a:gd name="connsiteY13" fmla="*/ 635570 h 764359"/>
              <a:gd name="connsiteX14" fmla="*/ 341349 w 405744"/>
              <a:gd name="connsiteY14" fmla="*/ 571176 h 764359"/>
              <a:gd name="connsiteX15" fmla="*/ 354228 w 405744"/>
              <a:gd name="connsiteY15" fmla="*/ 532539 h 764359"/>
              <a:gd name="connsiteX16" fmla="*/ 367107 w 405744"/>
              <a:gd name="connsiteY16" fmla="*/ 481024 h 764359"/>
              <a:gd name="connsiteX17" fmla="*/ 392865 w 405744"/>
              <a:gd name="connsiteY17" fmla="*/ 403751 h 764359"/>
              <a:gd name="connsiteX18" fmla="*/ 405744 w 405744"/>
              <a:gd name="connsiteY18" fmla="*/ 365114 h 764359"/>
              <a:gd name="connsiteX19" fmla="*/ 367107 w 405744"/>
              <a:gd name="connsiteY19" fmla="*/ 94658 h 764359"/>
              <a:gd name="connsiteX20" fmla="*/ 328470 w 405744"/>
              <a:gd name="connsiteY20" fmla="*/ 17384 h 764359"/>
              <a:gd name="connsiteX21" fmla="*/ 289834 w 405744"/>
              <a:gd name="connsiteY21" fmla="*/ 4506 h 764359"/>
              <a:gd name="connsiteX22" fmla="*/ 225439 w 405744"/>
              <a:gd name="connsiteY22" fmla="*/ 17384 h 764359"/>
              <a:gd name="connsiteX23" fmla="*/ 161045 w 405744"/>
              <a:gd name="connsiteY23" fmla="*/ 4506 h 76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05744" h="764359">
                <a:moveTo>
                  <a:pt x="161045" y="4506"/>
                </a:moveTo>
                <a:cubicBezTo>
                  <a:pt x="150313" y="21678"/>
                  <a:pt x="186229" y="82640"/>
                  <a:pt x="161045" y="120415"/>
                </a:cubicBezTo>
                <a:cubicBezTo>
                  <a:pt x="152459" y="133294"/>
                  <a:pt x="135287" y="137587"/>
                  <a:pt x="122408" y="146173"/>
                </a:cubicBezTo>
                <a:lnTo>
                  <a:pt x="96651" y="223446"/>
                </a:lnTo>
                <a:lnTo>
                  <a:pt x="83772" y="262083"/>
                </a:lnTo>
                <a:cubicBezTo>
                  <a:pt x="73789" y="381875"/>
                  <a:pt x="81936" y="384419"/>
                  <a:pt x="58014" y="468145"/>
                </a:cubicBezTo>
                <a:cubicBezTo>
                  <a:pt x="54284" y="481198"/>
                  <a:pt x="51206" y="494640"/>
                  <a:pt x="45135" y="506782"/>
                </a:cubicBezTo>
                <a:cubicBezTo>
                  <a:pt x="38213" y="520626"/>
                  <a:pt x="27963" y="532539"/>
                  <a:pt x="19377" y="545418"/>
                </a:cubicBezTo>
                <a:cubicBezTo>
                  <a:pt x="3169" y="594042"/>
                  <a:pt x="-14603" y="628835"/>
                  <a:pt x="19377" y="687086"/>
                </a:cubicBezTo>
                <a:cubicBezTo>
                  <a:pt x="34976" y="713826"/>
                  <a:pt x="67283" y="728811"/>
                  <a:pt x="96651" y="738601"/>
                </a:cubicBezTo>
                <a:lnTo>
                  <a:pt x="173924" y="764359"/>
                </a:lnTo>
                <a:cubicBezTo>
                  <a:pt x="265881" y="733706"/>
                  <a:pt x="228606" y="753661"/>
                  <a:pt x="289834" y="712844"/>
                </a:cubicBezTo>
                <a:cubicBezTo>
                  <a:pt x="294127" y="699965"/>
                  <a:pt x="296642" y="686350"/>
                  <a:pt x="302713" y="674207"/>
                </a:cubicBezTo>
                <a:cubicBezTo>
                  <a:pt x="309635" y="660363"/>
                  <a:pt x="323035" y="650063"/>
                  <a:pt x="328470" y="635570"/>
                </a:cubicBezTo>
                <a:cubicBezTo>
                  <a:pt x="336156" y="615074"/>
                  <a:pt x="336040" y="592412"/>
                  <a:pt x="341349" y="571176"/>
                </a:cubicBezTo>
                <a:cubicBezTo>
                  <a:pt x="344642" y="558006"/>
                  <a:pt x="350498" y="545592"/>
                  <a:pt x="354228" y="532539"/>
                </a:cubicBezTo>
                <a:cubicBezTo>
                  <a:pt x="359091" y="515520"/>
                  <a:pt x="362021" y="497978"/>
                  <a:pt x="367107" y="481024"/>
                </a:cubicBezTo>
                <a:cubicBezTo>
                  <a:pt x="374909" y="455018"/>
                  <a:pt x="384279" y="429509"/>
                  <a:pt x="392865" y="403751"/>
                </a:cubicBezTo>
                <a:lnTo>
                  <a:pt x="405744" y="365114"/>
                </a:lnTo>
                <a:cubicBezTo>
                  <a:pt x="398394" y="284262"/>
                  <a:pt x="393400" y="173538"/>
                  <a:pt x="367107" y="94658"/>
                </a:cubicBezTo>
                <a:cubicBezTo>
                  <a:pt x="358623" y="69206"/>
                  <a:pt x="351167" y="35541"/>
                  <a:pt x="328470" y="17384"/>
                </a:cubicBezTo>
                <a:cubicBezTo>
                  <a:pt x="317870" y="8904"/>
                  <a:pt x="302713" y="8799"/>
                  <a:pt x="289834" y="4506"/>
                </a:cubicBezTo>
                <a:cubicBezTo>
                  <a:pt x="268369" y="8799"/>
                  <a:pt x="246675" y="12075"/>
                  <a:pt x="225439" y="17384"/>
                </a:cubicBezTo>
                <a:cubicBezTo>
                  <a:pt x="193613" y="25340"/>
                  <a:pt x="171777" y="-12666"/>
                  <a:pt x="161045" y="4506"/>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2660340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81000"/>
            <a:ext cx="88392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Please balance the equation below.</a:t>
            </a:r>
          </a:p>
        </p:txBody>
      </p:sp>
      <p:sp>
        <p:nvSpPr>
          <p:cNvPr id="7" name="Rectangle 6"/>
          <p:cNvSpPr/>
          <p:nvPr/>
        </p:nvSpPr>
        <p:spPr>
          <a:xfrm>
            <a:off x="-381000" y="1361657"/>
            <a:ext cx="9906000" cy="769441"/>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4400" b="0" i="0" u="none" strike="noStrike" kern="1200" cap="none" spc="0" normalizeH="0" baseline="0" noProof="0" dirty="0">
                <a:ln>
                  <a:noFill/>
                </a:ln>
                <a:solidFill>
                  <a:srgbClr val="FFFFFF"/>
                </a:solidFill>
                <a:effectLst/>
                <a:uLnTx/>
                <a:uFillTx/>
                <a:latin typeface="Arial" charset="0"/>
                <a:ea typeface="+mn-ea"/>
                <a:cs typeface="+mn-cs"/>
              </a:rPr>
              <a:t>__SiO</a:t>
            </a:r>
            <a:r>
              <a:rPr kumimoji="0" lang="pt-BR" sz="2400" b="0" i="0" u="none" strike="noStrike" kern="1200" cap="none" spc="0" normalizeH="0" baseline="0" noProof="0" dirty="0">
                <a:ln>
                  <a:noFill/>
                </a:ln>
                <a:solidFill>
                  <a:srgbClr val="FFFFFF"/>
                </a:solidFill>
                <a:effectLst/>
                <a:uLnTx/>
                <a:uFillTx/>
                <a:latin typeface="Arial" charset="0"/>
                <a:ea typeface="+mn-ea"/>
                <a:cs typeface="+mn-cs"/>
              </a:rPr>
              <a:t>2</a:t>
            </a:r>
            <a:r>
              <a:rPr kumimoji="0" lang="pt-BR" sz="4400" b="0" i="0" u="none" strike="noStrike" kern="1200" cap="none" spc="0" normalizeH="0" baseline="0" noProof="0" dirty="0">
                <a:ln>
                  <a:noFill/>
                </a:ln>
                <a:solidFill>
                  <a:srgbClr val="FFFFFF"/>
                </a:solidFill>
                <a:effectLst/>
                <a:uLnTx/>
                <a:uFillTx/>
                <a:latin typeface="Arial" charset="0"/>
                <a:ea typeface="+mn-ea"/>
                <a:cs typeface="+mn-cs"/>
              </a:rPr>
              <a:t> + __HF </a:t>
            </a:r>
            <a:r>
              <a:rPr kumimoji="0" lang="pt-BR" sz="4400" b="0" i="0" u="none" strike="noStrike" kern="1200" cap="none" spc="0" normalizeH="0" baseline="0" noProof="0" dirty="0">
                <a:ln>
                  <a:noFill/>
                </a:ln>
                <a:solidFill>
                  <a:srgbClr val="FFFFFF"/>
                </a:solidFill>
                <a:effectLst/>
                <a:uLnTx/>
                <a:uFillTx/>
                <a:latin typeface="Arial" charset="0"/>
                <a:ea typeface="+mn-ea"/>
                <a:cs typeface="+mn-cs"/>
                <a:sym typeface="Wingdings" panose="05000000000000000000" pitchFamily="2" charset="2"/>
              </a:rPr>
              <a:t> __</a:t>
            </a:r>
            <a:r>
              <a:rPr kumimoji="0" lang="pt-BR" sz="4400" b="0" i="0" u="none" strike="noStrike" kern="1200" cap="none" spc="0" normalizeH="0" baseline="0" noProof="0" dirty="0">
                <a:ln>
                  <a:noFill/>
                </a:ln>
                <a:solidFill>
                  <a:srgbClr val="FFFFFF"/>
                </a:solidFill>
                <a:effectLst/>
                <a:uLnTx/>
                <a:uFillTx/>
                <a:latin typeface="Arial" charset="0"/>
                <a:ea typeface="+mn-ea"/>
                <a:cs typeface="+mn-cs"/>
              </a:rPr>
              <a:t>SiF</a:t>
            </a:r>
            <a:r>
              <a:rPr kumimoji="0" lang="pt-BR" sz="2400" b="0" i="0" u="none" strike="noStrike" kern="1200" cap="none" spc="0" normalizeH="0" baseline="0" noProof="0" dirty="0">
                <a:ln>
                  <a:noFill/>
                </a:ln>
                <a:solidFill>
                  <a:srgbClr val="FFFFFF"/>
                </a:solidFill>
                <a:effectLst/>
                <a:uLnTx/>
                <a:uFillTx/>
                <a:latin typeface="Arial" charset="0"/>
                <a:ea typeface="+mn-ea"/>
                <a:cs typeface="+mn-cs"/>
              </a:rPr>
              <a:t>4</a:t>
            </a:r>
            <a:r>
              <a:rPr kumimoji="0" lang="pt-BR" sz="4400" b="0" i="0" u="none" strike="noStrike" kern="1200" cap="none" spc="0" normalizeH="0" baseline="0" noProof="0" dirty="0">
                <a:ln>
                  <a:noFill/>
                </a:ln>
                <a:solidFill>
                  <a:srgbClr val="FFFFFF"/>
                </a:solidFill>
                <a:effectLst/>
                <a:uLnTx/>
                <a:uFillTx/>
                <a:latin typeface="Arial" charset="0"/>
                <a:ea typeface="+mn-ea"/>
                <a:cs typeface="+mn-cs"/>
              </a:rPr>
              <a:t> + __H</a:t>
            </a:r>
            <a:r>
              <a:rPr kumimoji="0" lang="pt-BR" sz="2400" b="0" i="0" u="none" strike="noStrike" kern="1200" cap="none" spc="0" normalizeH="0" baseline="0" noProof="0" dirty="0">
                <a:ln>
                  <a:noFill/>
                </a:ln>
                <a:solidFill>
                  <a:srgbClr val="FFFFFF"/>
                </a:solidFill>
                <a:effectLst/>
                <a:uLnTx/>
                <a:uFillTx/>
                <a:latin typeface="Arial" charset="0"/>
                <a:ea typeface="+mn-ea"/>
                <a:cs typeface="+mn-cs"/>
              </a:rPr>
              <a:t>2</a:t>
            </a:r>
            <a:r>
              <a:rPr kumimoji="0" lang="pt-BR" sz="4400" b="0" i="0" u="none" strike="noStrike" kern="1200" cap="none" spc="0" normalizeH="0" baseline="0" noProof="0" dirty="0">
                <a:ln>
                  <a:noFill/>
                </a:ln>
                <a:solidFill>
                  <a:srgbClr val="FFFFFF"/>
                </a:solidFill>
                <a:effectLst/>
                <a:uLnTx/>
                <a:uFillTx/>
                <a:latin typeface="Arial" charset="0"/>
                <a:ea typeface="+mn-ea"/>
                <a:cs typeface="+mn-cs"/>
              </a:rPr>
              <a:t>O </a:t>
            </a:r>
            <a:endParaRPr kumimoji="0" lang="en-US" sz="4400" b="1" i="0" u="none" strike="noStrike" kern="1200" cap="none" spc="0" normalizeH="0" baseline="0" noProof="0" dirty="0">
              <a:ln w="17780" cmpd="sng">
                <a:solidFill>
                  <a:srgbClr val="FFFFFF"/>
                </a:solidFill>
                <a:prstDash val="solid"/>
                <a:miter lim="800000"/>
              </a:ln>
              <a:solidFill>
                <a:srgbClr val="FFFFFF"/>
              </a:solidFill>
              <a:effectLst>
                <a:glow rad="25400">
                  <a:srgbClr val="BBE0E3">
                    <a:satMod val="175000"/>
                    <a:alpha val="40000"/>
                  </a:srgbClr>
                </a:glow>
                <a:outerShdw blurRad="50800" algn="tl" rotWithShape="0">
                  <a:srgbClr val="000000"/>
                </a:outerShdw>
              </a:effectLst>
              <a:uLnTx/>
              <a:uFillTx/>
              <a:latin typeface="Arial" charset="0"/>
              <a:ea typeface="+mn-ea"/>
              <a:cs typeface="+mn-cs"/>
            </a:endParaRPr>
          </a:p>
        </p:txBody>
      </p:sp>
      <p:sp>
        <p:nvSpPr>
          <p:cNvPr id="12" name="Rectangle 11"/>
          <p:cNvSpPr/>
          <p:nvPr/>
        </p:nvSpPr>
        <p:spPr>
          <a:xfrm>
            <a:off x="130934" y="5288340"/>
            <a:ext cx="1553631"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18</a:t>
            </a:r>
          </a:p>
        </p:txBody>
      </p:sp>
      <p:pic>
        <p:nvPicPr>
          <p:cNvPr id="3" name="Picture 2">
            <a:extLst>
              <a:ext uri="{FF2B5EF4-FFF2-40B4-BE49-F238E27FC236}">
                <a16:creationId xmlns:a16="http://schemas.microsoft.com/office/drawing/2014/main" id="{2130205C-69BC-1225-1C76-EC0697016D5D}"/>
              </a:ext>
            </a:extLst>
          </p:cNvPr>
          <p:cNvPicPr>
            <a:picLocks noChangeAspect="1"/>
          </p:cNvPicPr>
          <p:nvPr/>
        </p:nvPicPr>
        <p:blipFill>
          <a:blip r:embed="rId2"/>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70975599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81000"/>
            <a:ext cx="88392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Please balance the equation below.</a:t>
            </a:r>
          </a:p>
        </p:txBody>
      </p:sp>
      <p:sp>
        <p:nvSpPr>
          <p:cNvPr id="7" name="Rectangle 6"/>
          <p:cNvSpPr/>
          <p:nvPr/>
        </p:nvSpPr>
        <p:spPr>
          <a:xfrm>
            <a:off x="-381000" y="1361657"/>
            <a:ext cx="9906000" cy="769441"/>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4400" b="0" i="0" u="none" strike="noStrike" kern="1200" cap="none" spc="0" normalizeH="0" baseline="0" noProof="0" dirty="0">
                <a:ln>
                  <a:noFill/>
                </a:ln>
                <a:solidFill>
                  <a:srgbClr val="FFFFFF"/>
                </a:solidFill>
                <a:effectLst/>
                <a:uLnTx/>
                <a:uFillTx/>
                <a:latin typeface="Arial" charset="0"/>
                <a:ea typeface="+mn-ea"/>
                <a:cs typeface="+mn-cs"/>
              </a:rPr>
              <a:t>__</a:t>
            </a:r>
            <a:r>
              <a:rPr kumimoji="0" lang="pt-BR" sz="4400" b="0" i="0" u="none" strike="noStrike" kern="1200" cap="none" spc="0" normalizeH="0" baseline="0" noProof="0" dirty="0">
                <a:ln>
                  <a:noFill/>
                </a:ln>
                <a:solidFill>
                  <a:srgbClr val="CC66FF"/>
                </a:solidFill>
                <a:effectLst/>
                <a:uLnTx/>
                <a:uFillTx/>
                <a:latin typeface="Arial" charset="0"/>
                <a:ea typeface="+mn-ea"/>
                <a:cs typeface="+mn-cs"/>
              </a:rPr>
              <a:t>Si</a:t>
            </a:r>
            <a:r>
              <a:rPr kumimoji="0" lang="pt-BR" sz="4400" b="0" i="0" u="none" strike="noStrike" kern="1200" cap="none" spc="0" normalizeH="0" baseline="0" noProof="0" dirty="0">
                <a:ln>
                  <a:noFill/>
                </a:ln>
                <a:solidFill>
                  <a:srgbClr val="FF0000"/>
                </a:solidFill>
                <a:effectLst/>
                <a:uLnTx/>
                <a:uFillTx/>
                <a:latin typeface="Arial" charset="0"/>
                <a:ea typeface="+mn-ea"/>
                <a:cs typeface="+mn-cs"/>
              </a:rPr>
              <a:t>O</a:t>
            </a:r>
            <a:r>
              <a:rPr kumimoji="0" lang="pt-BR" sz="2400" b="0" i="0" u="none" strike="noStrike" kern="1200" cap="none" spc="0" normalizeH="0" baseline="0" noProof="0" dirty="0">
                <a:ln>
                  <a:noFill/>
                </a:ln>
                <a:solidFill>
                  <a:srgbClr val="FF0000"/>
                </a:solidFill>
                <a:effectLst/>
                <a:uLnTx/>
                <a:uFillTx/>
                <a:latin typeface="Arial" charset="0"/>
                <a:ea typeface="+mn-ea"/>
                <a:cs typeface="+mn-cs"/>
              </a:rPr>
              <a:t>2</a:t>
            </a:r>
            <a:r>
              <a:rPr kumimoji="0" lang="pt-BR" sz="4400" b="0" i="0" u="none" strike="noStrike" kern="1200" cap="none" spc="0" normalizeH="0" baseline="0" noProof="0" dirty="0">
                <a:ln>
                  <a:noFill/>
                </a:ln>
                <a:solidFill>
                  <a:srgbClr val="FFFFFF"/>
                </a:solidFill>
                <a:effectLst/>
                <a:uLnTx/>
                <a:uFillTx/>
                <a:latin typeface="Arial" charset="0"/>
                <a:ea typeface="+mn-ea"/>
                <a:cs typeface="+mn-cs"/>
              </a:rPr>
              <a:t> + __</a:t>
            </a:r>
            <a:r>
              <a:rPr kumimoji="0" lang="pt-BR" sz="4400" b="0" i="0" u="none" strike="noStrike" kern="1200" cap="none" spc="0" normalizeH="0" baseline="0" noProof="0" dirty="0">
                <a:ln>
                  <a:noFill/>
                </a:ln>
                <a:solidFill>
                  <a:srgbClr val="FFC000"/>
                </a:solidFill>
                <a:effectLst/>
                <a:uLnTx/>
                <a:uFillTx/>
                <a:latin typeface="Arial" charset="0"/>
                <a:ea typeface="+mn-ea"/>
                <a:cs typeface="+mn-cs"/>
              </a:rPr>
              <a:t>H</a:t>
            </a:r>
            <a:r>
              <a:rPr kumimoji="0" lang="pt-BR" sz="4400" b="0" i="0" u="none" strike="noStrike" kern="1200" cap="none" spc="0" normalizeH="0" baseline="0" noProof="0" dirty="0">
                <a:ln>
                  <a:noFill/>
                </a:ln>
                <a:solidFill>
                  <a:srgbClr val="00B0F0"/>
                </a:solidFill>
                <a:effectLst/>
                <a:uLnTx/>
                <a:uFillTx/>
                <a:latin typeface="Arial" charset="0"/>
                <a:ea typeface="+mn-ea"/>
                <a:cs typeface="+mn-cs"/>
              </a:rPr>
              <a:t>F</a:t>
            </a:r>
            <a:r>
              <a:rPr kumimoji="0" lang="pt-BR" sz="4400" b="0" i="0" u="none" strike="noStrike" kern="1200" cap="none" spc="0" normalizeH="0" baseline="0" noProof="0" dirty="0">
                <a:ln>
                  <a:noFill/>
                </a:ln>
                <a:solidFill>
                  <a:srgbClr val="FFFFFF"/>
                </a:solidFill>
                <a:effectLst/>
                <a:uLnTx/>
                <a:uFillTx/>
                <a:latin typeface="Arial" charset="0"/>
                <a:ea typeface="+mn-ea"/>
                <a:cs typeface="+mn-cs"/>
              </a:rPr>
              <a:t> </a:t>
            </a:r>
            <a:r>
              <a:rPr kumimoji="0" lang="pt-BR" sz="4400" b="0" i="0" u="none" strike="noStrike" kern="1200" cap="none" spc="0" normalizeH="0" baseline="0" noProof="0" dirty="0">
                <a:ln>
                  <a:noFill/>
                </a:ln>
                <a:solidFill>
                  <a:srgbClr val="FFFFFF"/>
                </a:solidFill>
                <a:effectLst/>
                <a:uLnTx/>
                <a:uFillTx/>
                <a:latin typeface="Arial" charset="0"/>
                <a:ea typeface="+mn-ea"/>
                <a:cs typeface="+mn-cs"/>
                <a:sym typeface="Wingdings" panose="05000000000000000000" pitchFamily="2" charset="2"/>
              </a:rPr>
              <a:t> __</a:t>
            </a:r>
            <a:r>
              <a:rPr kumimoji="0" lang="pt-BR" sz="4400" b="0" i="0" u="none" strike="noStrike" kern="1200" cap="none" spc="0" normalizeH="0" baseline="0" noProof="0" dirty="0">
                <a:ln>
                  <a:noFill/>
                </a:ln>
                <a:solidFill>
                  <a:srgbClr val="CC66FF"/>
                </a:solidFill>
                <a:effectLst/>
                <a:uLnTx/>
                <a:uFillTx/>
                <a:latin typeface="Arial" charset="0"/>
                <a:ea typeface="+mn-ea"/>
                <a:cs typeface="+mn-cs"/>
              </a:rPr>
              <a:t>Si</a:t>
            </a:r>
            <a:r>
              <a:rPr kumimoji="0" lang="pt-BR" sz="4400" b="0" i="0" u="none" strike="noStrike" kern="1200" cap="none" spc="0" normalizeH="0" baseline="0" noProof="0" dirty="0">
                <a:ln>
                  <a:noFill/>
                </a:ln>
                <a:solidFill>
                  <a:srgbClr val="00B0F0"/>
                </a:solidFill>
                <a:effectLst/>
                <a:uLnTx/>
                <a:uFillTx/>
                <a:latin typeface="Arial" charset="0"/>
                <a:ea typeface="+mn-ea"/>
                <a:cs typeface="+mn-cs"/>
              </a:rPr>
              <a:t>F</a:t>
            </a:r>
            <a:r>
              <a:rPr kumimoji="0" lang="pt-BR" sz="2400" b="0" i="0" u="none" strike="noStrike" kern="1200" cap="none" spc="0" normalizeH="0" baseline="0" noProof="0" dirty="0">
                <a:ln>
                  <a:noFill/>
                </a:ln>
                <a:solidFill>
                  <a:srgbClr val="00B0F0"/>
                </a:solidFill>
                <a:effectLst/>
                <a:uLnTx/>
                <a:uFillTx/>
                <a:latin typeface="Arial" charset="0"/>
                <a:ea typeface="+mn-ea"/>
                <a:cs typeface="+mn-cs"/>
              </a:rPr>
              <a:t>4</a:t>
            </a:r>
            <a:r>
              <a:rPr kumimoji="0" lang="pt-BR" sz="4400" b="0" i="0" u="none" strike="noStrike" kern="1200" cap="none" spc="0" normalizeH="0" baseline="0" noProof="0" dirty="0">
                <a:ln>
                  <a:noFill/>
                </a:ln>
                <a:solidFill>
                  <a:srgbClr val="FFFFFF"/>
                </a:solidFill>
                <a:effectLst/>
                <a:uLnTx/>
                <a:uFillTx/>
                <a:latin typeface="Arial" charset="0"/>
                <a:ea typeface="+mn-ea"/>
                <a:cs typeface="+mn-cs"/>
              </a:rPr>
              <a:t> + __</a:t>
            </a:r>
            <a:r>
              <a:rPr kumimoji="0" lang="pt-BR" sz="4400" b="0" i="0" u="none" strike="noStrike" kern="1200" cap="none" spc="0" normalizeH="0" baseline="0" noProof="0" dirty="0">
                <a:ln>
                  <a:noFill/>
                </a:ln>
                <a:solidFill>
                  <a:srgbClr val="FFC000"/>
                </a:solidFill>
                <a:effectLst/>
                <a:uLnTx/>
                <a:uFillTx/>
                <a:latin typeface="Arial" charset="0"/>
                <a:ea typeface="+mn-ea"/>
                <a:cs typeface="+mn-cs"/>
              </a:rPr>
              <a:t>H</a:t>
            </a:r>
            <a:r>
              <a:rPr kumimoji="0" lang="pt-BR" sz="2400" b="0" i="0" u="none" strike="noStrike" kern="1200" cap="none" spc="0" normalizeH="0" baseline="0" noProof="0" dirty="0">
                <a:ln>
                  <a:noFill/>
                </a:ln>
                <a:solidFill>
                  <a:srgbClr val="FFC000"/>
                </a:solidFill>
                <a:effectLst/>
                <a:uLnTx/>
                <a:uFillTx/>
                <a:latin typeface="Arial" charset="0"/>
                <a:ea typeface="+mn-ea"/>
                <a:cs typeface="+mn-cs"/>
              </a:rPr>
              <a:t>2</a:t>
            </a:r>
            <a:r>
              <a:rPr kumimoji="0" lang="pt-BR" sz="4400" b="0" i="0" u="none" strike="noStrike" kern="1200" cap="none" spc="0" normalizeH="0" baseline="0" noProof="0" dirty="0">
                <a:ln>
                  <a:noFill/>
                </a:ln>
                <a:solidFill>
                  <a:srgbClr val="FF0000"/>
                </a:solidFill>
                <a:effectLst/>
                <a:uLnTx/>
                <a:uFillTx/>
                <a:latin typeface="Arial" charset="0"/>
                <a:ea typeface="+mn-ea"/>
                <a:cs typeface="+mn-cs"/>
              </a:rPr>
              <a:t>O</a:t>
            </a:r>
            <a:r>
              <a:rPr kumimoji="0" lang="pt-BR" sz="4400" b="0" i="0" u="none" strike="noStrike" kern="1200" cap="none" spc="0" normalizeH="0" baseline="0" noProof="0" dirty="0">
                <a:ln>
                  <a:noFill/>
                </a:ln>
                <a:solidFill>
                  <a:srgbClr val="FFFFFF"/>
                </a:solidFill>
                <a:effectLst/>
                <a:uLnTx/>
                <a:uFillTx/>
                <a:latin typeface="Arial" charset="0"/>
                <a:ea typeface="+mn-ea"/>
                <a:cs typeface="+mn-cs"/>
              </a:rPr>
              <a:t> </a:t>
            </a:r>
            <a:endParaRPr kumimoji="0" lang="en-US" sz="4400" b="1" i="0" u="none" strike="noStrike" kern="1200" cap="none" spc="0" normalizeH="0" baseline="0" noProof="0" dirty="0">
              <a:ln w="17780" cmpd="sng">
                <a:solidFill>
                  <a:srgbClr val="FFFFFF"/>
                </a:solidFill>
                <a:prstDash val="solid"/>
                <a:miter lim="800000"/>
              </a:ln>
              <a:solidFill>
                <a:srgbClr val="FFFFFF"/>
              </a:solidFill>
              <a:effectLst>
                <a:glow rad="25400">
                  <a:srgbClr val="BBE0E3">
                    <a:satMod val="175000"/>
                    <a:alpha val="40000"/>
                  </a:srgbClr>
                </a:glow>
                <a:outerShdw blurRad="50800" algn="tl" rotWithShape="0">
                  <a:srgbClr val="000000"/>
                </a:outerShdw>
              </a:effectLst>
              <a:uLnTx/>
              <a:uFillTx/>
              <a:latin typeface="Arial" charset="0"/>
              <a:ea typeface="+mn-ea"/>
              <a:cs typeface="+mn-cs"/>
            </a:endParaRPr>
          </a:p>
        </p:txBody>
      </p:sp>
      <p:sp>
        <p:nvSpPr>
          <p:cNvPr id="12" name="Rectangle 11"/>
          <p:cNvSpPr/>
          <p:nvPr/>
        </p:nvSpPr>
        <p:spPr>
          <a:xfrm>
            <a:off x="130934" y="5288340"/>
            <a:ext cx="1553631"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18</a:t>
            </a:r>
          </a:p>
        </p:txBody>
      </p:sp>
      <p:pic>
        <p:nvPicPr>
          <p:cNvPr id="20482" name="Picture 2" descr="https://upload.wikimedia.org/wikipedia/commons/d/de/Silicon-tetrafluoride-3D-ball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1200" y="3859424"/>
            <a:ext cx="3200400" cy="31745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upload.wikimedia.org/wikipedia/commons/d/de/Silicon-tetrafluoride-3D-ball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5544314">
            <a:off x="3905619" y="4849404"/>
            <a:ext cx="1913485" cy="18980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upload.wikimedia.org/wikipedia/commons/d/de/Silicon-tetrafluoride-3D-ball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905852">
            <a:off x="1726862" y="4592756"/>
            <a:ext cx="1913485" cy="1898023"/>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http://www.all-water.org/H2O_Images/640px-Water_molecule_3D.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073640">
            <a:off x="6231183" y="4250898"/>
            <a:ext cx="911225" cy="85221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www.all-water.org/H2O_Images/640px-Water_molecule_3D.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587465">
            <a:off x="3790215" y="4683673"/>
            <a:ext cx="725551" cy="6785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all-water.org/H2O_Images/640px-Water_molecule_3D.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3151120">
            <a:off x="169090" y="4875730"/>
            <a:ext cx="725551" cy="6785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A91D6B4-D290-E9A5-710F-D288D7A89096}"/>
              </a:ext>
            </a:extLst>
          </p:cNvPr>
          <p:cNvPicPr>
            <a:picLocks noChangeAspect="1"/>
          </p:cNvPicPr>
          <p:nvPr/>
        </p:nvPicPr>
        <p:blipFill>
          <a:blip r:embed="rId6"/>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79332479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81000"/>
            <a:ext cx="88392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Please balance the equation below.</a:t>
            </a:r>
          </a:p>
        </p:txBody>
      </p:sp>
      <p:sp>
        <p:nvSpPr>
          <p:cNvPr id="7" name="Rectangle 6"/>
          <p:cNvSpPr/>
          <p:nvPr/>
        </p:nvSpPr>
        <p:spPr>
          <a:xfrm>
            <a:off x="-381000" y="1361657"/>
            <a:ext cx="9906000" cy="769441"/>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4400" b="0" i="0" u="none" strike="noStrike" kern="1200" cap="none" spc="0" normalizeH="0" baseline="0" noProof="0" dirty="0">
                <a:ln>
                  <a:noFill/>
                </a:ln>
                <a:solidFill>
                  <a:srgbClr val="FFFFFF"/>
                </a:solidFill>
                <a:effectLst/>
                <a:uLnTx/>
                <a:uFillTx/>
                <a:latin typeface="Arial" charset="0"/>
                <a:ea typeface="+mn-ea"/>
                <a:cs typeface="+mn-cs"/>
              </a:rPr>
              <a:t>__</a:t>
            </a:r>
            <a:r>
              <a:rPr kumimoji="0" lang="pt-BR" sz="4400" b="0" i="0" u="none" strike="noStrike" kern="1200" cap="none" spc="0" normalizeH="0" baseline="0" noProof="0" dirty="0">
                <a:ln>
                  <a:noFill/>
                </a:ln>
                <a:solidFill>
                  <a:srgbClr val="CC66FF"/>
                </a:solidFill>
                <a:effectLst/>
                <a:uLnTx/>
                <a:uFillTx/>
                <a:latin typeface="Arial" charset="0"/>
                <a:ea typeface="+mn-ea"/>
                <a:cs typeface="+mn-cs"/>
              </a:rPr>
              <a:t>Si</a:t>
            </a:r>
            <a:r>
              <a:rPr kumimoji="0" lang="pt-BR" sz="4400" b="0" i="0" u="none" strike="noStrike" kern="1200" cap="none" spc="0" normalizeH="0" baseline="0" noProof="0" dirty="0">
                <a:ln>
                  <a:noFill/>
                </a:ln>
                <a:solidFill>
                  <a:srgbClr val="FF0000"/>
                </a:solidFill>
                <a:effectLst/>
                <a:uLnTx/>
                <a:uFillTx/>
                <a:latin typeface="Arial" charset="0"/>
                <a:ea typeface="+mn-ea"/>
                <a:cs typeface="+mn-cs"/>
              </a:rPr>
              <a:t>O</a:t>
            </a:r>
            <a:r>
              <a:rPr kumimoji="0" lang="pt-BR" sz="2400" b="0" i="0" u="none" strike="noStrike" kern="1200" cap="none" spc="0" normalizeH="0" baseline="0" noProof="0" dirty="0">
                <a:ln>
                  <a:noFill/>
                </a:ln>
                <a:solidFill>
                  <a:srgbClr val="FF0000"/>
                </a:solidFill>
                <a:effectLst/>
                <a:uLnTx/>
                <a:uFillTx/>
                <a:latin typeface="Arial" charset="0"/>
                <a:ea typeface="+mn-ea"/>
                <a:cs typeface="+mn-cs"/>
              </a:rPr>
              <a:t>2</a:t>
            </a:r>
            <a:r>
              <a:rPr kumimoji="0" lang="pt-BR" sz="4400" b="0" i="0" u="none" strike="noStrike" kern="1200" cap="none" spc="0" normalizeH="0" baseline="0" noProof="0" dirty="0">
                <a:ln>
                  <a:noFill/>
                </a:ln>
                <a:solidFill>
                  <a:srgbClr val="FFFFFF"/>
                </a:solidFill>
                <a:effectLst/>
                <a:uLnTx/>
                <a:uFillTx/>
                <a:latin typeface="Arial" charset="0"/>
                <a:ea typeface="+mn-ea"/>
                <a:cs typeface="+mn-cs"/>
              </a:rPr>
              <a:t> + __</a:t>
            </a:r>
            <a:r>
              <a:rPr kumimoji="0" lang="pt-BR" sz="4400" b="0" i="0" u="none" strike="noStrike" kern="1200" cap="none" spc="0" normalizeH="0" baseline="0" noProof="0" dirty="0">
                <a:ln>
                  <a:noFill/>
                </a:ln>
                <a:solidFill>
                  <a:srgbClr val="FFC000"/>
                </a:solidFill>
                <a:effectLst/>
                <a:uLnTx/>
                <a:uFillTx/>
                <a:latin typeface="Arial" charset="0"/>
                <a:ea typeface="+mn-ea"/>
                <a:cs typeface="+mn-cs"/>
              </a:rPr>
              <a:t>H</a:t>
            </a:r>
            <a:r>
              <a:rPr kumimoji="0" lang="pt-BR" sz="4400" b="0" i="0" u="none" strike="noStrike" kern="1200" cap="none" spc="0" normalizeH="0" baseline="0" noProof="0" dirty="0">
                <a:ln>
                  <a:noFill/>
                </a:ln>
                <a:solidFill>
                  <a:srgbClr val="00B0F0"/>
                </a:solidFill>
                <a:effectLst/>
                <a:uLnTx/>
                <a:uFillTx/>
                <a:latin typeface="Arial" charset="0"/>
                <a:ea typeface="+mn-ea"/>
                <a:cs typeface="+mn-cs"/>
              </a:rPr>
              <a:t>F</a:t>
            </a:r>
            <a:r>
              <a:rPr kumimoji="0" lang="pt-BR" sz="4400" b="0" i="0" u="none" strike="noStrike" kern="1200" cap="none" spc="0" normalizeH="0" baseline="0" noProof="0" dirty="0">
                <a:ln>
                  <a:noFill/>
                </a:ln>
                <a:solidFill>
                  <a:srgbClr val="FFFFFF"/>
                </a:solidFill>
                <a:effectLst/>
                <a:uLnTx/>
                <a:uFillTx/>
                <a:latin typeface="Arial" charset="0"/>
                <a:ea typeface="+mn-ea"/>
                <a:cs typeface="+mn-cs"/>
              </a:rPr>
              <a:t> </a:t>
            </a:r>
            <a:r>
              <a:rPr kumimoji="0" lang="pt-BR" sz="4400" b="0" i="0" u="none" strike="noStrike" kern="1200" cap="none" spc="0" normalizeH="0" baseline="0" noProof="0" dirty="0">
                <a:ln>
                  <a:noFill/>
                </a:ln>
                <a:solidFill>
                  <a:srgbClr val="FFFFFF"/>
                </a:solidFill>
                <a:effectLst/>
                <a:uLnTx/>
                <a:uFillTx/>
                <a:latin typeface="Arial" charset="0"/>
                <a:ea typeface="+mn-ea"/>
                <a:cs typeface="+mn-cs"/>
                <a:sym typeface="Wingdings" panose="05000000000000000000" pitchFamily="2" charset="2"/>
              </a:rPr>
              <a:t> __</a:t>
            </a:r>
            <a:r>
              <a:rPr kumimoji="0" lang="pt-BR" sz="4400" b="0" i="0" u="none" strike="noStrike" kern="1200" cap="none" spc="0" normalizeH="0" baseline="0" noProof="0" dirty="0">
                <a:ln>
                  <a:noFill/>
                </a:ln>
                <a:solidFill>
                  <a:srgbClr val="CC66FF"/>
                </a:solidFill>
                <a:effectLst/>
                <a:uLnTx/>
                <a:uFillTx/>
                <a:latin typeface="Arial" charset="0"/>
                <a:ea typeface="+mn-ea"/>
                <a:cs typeface="+mn-cs"/>
              </a:rPr>
              <a:t>Si</a:t>
            </a:r>
            <a:r>
              <a:rPr kumimoji="0" lang="pt-BR" sz="4400" b="0" i="0" u="none" strike="noStrike" kern="1200" cap="none" spc="0" normalizeH="0" baseline="0" noProof="0" dirty="0">
                <a:ln>
                  <a:noFill/>
                </a:ln>
                <a:solidFill>
                  <a:srgbClr val="00B0F0"/>
                </a:solidFill>
                <a:effectLst/>
                <a:uLnTx/>
                <a:uFillTx/>
                <a:latin typeface="Arial" charset="0"/>
                <a:ea typeface="+mn-ea"/>
                <a:cs typeface="+mn-cs"/>
              </a:rPr>
              <a:t>F</a:t>
            </a:r>
            <a:r>
              <a:rPr kumimoji="0" lang="pt-BR" sz="2400" b="0" i="0" u="none" strike="noStrike" kern="1200" cap="none" spc="0" normalizeH="0" baseline="0" noProof="0" dirty="0">
                <a:ln>
                  <a:noFill/>
                </a:ln>
                <a:solidFill>
                  <a:srgbClr val="00B0F0"/>
                </a:solidFill>
                <a:effectLst/>
                <a:uLnTx/>
                <a:uFillTx/>
                <a:latin typeface="Arial" charset="0"/>
                <a:ea typeface="+mn-ea"/>
                <a:cs typeface="+mn-cs"/>
              </a:rPr>
              <a:t>4</a:t>
            </a:r>
            <a:r>
              <a:rPr kumimoji="0" lang="pt-BR" sz="4400" b="0" i="0" u="none" strike="noStrike" kern="1200" cap="none" spc="0" normalizeH="0" baseline="0" noProof="0" dirty="0">
                <a:ln>
                  <a:noFill/>
                </a:ln>
                <a:solidFill>
                  <a:srgbClr val="FFFFFF"/>
                </a:solidFill>
                <a:effectLst/>
                <a:uLnTx/>
                <a:uFillTx/>
                <a:latin typeface="Arial" charset="0"/>
                <a:ea typeface="+mn-ea"/>
                <a:cs typeface="+mn-cs"/>
              </a:rPr>
              <a:t> + __</a:t>
            </a:r>
            <a:r>
              <a:rPr kumimoji="0" lang="pt-BR" sz="4400" b="0" i="0" u="none" strike="noStrike" kern="1200" cap="none" spc="0" normalizeH="0" baseline="0" noProof="0" dirty="0">
                <a:ln>
                  <a:noFill/>
                </a:ln>
                <a:solidFill>
                  <a:srgbClr val="FFC000"/>
                </a:solidFill>
                <a:effectLst/>
                <a:uLnTx/>
                <a:uFillTx/>
                <a:latin typeface="Arial" charset="0"/>
                <a:ea typeface="+mn-ea"/>
                <a:cs typeface="+mn-cs"/>
              </a:rPr>
              <a:t>H</a:t>
            </a:r>
            <a:r>
              <a:rPr kumimoji="0" lang="pt-BR" sz="2400" b="0" i="0" u="none" strike="noStrike" kern="1200" cap="none" spc="0" normalizeH="0" baseline="0" noProof="0" dirty="0">
                <a:ln>
                  <a:noFill/>
                </a:ln>
                <a:solidFill>
                  <a:srgbClr val="FFC000"/>
                </a:solidFill>
                <a:effectLst/>
                <a:uLnTx/>
                <a:uFillTx/>
                <a:latin typeface="Arial" charset="0"/>
                <a:ea typeface="+mn-ea"/>
                <a:cs typeface="+mn-cs"/>
              </a:rPr>
              <a:t>2</a:t>
            </a:r>
            <a:r>
              <a:rPr kumimoji="0" lang="pt-BR" sz="4400" b="0" i="0" u="none" strike="noStrike" kern="1200" cap="none" spc="0" normalizeH="0" baseline="0" noProof="0" dirty="0">
                <a:ln>
                  <a:noFill/>
                </a:ln>
                <a:solidFill>
                  <a:srgbClr val="FF0000"/>
                </a:solidFill>
                <a:effectLst/>
                <a:uLnTx/>
                <a:uFillTx/>
                <a:latin typeface="Arial" charset="0"/>
                <a:ea typeface="+mn-ea"/>
                <a:cs typeface="+mn-cs"/>
              </a:rPr>
              <a:t>O</a:t>
            </a:r>
            <a:r>
              <a:rPr kumimoji="0" lang="pt-BR" sz="4400" b="0" i="0" u="none" strike="noStrike" kern="1200" cap="none" spc="0" normalizeH="0" baseline="0" noProof="0" dirty="0">
                <a:ln>
                  <a:noFill/>
                </a:ln>
                <a:solidFill>
                  <a:srgbClr val="FFFFFF"/>
                </a:solidFill>
                <a:effectLst/>
                <a:uLnTx/>
                <a:uFillTx/>
                <a:latin typeface="Arial" charset="0"/>
                <a:ea typeface="+mn-ea"/>
                <a:cs typeface="+mn-cs"/>
              </a:rPr>
              <a:t> </a:t>
            </a:r>
            <a:endParaRPr kumimoji="0" lang="en-US" sz="4400" b="1" i="0" u="none" strike="noStrike" kern="1200" cap="none" spc="0" normalizeH="0" baseline="0" noProof="0" dirty="0">
              <a:ln w="17780" cmpd="sng">
                <a:solidFill>
                  <a:srgbClr val="FFFFFF"/>
                </a:solidFill>
                <a:prstDash val="solid"/>
                <a:miter lim="800000"/>
              </a:ln>
              <a:solidFill>
                <a:srgbClr val="FFFFFF"/>
              </a:solidFill>
              <a:effectLst>
                <a:glow rad="25400">
                  <a:srgbClr val="BBE0E3">
                    <a:satMod val="175000"/>
                    <a:alpha val="40000"/>
                  </a:srgbClr>
                </a:glow>
                <a:outerShdw blurRad="50800" algn="tl" rotWithShape="0">
                  <a:srgbClr val="000000"/>
                </a:outerShdw>
              </a:effectLst>
              <a:uLnTx/>
              <a:uFillTx/>
              <a:latin typeface="Arial" charset="0"/>
              <a:ea typeface="+mn-ea"/>
              <a:cs typeface="+mn-cs"/>
            </a:endParaRPr>
          </a:p>
        </p:txBody>
      </p:sp>
      <p:sp>
        <p:nvSpPr>
          <p:cNvPr id="12" name="Rectangle 11"/>
          <p:cNvSpPr/>
          <p:nvPr/>
        </p:nvSpPr>
        <p:spPr>
          <a:xfrm>
            <a:off x="130934" y="5288340"/>
            <a:ext cx="1553631"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18</a:t>
            </a:r>
          </a:p>
        </p:txBody>
      </p:sp>
      <p:sp>
        <p:nvSpPr>
          <p:cNvPr id="13" name="TextBox 12"/>
          <p:cNvSpPr txBox="1"/>
          <p:nvPr/>
        </p:nvSpPr>
        <p:spPr>
          <a:xfrm>
            <a:off x="445445" y="2819400"/>
            <a:ext cx="8408504" cy="193899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CC66FF"/>
                </a:solidFill>
                <a:effectLst/>
                <a:uLnTx/>
                <a:uFillTx/>
                <a:latin typeface="Arial" charset="0"/>
                <a:ea typeface="+mn-ea"/>
                <a:cs typeface="+mn-cs"/>
              </a:rPr>
              <a:t>Silicon</a:t>
            </a:r>
            <a:r>
              <a:rPr kumimoji="0" lang="en-US" sz="4000" b="0" i="0" u="none" strike="noStrike" kern="1200" cap="none" spc="0" normalizeH="0" baseline="0" noProof="0" dirty="0">
                <a:ln>
                  <a:noFill/>
                </a:ln>
                <a:solidFill>
                  <a:srgbClr val="FFC000"/>
                </a:solidFill>
                <a:effectLst/>
                <a:uLnTx/>
                <a:uFillTx/>
                <a:latin typeface="Arial" charset="0"/>
                <a:ea typeface="+mn-ea"/>
                <a:cs typeface="+mn-cs"/>
              </a:rPr>
              <a:t> </a:t>
            </a:r>
            <a:r>
              <a:rPr kumimoji="0" lang="en-US" sz="4000" b="0" i="0" u="none" strike="noStrike" kern="1200" cap="none" spc="0" normalizeH="0" baseline="0" noProof="0" dirty="0">
                <a:ln>
                  <a:noFill/>
                </a:ln>
                <a:solidFill>
                  <a:srgbClr val="FF0000"/>
                </a:solidFill>
                <a:effectLst/>
                <a:uLnTx/>
                <a:uFillTx/>
                <a:latin typeface="Arial" charset="0"/>
                <a:ea typeface="+mn-ea"/>
                <a:cs typeface="+mn-cs"/>
              </a:rPr>
              <a:t>dioxide</a:t>
            </a:r>
            <a:r>
              <a:rPr kumimoji="0" lang="en-US" sz="4000" b="0" i="0" u="none" strike="noStrike" kern="1200" cap="none" spc="0" normalizeH="0" baseline="0" noProof="0" dirty="0">
                <a:ln>
                  <a:noFill/>
                </a:ln>
                <a:solidFill>
                  <a:srgbClr val="FFC000"/>
                </a:solidFill>
                <a:effectLst/>
                <a:uLnTx/>
                <a:uFillTx/>
                <a:latin typeface="Arial" charset="0"/>
                <a:ea typeface="+mn-ea"/>
                <a:cs typeface="+mn-cs"/>
              </a:rPr>
              <a:t> </a:t>
            </a:r>
            <a:r>
              <a:rPr kumimoji="0" lang="en-US" sz="4000" b="0" i="0" u="none" strike="noStrike" kern="1200" cap="none" spc="0" normalizeH="0" baseline="0" noProof="0" dirty="0">
                <a:ln>
                  <a:noFill/>
                </a:ln>
                <a:solidFill>
                  <a:srgbClr val="FFFFFF"/>
                </a:solidFill>
                <a:effectLst/>
                <a:uLnTx/>
                <a:uFillTx/>
                <a:latin typeface="Arial" charset="0"/>
                <a:ea typeface="+mn-ea"/>
                <a:cs typeface="+mn-cs"/>
              </a:rPr>
              <a:t>and </a:t>
            </a:r>
            <a:r>
              <a:rPr kumimoji="0" lang="en-US" sz="4000" b="0" i="0" u="none" strike="noStrike" kern="1200" cap="none" spc="0" normalizeH="0" baseline="0" noProof="0" dirty="0">
                <a:ln>
                  <a:noFill/>
                </a:ln>
                <a:solidFill>
                  <a:srgbClr val="FFC000"/>
                </a:solidFill>
                <a:effectLst/>
                <a:uLnTx/>
                <a:uFillTx/>
                <a:latin typeface="Arial" charset="0"/>
                <a:ea typeface="+mn-ea"/>
                <a:cs typeface="+mn-cs"/>
              </a:rPr>
              <a:t>Hydrogen </a:t>
            </a:r>
            <a:r>
              <a:rPr kumimoji="0" lang="en-US" sz="4000" b="0" i="0" u="none" strike="noStrike" kern="1200" cap="none" spc="0" normalizeH="0" baseline="0" noProof="0" dirty="0" err="1">
                <a:ln>
                  <a:noFill/>
                </a:ln>
                <a:solidFill>
                  <a:srgbClr val="00B0F0"/>
                </a:solidFill>
                <a:effectLst/>
                <a:uLnTx/>
                <a:uFillTx/>
                <a:latin typeface="Arial" charset="0"/>
                <a:ea typeface="+mn-ea"/>
                <a:cs typeface="+mn-cs"/>
              </a:rPr>
              <a:t>Flouride</a:t>
            </a:r>
            <a:r>
              <a:rPr kumimoji="0" lang="en-US" sz="4000" b="0" i="0" u="none" strike="noStrike" kern="1200" cap="none" spc="0" normalizeH="0" baseline="0" noProof="0" dirty="0">
                <a:ln>
                  <a:noFill/>
                </a:ln>
                <a:solidFill>
                  <a:srgbClr val="FFC000"/>
                </a:solidFill>
                <a:effectLst/>
                <a:uLnTx/>
                <a:uFillTx/>
                <a:latin typeface="Arial" charset="0"/>
                <a:ea typeface="+mn-ea"/>
                <a:cs typeface="+mn-cs"/>
              </a:rPr>
              <a:t> </a:t>
            </a:r>
            <a:r>
              <a:rPr kumimoji="0" lang="en-US" sz="4000" b="0" i="0" u="none" strike="noStrike" kern="1200" cap="none" spc="0" normalizeH="0" baseline="0" noProof="0" dirty="0">
                <a:ln>
                  <a:noFill/>
                </a:ln>
                <a:solidFill>
                  <a:srgbClr val="FFFFFF"/>
                </a:solidFill>
                <a:effectLst/>
                <a:uLnTx/>
                <a:uFillTx/>
                <a:latin typeface="Arial" charset="0"/>
                <a:ea typeface="+mn-ea"/>
                <a:cs typeface="+mn-cs"/>
              </a:rPr>
              <a:t>react to produce </a:t>
            </a:r>
            <a:r>
              <a:rPr kumimoji="0" lang="en-US" sz="4000" b="0" i="0" u="none" strike="noStrike" kern="1200" cap="none" spc="0" normalizeH="0" baseline="0" noProof="0" dirty="0">
                <a:ln>
                  <a:noFill/>
                </a:ln>
                <a:solidFill>
                  <a:srgbClr val="CC66FF"/>
                </a:solidFill>
                <a:effectLst/>
                <a:uLnTx/>
                <a:uFillTx/>
                <a:latin typeface="Arial" charset="0"/>
                <a:ea typeface="+mn-ea"/>
                <a:cs typeface="+mn-cs"/>
              </a:rPr>
              <a:t>Silicon</a:t>
            </a:r>
            <a:r>
              <a:rPr kumimoji="0" lang="en-US" sz="4000" b="0" i="0" u="none" strike="noStrike" kern="1200" cap="none" spc="0" normalizeH="0" baseline="0" noProof="0" dirty="0">
                <a:ln>
                  <a:noFill/>
                </a:ln>
                <a:solidFill>
                  <a:srgbClr val="FFC000"/>
                </a:solidFill>
                <a:effectLst/>
                <a:uLnTx/>
                <a:uFillTx/>
                <a:latin typeface="Arial" charset="0"/>
                <a:ea typeface="+mn-ea"/>
                <a:cs typeface="+mn-cs"/>
              </a:rPr>
              <a:t> </a:t>
            </a:r>
            <a:r>
              <a:rPr kumimoji="0" lang="en-US" sz="4000" b="0" i="0" u="none" strike="noStrike" kern="1200" cap="none" spc="0" normalizeH="0" baseline="0" noProof="0" dirty="0">
                <a:ln>
                  <a:noFill/>
                </a:ln>
                <a:solidFill>
                  <a:srgbClr val="00B0F0"/>
                </a:solidFill>
                <a:effectLst/>
                <a:uLnTx/>
                <a:uFillTx/>
                <a:latin typeface="Arial" charset="0"/>
                <a:ea typeface="+mn-ea"/>
                <a:cs typeface="+mn-cs"/>
              </a:rPr>
              <a:t>tetrafluoride</a:t>
            </a:r>
            <a:r>
              <a:rPr kumimoji="0" lang="en-US" sz="4000" b="0" i="0" u="none" strike="noStrike" kern="1200" cap="none" spc="0" normalizeH="0" baseline="0" noProof="0" dirty="0">
                <a:ln>
                  <a:noFill/>
                </a:ln>
                <a:solidFill>
                  <a:srgbClr val="FFC000"/>
                </a:solidFill>
                <a:effectLst/>
                <a:uLnTx/>
                <a:uFillTx/>
                <a:latin typeface="Arial" charset="0"/>
                <a:ea typeface="+mn-ea"/>
                <a:cs typeface="+mn-cs"/>
              </a:rPr>
              <a:t> </a:t>
            </a:r>
            <a:r>
              <a:rPr kumimoji="0" lang="en-US" sz="4000" b="0" i="0" u="none" strike="noStrike" kern="1200" cap="none" spc="0" normalizeH="0" baseline="0" noProof="0" dirty="0">
                <a:ln>
                  <a:noFill/>
                </a:ln>
                <a:solidFill>
                  <a:srgbClr val="FFFFFF"/>
                </a:solidFill>
                <a:effectLst/>
                <a:uLnTx/>
                <a:uFillTx/>
                <a:latin typeface="Arial" charset="0"/>
                <a:ea typeface="+mn-ea"/>
                <a:cs typeface="+mn-cs"/>
              </a:rPr>
              <a:t>and</a:t>
            </a:r>
            <a:r>
              <a:rPr kumimoji="0" lang="en-US" sz="4000" b="0" i="0" u="none" strike="noStrike" kern="1200" cap="none" spc="0" normalizeH="0" baseline="0" noProof="0" dirty="0">
                <a:ln>
                  <a:noFill/>
                </a:ln>
                <a:solidFill>
                  <a:srgbClr val="FFC000"/>
                </a:solidFill>
                <a:effectLst/>
                <a:uLnTx/>
                <a:uFillTx/>
                <a:latin typeface="Arial" charset="0"/>
                <a:ea typeface="+mn-ea"/>
                <a:cs typeface="+mn-cs"/>
              </a:rPr>
              <a:t> w</a:t>
            </a:r>
            <a:r>
              <a:rPr kumimoji="0" lang="en-US" sz="4000" b="0" i="0" u="none" strike="noStrike" kern="1200" cap="none" spc="0" normalizeH="0" baseline="0" noProof="0" dirty="0">
                <a:ln>
                  <a:noFill/>
                </a:ln>
                <a:solidFill>
                  <a:srgbClr val="FF0000"/>
                </a:solidFill>
                <a:effectLst/>
                <a:uLnTx/>
                <a:uFillTx/>
                <a:latin typeface="Arial" charset="0"/>
                <a:ea typeface="+mn-ea"/>
                <a:cs typeface="+mn-cs"/>
              </a:rPr>
              <a:t>ater.</a:t>
            </a:r>
          </a:p>
        </p:txBody>
      </p:sp>
      <p:pic>
        <p:nvPicPr>
          <p:cNvPr id="20482" name="Picture 2" descr="https://upload.wikimedia.org/wikipedia/commons/d/de/Silicon-tetrafluoride-3D-ball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1200" y="3859424"/>
            <a:ext cx="3200400" cy="31745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upload.wikimedia.org/wikipedia/commons/d/de/Silicon-tetrafluoride-3D-ball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5544314">
            <a:off x="3905619" y="4849404"/>
            <a:ext cx="1913485" cy="18980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upload.wikimedia.org/wikipedia/commons/d/de/Silicon-tetrafluoride-3D-ball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905852">
            <a:off x="1726862" y="4592756"/>
            <a:ext cx="1913485" cy="1898023"/>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http://www.all-water.org/H2O_Images/640px-Water_molecule_3D.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073640">
            <a:off x="6231183" y="4250898"/>
            <a:ext cx="911225" cy="85221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www.all-water.org/H2O_Images/640px-Water_molecule_3D.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587465">
            <a:off x="3790215" y="4683673"/>
            <a:ext cx="725551" cy="6785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all-water.org/H2O_Images/640px-Water_molecule_3D.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3151120">
            <a:off x="169090" y="4875730"/>
            <a:ext cx="725551" cy="6785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46AD688-A9D8-7D8F-E6A9-2A9316EF047A}"/>
              </a:ext>
            </a:extLst>
          </p:cNvPr>
          <p:cNvPicPr>
            <a:picLocks noChangeAspect="1"/>
          </p:cNvPicPr>
          <p:nvPr/>
        </p:nvPicPr>
        <p:blipFill>
          <a:blip r:embed="rId6"/>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74360712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81000"/>
            <a:ext cx="88392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Please balance the equation below.</a:t>
            </a:r>
          </a:p>
        </p:txBody>
      </p:sp>
      <p:sp>
        <p:nvSpPr>
          <p:cNvPr id="7" name="Rectangle 6"/>
          <p:cNvSpPr/>
          <p:nvPr/>
        </p:nvSpPr>
        <p:spPr>
          <a:xfrm>
            <a:off x="-381000" y="1361657"/>
            <a:ext cx="9906000" cy="769441"/>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4400" b="0" i="0" u="none" strike="noStrike" kern="1200" cap="none" spc="0" normalizeH="0" baseline="0" noProof="0" dirty="0">
                <a:ln>
                  <a:noFill/>
                </a:ln>
                <a:solidFill>
                  <a:srgbClr val="FFFFFF"/>
                </a:solidFill>
                <a:effectLst/>
                <a:uLnTx/>
                <a:uFillTx/>
                <a:latin typeface="Arial" charset="0"/>
                <a:ea typeface="+mn-ea"/>
                <a:cs typeface="+mn-cs"/>
              </a:rPr>
              <a:t>__</a:t>
            </a:r>
            <a:r>
              <a:rPr kumimoji="0" lang="pt-BR" sz="4400" b="0" i="0" u="none" strike="noStrike" kern="1200" cap="none" spc="0" normalizeH="0" baseline="0" noProof="0" dirty="0">
                <a:ln>
                  <a:noFill/>
                </a:ln>
                <a:solidFill>
                  <a:srgbClr val="CC66FF"/>
                </a:solidFill>
                <a:effectLst/>
                <a:uLnTx/>
                <a:uFillTx/>
                <a:latin typeface="Arial" charset="0"/>
                <a:ea typeface="+mn-ea"/>
                <a:cs typeface="+mn-cs"/>
              </a:rPr>
              <a:t>Si</a:t>
            </a:r>
            <a:r>
              <a:rPr kumimoji="0" lang="pt-BR" sz="4400" b="0" i="0" u="none" strike="noStrike" kern="1200" cap="none" spc="0" normalizeH="0" baseline="0" noProof="0" dirty="0">
                <a:ln>
                  <a:noFill/>
                </a:ln>
                <a:solidFill>
                  <a:srgbClr val="FF0000"/>
                </a:solidFill>
                <a:effectLst/>
                <a:uLnTx/>
                <a:uFillTx/>
                <a:latin typeface="Arial" charset="0"/>
                <a:ea typeface="+mn-ea"/>
                <a:cs typeface="+mn-cs"/>
              </a:rPr>
              <a:t>O</a:t>
            </a:r>
            <a:r>
              <a:rPr kumimoji="0" lang="pt-BR" sz="2400" b="0" i="0" u="none" strike="noStrike" kern="1200" cap="none" spc="0" normalizeH="0" baseline="0" noProof="0" dirty="0">
                <a:ln>
                  <a:noFill/>
                </a:ln>
                <a:solidFill>
                  <a:srgbClr val="FF0000"/>
                </a:solidFill>
                <a:effectLst/>
                <a:uLnTx/>
                <a:uFillTx/>
                <a:latin typeface="Arial" charset="0"/>
                <a:ea typeface="+mn-ea"/>
                <a:cs typeface="+mn-cs"/>
              </a:rPr>
              <a:t>2</a:t>
            </a:r>
            <a:r>
              <a:rPr kumimoji="0" lang="pt-BR" sz="4400" b="0" i="0" u="none" strike="noStrike" kern="1200" cap="none" spc="0" normalizeH="0" baseline="0" noProof="0" dirty="0">
                <a:ln>
                  <a:noFill/>
                </a:ln>
                <a:solidFill>
                  <a:srgbClr val="FFFFFF"/>
                </a:solidFill>
                <a:effectLst/>
                <a:uLnTx/>
                <a:uFillTx/>
                <a:latin typeface="Arial" charset="0"/>
                <a:ea typeface="+mn-ea"/>
                <a:cs typeface="+mn-cs"/>
              </a:rPr>
              <a:t> + __</a:t>
            </a:r>
            <a:r>
              <a:rPr kumimoji="0" lang="pt-BR" sz="4400" b="0" i="0" u="none" strike="noStrike" kern="1200" cap="none" spc="0" normalizeH="0" baseline="0" noProof="0" dirty="0">
                <a:ln>
                  <a:noFill/>
                </a:ln>
                <a:solidFill>
                  <a:srgbClr val="FFC000"/>
                </a:solidFill>
                <a:effectLst/>
                <a:uLnTx/>
                <a:uFillTx/>
                <a:latin typeface="Arial" charset="0"/>
                <a:ea typeface="+mn-ea"/>
                <a:cs typeface="+mn-cs"/>
              </a:rPr>
              <a:t>H</a:t>
            </a:r>
            <a:r>
              <a:rPr kumimoji="0" lang="pt-BR" sz="4400" b="0" i="0" u="none" strike="noStrike" kern="1200" cap="none" spc="0" normalizeH="0" baseline="0" noProof="0" dirty="0">
                <a:ln>
                  <a:noFill/>
                </a:ln>
                <a:solidFill>
                  <a:srgbClr val="00B0F0"/>
                </a:solidFill>
                <a:effectLst/>
                <a:uLnTx/>
                <a:uFillTx/>
                <a:latin typeface="Arial" charset="0"/>
                <a:ea typeface="+mn-ea"/>
                <a:cs typeface="+mn-cs"/>
              </a:rPr>
              <a:t>F</a:t>
            </a:r>
            <a:r>
              <a:rPr kumimoji="0" lang="pt-BR" sz="4400" b="0" i="0" u="none" strike="noStrike" kern="1200" cap="none" spc="0" normalizeH="0" baseline="0" noProof="0" dirty="0">
                <a:ln>
                  <a:noFill/>
                </a:ln>
                <a:solidFill>
                  <a:srgbClr val="FFFFFF"/>
                </a:solidFill>
                <a:effectLst/>
                <a:uLnTx/>
                <a:uFillTx/>
                <a:latin typeface="Arial" charset="0"/>
                <a:ea typeface="+mn-ea"/>
                <a:cs typeface="+mn-cs"/>
              </a:rPr>
              <a:t> </a:t>
            </a:r>
            <a:r>
              <a:rPr kumimoji="0" lang="pt-BR" sz="4400" b="0" i="0" u="none" strike="noStrike" kern="1200" cap="none" spc="0" normalizeH="0" baseline="0" noProof="0" dirty="0">
                <a:ln>
                  <a:noFill/>
                </a:ln>
                <a:solidFill>
                  <a:srgbClr val="FFFFFF"/>
                </a:solidFill>
                <a:effectLst/>
                <a:uLnTx/>
                <a:uFillTx/>
                <a:latin typeface="Arial" charset="0"/>
                <a:ea typeface="+mn-ea"/>
                <a:cs typeface="+mn-cs"/>
                <a:sym typeface="Wingdings" panose="05000000000000000000" pitchFamily="2" charset="2"/>
              </a:rPr>
              <a:t> __</a:t>
            </a:r>
            <a:r>
              <a:rPr kumimoji="0" lang="pt-BR" sz="4400" b="0" i="0" u="none" strike="noStrike" kern="1200" cap="none" spc="0" normalizeH="0" baseline="0" noProof="0" dirty="0">
                <a:ln>
                  <a:noFill/>
                </a:ln>
                <a:solidFill>
                  <a:srgbClr val="CC66FF"/>
                </a:solidFill>
                <a:effectLst/>
                <a:uLnTx/>
                <a:uFillTx/>
                <a:latin typeface="Arial" charset="0"/>
                <a:ea typeface="+mn-ea"/>
                <a:cs typeface="+mn-cs"/>
              </a:rPr>
              <a:t>Si</a:t>
            </a:r>
            <a:r>
              <a:rPr kumimoji="0" lang="pt-BR" sz="4400" b="0" i="0" u="none" strike="noStrike" kern="1200" cap="none" spc="0" normalizeH="0" baseline="0" noProof="0" dirty="0">
                <a:ln>
                  <a:noFill/>
                </a:ln>
                <a:solidFill>
                  <a:srgbClr val="00B0F0"/>
                </a:solidFill>
                <a:effectLst/>
                <a:uLnTx/>
                <a:uFillTx/>
                <a:latin typeface="Arial" charset="0"/>
                <a:ea typeface="+mn-ea"/>
                <a:cs typeface="+mn-cs"/>
              </a:rPr>
              <a:t>F</a:t>
            </a:r>
            <a:r>
              <a:rPr kumimoji="0" lang="pt-BR" sz="2400" b="0" i="0" u="none" strike="noStrike" kern="1200" cap="none" spc="0" normalizeH="0" baseline="0" noProof="0" dirty="0">
                <a:ln>
                  <a:noFill/>
                </a:ln>
                <a:solidFill>
                  <a:srgbClr val="00B0F0"/>
                </a:solidFill>
                <a:effectLst/>
                <a:uLnTx/>
                <a:uFillTx/>
                <a:latin typeface="Arial" charset="0"/>
                <a:ea typeface="+mn-ea"/>
                <a:cs typeface="+mn-cs"/>
              </a:rPr>
              <a:t>4</a:t>
            </a:r>
            <a:r>
              <a:rPr kumimoji="0" lang="pt-BR" sz="4400" b="0" i="0" u="none" strike="noStrike" kern="1200" cap="none" spc="0" normalizeH="0" baseline="0" noProof="0" dirty="0">
                <a:ln>
                  <a:noFill/>
                </a:ln>
                <a:solidFill>
                  <a:srgbClr val="FFFFFF"/>
                </a:solidFill>
                <a:effectLst/>
                <a:uLnTx/>
                <a:uFillTx/>
                <a:latin typeface="Arial" charset="0"/>
                <a:ea typeface="+mn-ea"/>
                <a:cs typeface="+mn-cs"/>
              </a:rPr>
              <a:t> + __</a:t>
            </a:r>
            <a:r>
              <a:rPr kumimoji="0" lang="pt-BR" sz="4400" b="0" i="0" u="none" strike="noStrike" kern="1200" cap="none" spc="0" normalizeH="0" baseline="0" noProof="0" dirty="0">
                <a:ln>
                  <a:noFill/>
                </a:ln>
                <a:solidFill>
                  <a:srgbClr val="FFC000"/>
                </a:solidFill>
                <a:effectLst/>
                <a:uLnTx/>
                <a:uFillTx/>
                <a:latin typeface="Arial" charset="0"/>
                <a:ea typeface="+mn-ea"/>
                <a:cs typeface="+mn-cs"/>
              </a:rPr>
              <a:t>H</a:t>
            </a:r>
            <a:r>
              <a:rPr kumimoji="0" lang="pt-BR" sz="2400" b="0" i="0" u="none" strike="noStrike" kern="1200" cap="none" spc="0" normalizeH="0" baseline="0" noProof="0" dirty="0">
                <a:ln>
                  <a:noFill/>
                </a:ln>
                <a:solidFill>
                  <a:srgbClr val="FFC000"/>
                </a:solidFill>
                <a:effectLst/>
                <a:uLnTx/>
                <a:uFillTx/>
                <a:latin typeface="Arial" charset="0"/>
                <a:ea typeface="+mn-ea"/>
                <a:cs typeface="+mn-cs"/>
              </a:rPr>
              <a:t>2</a:t>
            </a:r>
            <a:r>
              <a:rPr kumimoji="0" lang="pt-BR" sz="4400" b="0" i="0" u="none" strike="noStrike" kern="1200" cap="none" spc="0" normalizeH="0" baseline="0" noProof="0" dirty="0">
                <a:ln>
                  <a:noFill/>
                </a:ln>
                <a:solidFill>
                  <a:srgbClr val="FF0000"/>
                </a:solidFill>
                <a:effectLst/>
                <a:uLnTx/>
                <a:uFillTx/>
                <a:latin typeface="Arial" charset="0"/>
                <a:ea typeface="+mn-ea"/>
                <a:cs typeface="+mn-cs"/>
              </a:rPr>
              <a:t>O</a:t>
            </a:r>
            <a:r>
              <a:rPr kumimoji="0" lang="pt-BR" sz="4400" b="0" i="0" u="none" strike="noStrike" kern="1200" cap="none" spc="0" normalizeH="0" baseline="0" noProof="0" dirty="0">
                <a:ln>
                  <a:noFill/>
                </a:ln>
                <a:solidFill>
                  <a:srgbClr val="FFFFFF"/>
                </a:solidFill>
                <a:effectLst/>
                <a:uLnTx/>
                <a:uFillTx/>
                <a:latin typeface="Arial" charset="0"/>
                <a:ea typeface="+mn-ea"/>
                <a:cs typeface="+mn-cs"/>
              </a:rPr>
              <a:t> </a:t>
            </a:r>
            <a:endParaRPr kumimoji="0" lang="en-US" sz="4400" b="1" i="0" u="none" strike="noStrike" kern="1200" cap="none" spc="0" normalizeH="0" baseline="0" noProof="0" dirty="0">
              <a:ln w="17780" cmpd="sng">
                <a:solidFill>
                  <a:srgbClr val="FFFFFF"/>
                </a:solidFill>
                <a:prstDash val="solid"/>
                <a:miter lim="800000"/>
              </a:ln>
              <a:solidFill>
                <a:srgbClr val="FFFFFF"/>
              </a:solidFill>
              <a:effectLst>
                <a:glow rad="25400">
                  <a:srgbClr val="BBE0E3">
                    <a:satMod val="175000"/>
                    <a:alpha val="40000"/>
                  </a:srgbClr>
                </a:glow>
                <a:outerShdw blurRad="50800" algn="tl" rotWithShape="0">
                  <a:srgbClr val="000000"/>
                </a:outerShdw>
              </a:effectLst>
              <a:uLnTx/>
              <a:uFillTx/>
              <a:latin typeface="Arial" charset="0"/>
              <a:ea typeface="+mn-ea"/>
              <a:cs typeface="+mn-cs"/>
            </a:endParaRPr>
          </a:p>
        </p:txBody>
      </p:sp>
      <p:sp>
        <p:nvSpPr>
          <p:cNvPr id="9" name="Rectangle 8"/>
          <p:cNvSpPr/>
          <p:nvPr/>
        </p:nvSpPr>
        <p:spPr>
          <a:xfrm>
            <a:off x="7162800" y="1207768"/>
            <a:ext cx="569388"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solidFill>
                  <a:srgbClr val="FFFF00"/>
                </a:solidFill>
                <a:effectLst>
                  <a:glow rad="228600">
                    <a:srgbClr val="DAEDEF">
                      <a:satMod val="175000"/>
                      <a:alpha val="40000"/>
                    </a:srgbClr>
                  </a:glow>
                  <a:outerShdw blurRad="50800" algn="tl" rotWithShape="0">
                    <a:srgbClr val="000000"/>
                  </a:outerShdw>
                </a:effectLst>
                <a:uLnTx/>
                <a:uFillTx/>
                <a:latin typeface="Arial" charset="0"/>
                <a:ea typeface="+mn-ea"/>
                <a:cs typeface="+mn-cs"/>
              </a:rPr>
              <a:t>2</a:t>
            </a:r>
          </a:p>
        </p:txBody>
      </p:sp>
      <p:sp>
        <p:nvSpPr>
          <p:cNvPr id="11" name="Rectangle 10"/>
          <p:cNvSpPr/>
          <p:nvPr/>
        </p:nvSpPr>
        <p:spPr>
          <a:xfrm>
            <a:off x="2743200" y="1219590"/>
            <a:ext cx="569388" cy="923330"/>
          </a:xfrm>
          <a:prstGeom prst="rect">
            <a:avLst/>
          </a:prstGeom>
          <a:noFill/>
          <a:effectLst>
            <a:glow rad="228600">
              <a:schemeClr val="accent5">
                <a:satMod val="175000"/>
                <a:alpha val="40000"/>
              </a:schemeClr>
            </a:glow>
          </a:effectLst>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solidFill>
                  <a:srgbClr val="FFFF00"/>
                </a:solidFill>
                <a:effectLst>
                  <a:glow rad="228600">
                    <a:srgbClr val="DAEDEF">
                      <a:satMod val="175000"/>
                      <a:alpha val="40000"/>
                    </a:srgbClr>
                  </a:glow>
                  <a:outerShdw blurRad="50800" algn="tl" rotWithShape="0">
                    <a:srgbClr val="000000"/>
                  </a:outerShdw>
                </a:effectLst>
                <a:uLnTx/>
                <a:uFillTx/>
                <a:latin typeface="Arial" charset="0"/>
                <a:ea typeface="+mn-ea"/>
                <a:cs typeface="+mn-cs"/>
              </a:rPr>
              <a:t>4</a:t>
            </a:r>
          </a:p>
        </p:txBody>
      </p:sp>
      <p:sp>
        <p:nvSpPr>
          <p:cNvPr id="12" name="Rectangle 11"/>
          <p:cNvSpPr/>
          <p:nvPr/>
        </p:nvSpPr>
        <p:spPr>
          <a:xfrm>
            <a:off x="130934" y="5288340"/>
            <a:ext cx="1553631"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18</a:t>
            </a:r>
          </a:p>
        </p:txBody>
      </p:sp>
      <p:sp>
        <p:nvSpPr>
          <p:cNvPr id="13" name="TextBox 12"/>
          <p:cNvSpPr txBox="1"/>
          <p:nvPr/>
        </p:nvSpPr>
        <p:spPr>
          <a:xfrm>
            <a:off x="445445" y="2819400"/>
            <a:ext cx="8408504" cy="193899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CC66FF"/>
                </a:solidFill>
                <a:effectLst/>
                <a:uLnTx/>
                <a:uFillTx/>
                <a:latin typeface="Arial" charset="0"/>
                <a:ea typeface="+mn-ea"/>
                <a:cs typeface="+mn-cs"/>
              </a:rPr>
              <a:t>Silicon</a:t>
            </a:r>
            <a:r>
              <a:rPr kumimoji="0" lang="en-US" sz="4000" b="0" i="0" u="none" strike="noStrike" kern="1200" cap="none" spc="0" normalizeH="0" baseline="0" noProof="0" dirty="0">
                <a:ln>
                  <a:noFill/>
                </a:ln>
                <a:solidFill>
                  <a:srgbClr val="FFC000"/>
                </a:solidFill>
                <a:effectLst/>
                <a:uLnTx/>
                <a:uFillTx/>
                <a:latin typeface="Arial" charset="0"/>
                <a:ea typeface="+mn-ea"/>
                <a:cs typeface="+mn-cs"/>
              </a:rPr>
              <a:t> </a:t>
            </a:r>
            <a:r>
              <a:rPr kumimoji="0" lang="en-US" sz="4000" b="0" i="0" u="none" strike="noStrike" kern="1200" cap="none" spc="0" normalizeH="0" baseline="0" noProof="0" dirty="0">
                <a:ln>
                  <a:noFill/>
                </a:ln>
                <a:solidFill>
                  <a:srgbClr val="FF0000"/>
                </a:solidFill>
                <a:effectLst/>
                <a:uLnTx/>
                <a:uFillTx/>
                <a:latin typeface="Arial" charset="0"/>
                <a:ea typeface="+mn-ea"/>
                <a:cs typeface="+mn-cs"/>
              </a:rPr>
              <a:t>dioxide</a:t>
            </a:r>
            <a:r>
              <a:rPr kumimoji="0" lang="en-US" sz="4000" b="0" i="0" u="none" strike="noStrike" kern="1200" cap="none" spc="0" normalizeH="0" baseline="0" noProof="0" dirty="0">
                <a:ln>
                  <a:noFill/>
                </a:ln>
                <a:solidFill>
                  <a:srgbClr val="FFC000"/>
                </a:solidFill>
                <a:effectLst/>
                <a:uLnTx/>
                <a:uFillTx/>
                <a:latin typeface="Arial" charset="0"/>
                <a:ea typeface="+mn-ea"/>
                <a:cs typeface="+mn-cs"/>
              </a:rPr>
              <a:t> </a:t>
            </a:r>
            <a:r>
              <a:rPr kumimoji="0" lang="en-US" sz="4000" b="0" i="0" u="none" strike="noStrike" kern="1200" cap="none" spc="0" normalizeH="0" baseline="0" noProof="0" dirty="0">
                <a:ln>
                  <a:noFill/>
                </a:ln>
                <a:solidFill>
                  <a:srgbClr val="FFFFFF"/>
                </a:solidFill>
                <a:effectLst/>
                <a:uLnTx/>
                <a:uFillTx/>
                <a:latin typeface="Arial" charset="0"/>
                <a:ea typeface="+mn-ea"/>
                <a:cs typeface="+mn-cs"/>
              </a:rPr>
              <a:t>and </a:t>
            </a:r>
            <a:r>
              <a:rPr kumimoji="0" lang="en-US" sz="4000" b="0" i="0" u="none" strike="noStrike" kern="1200" cap="none" spc="0" normalizeH="0" baseline="0" noProof="0" dirty="0">
                <a:ln>
                  <a:noFill/>
                </a:ln>
                <a:solidFill>
                  <a:srgbClr val="FFC000"/>
                </a:solidFill>
                <a:effectLst/>
                <a:uLnTx/>
                <a:uFillTx/>
                <a:latin typeface="Arial" charset="0"/>
                <a:ea typeface="+mn-ea"/>
                <a:cs typeface="+mn-cs"/>
              </a:rPr>
              <a:t>Hydrogen </a:t>
            </a:r>
            <a:r>
              <a:rPr kumimoji="0" lang="en-US" sz="4000" b="0" i="0" u="none" strike="noStrike" kern="1200" cap="none" spc="0" normalizeH="0" baseline="0" noProof="0" dirty="0" err="1">
                <a:ln>
                  <a:noFill/>
                </a:ln>
                <a:solidFill>
                  <a:srgbClr val="00B0F0"/>
                </a:solidFill>
                <a:effectLst/>
                <a:uLnTx/>
                <a:uFillTx/>
                <a:latin typeface="Arial" charset="0"/>
                <a:ea typeface="+mn-ea"/>
                <a:cs typeface="+mn-cs"/>
              </a:rPr>
              <a:t>Flouride</a:t>
            </a:r>
            <a:r>
              <a:rPr kumimoji="0" lang="en-US" sz="4000" b="0" i="0" u="none" strike="noStrike" kern="1200" cap="none" spc="0" normalizeH="0" baseline="0" noProof="0" dirty="0">
                <a:ln>
                  <a:noFill/>
                </a:ln>
                <a:solidFill>
                  <a:srgbClr val="FFC000"/>
                </a:solidFill>
                <a:effectLst/>
                <a:uLnTx/>
                <a:uFillTx/>
                <a:latin typeface="Arial" charset="0"/>
                <a:ea typeface="+mn-ea"/>
                <a:cs typeface="+mn-cs"/>
              </a:rPr>
              <a:t> </a:t>
            </a:r>
            <a:r>
              <a:rPr kumimoji="0" lang="en-US" sz="4000" b="0" i="0" u="none" strike="noStrike" kern="1200" cap="none" spc="0" normalizeH="0" baseline="0" noProof="0" dirty="0">
                <a:ln>
                  <a:noFill/>
                </a:ln>
                <a:solidFill>
                  <a:srgbClr val="FFFFFF"/>
                </a:solidFill>
                <a:effectLst/>
                <a:uLnTx/>
                <a:uFillTx/>
                <a:latin typeface="Arial" charset="0"/>
                <a:ea typeface="+mn-ea"/>
                <a:cs typeface="+mn-cs"/>
              </a:rPr>
              <a:t>react to produce </a:t>
            </a:r>
            <a:r>
              <a:rPr kumimoji="0" lang="en-US" sz="4000" b="0" i="0" u="none" strike="noStrike" kern="1200" cap="none" spc="0" normalizeH="0" baseline="0" noProof="0" dirty="0">
                <a:ln>
                  <a:noFill/>
                </a:ln>
                <a:solidFill>
                  <a:srgbClr val="CC66FF"/>
                </a:solidFill>
                <a:effectLst/>
                <a:uLnTx/>
                <a:uFillTx/>
                <a:latin typeface="Arial" charset="0"/>
                <a:ea typeface="+mn-ea"/>
                <a:cs typeface="+mn-cs"/>
              </a:rPr>
              <a:t>Silicon</a:t>
            </a:r>
            <a:r>
              <a:rPr kumimoji="0" lang="en-US" sz="4000" b="0" i="0" u="none" strike="noStrike" kern="1200" cap="none" spc="0" normalizeH="0" baseline="0" noProof="0" dirty="0">
                <a:ln>
                  <a:noFill/>
                </a:ln>
                <a:solidFill>
                  <a:srgbClr val="FFC000"/>
                </a:solidFill>
                <a:effectLst/>
                <a:uLnTx/>
                <a:uFillTx/>
                <a:latin typeface="Arial" charset="0"/>
                <a:ea typeface="+mn-ea"/>
                <a:cs typeface="+mn-cs"/>
              </a:rPr>
              <a:t> </a:t>
            </a:r>
            <a:r>
              <a:rPr kumimoji="0" lang="en-US" sz="4000" b="0" i="0" u="none" strike="noStrike" kern="1200" cap="none" spc="0" normalizeH="0" baseline="0" noProof="0" dirty="0">
                <a:ln>
                  <a:noFill/>
                </a:ln>
                <a:solidFill>
                  <a:srgbClr val="00B0F0"/>
                </a:solidFill>
                <a:effectLst/>
                <a:uLnTx/>
                <a:uFillTx/>
                <a:latin typeface="Arial" charset="0"/>
                <a:ea typeface="+mn-ea"/>
                <a:cs typeface="+mn-cs"/>
              </a:rPr>
              <a:t>tetrafluoride</a:t>
            </a:r>
            <a:r>
              <a:rPr kumimoji="0" lang="en-US" sz="4000" b="0" i="0" u="none" strike="noStrike" kern="1200" cap="none" spc="0" normalizeH="0" baseline="0" noProof="0" dirty="0">
                <a:ln>
                  <a:noFill/>
                </a:ln>
                <a:solidFill>
                  <a:srgbClr val="FFC000"/>
                </a:solidFill>
                <a:effectLst/>
                <a:uLnTx/>
                <a:uFillTx/>
                <a:latin typeface="Arial" charset="0"/>
                <a:ea typeface="+mn-ea"/>
                <a:cs typeface="+mn-cs"/>
              </a:rPr>
              <a:t> </a:t>
            </a:r>
            <a:r>
              <a:rPr kumimoji="0" lang="en-US" sz="4000" b="0" i="0" u="none" strike="noStrike" kern="1200" cap="none" spc="0" normalizeH="0" baseline="0" noProof="0" dirty="0">
                <a:ln>
                  <a:noFill/>
                </a:ln>
                <a:solidFill>
                  <a:srgbClr val="FFFFFF"/>
                </a:solidFill>
                <a:effectLst/>
                <a:uLnTx/>
                <a:uFillTx/>
                <a:latin typeface="Arial" charset="0"/>
                <a:ea typeface="+mn-ea"/>
                <a:cs typeface="+mn-cs"/>
              </a:rPr>
              <a:t>and</a:t>
            </a:r>
            <a:r>
              <a:rPr kumimoji="0" lang="en-US" sz="4000" b="0" i="0" u="none" strike="noStrike" kern="1200" cap="none" spc="0" normalizeH="0" baseline="0" noProof="0" dirty="0">
                <a:ln>
                  <a:noFill/>
                </a:ln>
                <a:solidFill>
                  <a:srgbClr val="FFC000"/>
                </a:solidFill>
                <a:effectLst/>
                <a:uLnTx/>
                <a:uFillTx/>
                <a:latin typeface="Arial" charset="0"/>
                <a:ea typeface="+mn-ea"/>
                <a:cs typeface="+mn-cs"/>
              </a:rPr>
              <a:t> w</a:t>
            </a:r>
            <a:r>
              <a:rPr kumimoji="0" lang="en-US" sz="4000" b="0" i="0" u="none" strike="noStrike" kern="1200" cap="none" spc="0" normalizeH="0" baseline="0" noProof="0" dirty="0">
                <a:ln>
                  <a:noFill/>
                </a:ln>
                <a:solidFill>
                  <a:srgbClr val="FF0000"/>
                </a:solidFill>
                <a:effectLst/>
                <a:uLnTx/>
                <a:uFillTx/>
                <a:latin typeface="Arial" charset="0"/>
                <a:ea typeface="+mn-ea"/>
                <a:cs typeface="+mn-cs"/>
              </a:rPr>
              <a:t>ater.</a:t>
            </a:r>
          </a:p>
        </p:txBody>
      </p:sp>
      <p:pic>
        <p:nvPicPr>
          <p:cNvPr id="20482" name="Picture 2" descr="https://upload.wikimedia.org/wikipedia/commons/d/de/Silicon-tetrafluoride-3D-ball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1200" y="3859424"/>
            <a:ext cx="3200400" cy="31745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upload.wikimedia.org/wikipedia/commons/d/de/Silicon-tetrafluoride-3D-ball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5544314">
            <a:off x="3905619" y="4849404"/>
            <a:ext cx="1913485" cy="18980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upload.wikimedia.org/wikipedia/commons/d/de/Silicon-tetrafluoride-3D-ball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905852">
            <a:off x="1726862" y="4592756"/>
            <a:ext cx="1913485" cy="1898023"/>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http://www.all-water.org/H2O_Images/640px-Water_molecule_3D.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073640">
            <a:off x="6231183" y="4250898"/>
            <a:ext cx="911225" cy="85221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www.all-water.org/H2O_Images/640px-Water_molecule_3D.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587465">
            <a:off x="3790215" y="4683673"/>
            <a:ext cx="725551" cy="6785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all-water.org/H2O_Images/640px-Water_molecule_3D.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3151120">
            <a:off x="169090" y="4875730"/>
            <a:ext cx="725551" cy="6785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A4B2B76-C255-DB5A-7239-BFCEEBD5A4C2}"/>
              </a:ext>
            </a:extLst>
          </p:cNvPr>
          <p:cNvPicPr>
            <a:picLocks noChangeAspect="1"/>
          </p:cNvPicPr>
          <p:nvPr/>
        </p:nvPicPr>
        <p:blipFill>
          <a:blip r:embed="rId6"/>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9362546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28600"/>
            <a:ext cx="8077200" cy="403187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Which one is the correct formula for carbonic acid?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A.) C</a:t>
            </a:r>
            <a:r>
              <a:rPr kumimoji="0" lang="en-US" sz="2000" b="0" i="0" u="none" strike="noStrike" kern="1200" cap="none" spc="0" normalizeH="0" baseline="0" noProof="0" dirty="0">
                <a:ln>
                  <a:noFill/>
                </a:ln>
                <a:solidFill>
                  <a:srgbClr val="FFFFFF"/>
                </a:solidFill>
                <a:effectLst/>
                <a:uLnTx/>
                <a:uFillTx/>
                <a:latin typeface="Arial" charset="0"/>
                <a:ea typeface="+mn-ea"/>
                <a:cs typeface="+mn-cs"/>
              </a:rPr>
              <a:t>2</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OH</a:t>
            </a:r>
            <a:r>
              <a:rPr kumimoji="0" lang="en-US" sz="2400" b="0" i="0" u="none" strike="noStrike" kern="1200" cap="none" spc="0" normalizeH="0" baseline="0" noProof="0" dirty="0">
                <a:ln>
                  <a:noFill/>
                </a:ln>
                <a:solidFill>
                  <a:srgbClr val="FFFFFF"/>
                </a:solidFill>
                <a:effectLst/>
                <a:uLnTx/>
                <a:uFillTx/>
                <a:latin typeface="Arial" charset="0"/>
                <a:ea typeface="+mn-ea"/>
                <a:cs typeface="+mn-cs"/>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B.) H</a:t>
            </a:r>
            <a:r>
              <a:rPr kumimoji="0" lang="en-US" sz="2000" b="0" i="0" u="none" strike="noStrike" kern="1200" cap="none" spc="0" normalizeH="0" baseline="0" noProof="0" dirty="0">
                <a:ln>
                  <a:noFill/>
                </a:ln>
                <a:solidFill>
                  <a:srgbClr val="FFFFFF"/>
                </a:solidFill>
                <a:effectLst/>
                <a:uLnTx/>
                <a:uFillTx/>
                <a:latin typeface="Arial" charset="0"/>
                <a:ea typeface="+mn-ea"/>
                <a:cs typeface="+mn-cs"/>
              </a:rPr>
              <a:t>2</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CO</a:t>
            </a:r>
            <a:r>
              <a:rPr kumimoji="0" lang="en-US" sz="2000" b="0" i="0" u="none" strike="noStrike" kern="1200" cap="none" spc="0" normalizeH="0" baseline="0" noProof="0" dirty="0">
                <a:ln>
                  <a:noFill/>
                </a:ln>
                <a:solidFill>
                  <a:srgbClr val="FFFFFF"/>
                </a:solidFill>
                <a:effectLst/>
                <a:uLnTx/>
                <a:uFillTx/>
                <a:latin typeface="Arial" charset="0"/>
                <a:ea typeface="+mn-ea"/>
                <a:cs typeface="+mn-cs"/>
              </a:rPr>
              <a:t>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C.) OOHC</a:t>
            </a:r>
            <a:endParaRPr kumimoji="0" lang="en-US" sz="3200" b="0" i="0" u="none" strike="noStrike" kern="1200" cap="none" spc="0" normalizeH="0" baseline="0" noProof="0" dirty="0">
              <a:ln>
                <a:noFill/>
              </a:ln>
              <a:solidFill>
                <a:srgbClr val="6699FF"/>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D.) COOOOH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E.) 2C(OH)</a:t>
            </a:r>
            <a:r>
              <a:rPr kumimoji="0" lang="en-US" sz="2000" b="0" i="0" u="none" strike="noStrike" kern="1200" cap="none" spc="0" normalizeH="0" baseline="0" noProof="0" dirty="0">
                <a:ln>
                  <a:noFill/>
                </a:ln>
                <a:solidFill>
                  <a:srgbClr val="FFFFFF"/>
                </a:solidFill>
                <a:effectLst/>
                <a:uLnTx/>
                <a:uFillTx/>
                <a:latin typeface="Arial" charset="0"/>
                <a:ea typeface="+mn-ea"/>
                <a:cs typeface="+mn-cs"/>
              </a:rPr>
              <a:t>4</a:t>
            </a:r>
          </a:p>
        </p:txBody>
      </p:sp>
      <p:sp>
        <p:nvSpPr>
          <p:cNvPr id="3" name="Rectangle 2"/>
          <p:cNvSpPr/>
          <p:nvPr/>
        </p:nvSpPr>
        <p:spPr>
          <a:xfrm>
            <a:off x="304800" y="50292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cmpd="sng">
                  <a:solidFill>
                    <a:srgbClr val="000000"/>
                  </a:solidFill>
                  <a:prstDash val="solid"/>
                </a:ln>
                <a:gradFill>
                  <a:gsLst>
                    <a:gs pos="0">
                      <a:srgbClr val="000000"/>
                    </a:gs>
                    <a:gs pos="4000">
                      <a:srgbClr val="000000">
                        <a:lumMod val="60000"/>
                        <a:lumOff val="40000"/>
                      </a:srgbClr>
                    </a:gs>
                    <a:gs pos="87000">
                      <a:srgbClr val="000000">
                        <a:lumMod val="20000"/>
                        <a:lumOff val="80000"/>
                      </a:srgbClr>
                    </a:gs>
                  </a:gsLst>
                  <a:lin ang="5400000"/>
                </a:gradFill>
                <a:effectLst/>
                <a:uLnTx/>
                <a:uFillTx/>
                <a:latin typeface="Arial" charset="0"/>
                <a:ea typeface="+mn-ea"/>
                <a:cs typeface="+mn-cs"/>
              </a:rPr>
              <a:t>8</a:t>
            </a:r>
          </a:p>
        </p:txBody>
      </p:sp>
      <p:pic>
        <p:nvPicPr>
          <p:cNvPr id="2050" name="Picture 2" descr="https://upload.wikimedia.org/wikipedia/commons/1/12/Carbonic_acid_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933449"/>
            <a:ext cx="5029200" cy="50101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2" descr="https://www.uibk.ac.at/public-relations/presse/archiv/2011/011101/462620_r_k_by_sabine-koriath_pixeli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576473"/>
            <a:ext cx="3327400" cy="40683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F1DA28B-0F3D-C445-79A2-DC0862E5438C}"/>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42540301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media.mnn.com/assets/images/2015/11/asking-questions-in-class.jpg.653x0_q80_crop-sma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845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441302">
            <a:off x="5086534" y="2507976"/>
            <a:ext cx="1255472"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w="10160">
                  <a:solidFill>
                    <a:srgbClr val="BBE0E3"/>
                  </a:solidFill>
                  <a:prstDash val="solid"/>
                </a:ln>
                <a:solidFill>
                  <a:srgbClr val="FFFFFF"/>
                </a:solidFill>
                <a:effectLst>
                  <a:outerShdw blurRad="38100" dist="32000" dir="5400000" algn="tl">
                    <a:srgbClr val="000000">
                      <a:alpha val="30000"/>
                    </a:srgbClr>
                  </a:outerShdw>
                </a:effectLst>
                <a:uLnTx/>
                <a:uFillTx/>
                <a:latin typeface="Arial" charset="0"/>
                <a:ea typeface="+mn-ea"/>
                <a:cs typeface="+mn-cs"/>
              </a:rPr>
              <a:t>NEW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w="10160">
                  <a:solidFill>
                    <a:srgbClr val="BBE0E3"/>
                  </a:solidFill>
                  <a:prstDash val="solid"/>
                </a:ln>
                <a:solidFill>
                  <a:srgbClr val="FFFFFF"/>
                </a:solidFill>
                <a:effectLst>
                  <a:outerShdw blurRad="38100" dist="32000" dir="5400000" algn="tl">
                    <a:srgbClr val="000000">
                      <a:alpha val="30000"/>
                    </a:srgbClr>
                  </a:outerShdw>
                </a:effectLst>
                <a:uLnTx/>
                <a:uFillTx/>
                <a:latin typeface="Arial" charset="0"/>
                <a:ea typeface="+mn-ea"/>
                <a:cs typeface="+mn-cs"/>
              </a:rPr>
              <a:t>QUESTION</a:t>
            </a:r>
          </a:p>
        </p:txBody>
      </p:sp>
    </p:spTree>
    <p:extLst>
      <p:ext uri="{BB962C8B-B14F-4D97-AF65-F5344CB8AC3E}">
        <p14:creationId xmlns:p14="http://schemas.microsoft.com/office/powerpoint/2010/main" val="40929580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81000"/>
            <a:ext cx="88392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Please balance the equation below.</a:t>
            </a:r>
          </a:p>
        </p:txBody>
      </p:sp>
      <p:sp>
        <p:nvSpPr>
          <p:cNvPr id="7" name="Rectangle 6"/>
          <p:cNvSpPr/>
          <p:nvPr/>
        </p:nvSpPr>
        <p:spPr>
          <a:xfrm>
            <a:off x="-381000" y="1361657"/>
            <a:ext cx="9906000" cy="646331"/>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3600" b="0" i="0" u="none" strike="noStrike" kern="1200" cap="none" spc="0" normalizeH="0" baseline="0" noProof="0" dirty="0">
                <a:ln>
                  <a:noFill/>
                </a:ln>
                <a:solidFill>
                  <a:srgbClr val="FFFFFF"/>
                </a:solidFill>
                <a:effectLst/>
                <a:uLnTx/>
                <a:uFillTx/>
                <a:latin typeface="Arial" charset="0"/>
                <a:ea typeface="+mn-ea"/>
                <a:cs typeface="+mn-cs"/>
              </a:rPr>
              <a:t>__</a:t>
            </a:r>
            <a:r>
              <a:rPr kumimoji="0" lang="pt-BR" sz="3600" b="0" i="0" u="none" strike="noStrike" kern="1200" cap="none" spc="0" normalizeH="0" baseline="0" noProof="0" dirty="0">
                <a:ln>
                  <a:noFill/>
                </a:ln>
                <a:solidFill>
                  <a:srgbClr val="FFC000"/>
                </a:solidFill>
                <a:effectLst/>
                <a:uLnTx/>
                <a:uFillTx/>
                <a:latin typeface="Arial" charset="0"/>
                <a:ea typeface="+mn-ea"/>
                <a:cs typeface="+mn-cs"/>
              </a:rPr>
              <a:t>H</a:t>
            </a:r>
            <a:r>
              <a:rPr kumimoji="0" lang="pt-BR" sz="2400" b="0" i="0" u="none" strike="noStrike" kern="1200" cap="none" spc="0" normalizeH="0" baseline="0" noProof="0" dirty="0">
                <a:ln>
                  <a:noFill/>
                </a:ln>
                <a:solidFill>
                  <a:srgbClr val="FFC000"/>
                </a:solidFill>
                <a:effectLst/>
                <a:uLnTx/>
                <a:uFillTx/>
                <a:latin typeface="Arial" charset="0"/>
                <a:ea typeface="+mn-ea"/>
                <a:cs typeface="+mn-cs"/>
              </a:rPr>
              <a:t>2</a:t>
            </a:r>
            <a:r>
              <a:rPr kumimoji="0" lang="pt-BR" sz="3600" b="0" i="0" u="none" strike="noStrike" kern="1200" cap="none" spc="0" normalizeH="0" baseline="0" noProof="0" dirty="0">
                <a:ln>
                  <a:noFill/>
                </a:ln>
                <a:solidFill>
                  <a:srgbClr val="FFFF00"/>
                </a:solidFill>
                <a:effectLst/>
                <a:uLnTx/>
                <a:uFillTx/>
                <a:latin typeface="Arial" charset="0"/>
                <a:ea typeface="+mn-ea"/>
                <a:cs typeface="+mn-cs"/>
              </a:rPr>
              <a:t>S</a:t>
            </a:r>
            <a:r>
              <a:rPr kumimoji="0" lang="pt-BR" sz="3600" b="0" i="0" u="none" strike="noStrike" kern="1200" cap="none" spc="0" normalizeH="0" baseline="0" noProof="0" dirty="0">
                <a:ln>
                  <a:noFill/>
                </a:ln>
                <a:solidFill>
                  <a:srgbClr val="FF0000"/>
                </a:solidFill>
                <a:effectLst/>
                <a:uLnTx/>
                <a:uFillTx/>
                <a:latin typeface="Arial" charset="0"/>
                <a:ea typeface="+mn-ea"/>
                <a:cs typeface="+mn-cs"/>
              </a:rPr>
              <a:t>O</a:t>
            </a:r>
            <a:r>
              <a:rPr kumimoji="0" lang="pt-BR" sz="2400" b="0" i="0" u="none" strike="noStrike" kern="1200" cap="none" spc="0" normalizeH="0" baseline="0" noProof="0" dirty="0">
                <a:ln>
                  <a:noFill/>
                </a:ln>
                <a:solidFill>
                  <a:srgbClr val="FF0000"/>
                </a:solidFill>
                <a:effectLst/>
                <a:uLnTx/>
                <a:uFillTx/>
                <a:latin typeface="Arial" charset="0"/>
                <a:ea typeface="+mn-ea"/>
                <a:cs typeface="+mn-cs"/>
              </a:rPr>
              <a:t>4</a:t>
            </a:r>
            <a:r>
              <a:rPr kumimoji="0" lang="pt-BR" sz="2400" b="0" i="0" u="none" strike="noStrike" kern="1200" cap="none" spc="0" normalizeH="0" baseline="0" noProof="0" dirty="0">
                <a:ln>
                  <a:noFill/>
                </a:ln>
                <a:solidFill>
                  <a:srgbClr val="FFFFFF"/>
                </a:solidFill>
                <a:effectLst/>
                <a:uLnTx/>
                <a:uFillTx/>
                <a:latin typeface="Arial" charset="0"/>
                <a:ea typeface="+mn-ea"/>
                <a:cs typeface="+mn-cs"/>
              </a:rPr>
              <a:t> </a:t>
            </a:r>
            <a:r>
              <a:rPr kumimoji="0" lang="pt-BR" sz="3600" b="0" i="0" u="none" strike="noStrike" kern="1200" cap="none" spc="0" normalizeH="0" baseline="0" noProof="0" dirty="0">
                <a:ln>
                  <a:noFill/>
                </a:ln>
                <a:solidFill>
                  <a:srgbClr val="FFFFFF"/>
                </a:solidFill>
                <a:effectLst/>
                <a:uLnTx/>
                <a:uFillTx/>
                <a:latin typeface="Arial" charset="0"/>
                <a:ea typeface="+mn-ea"/>
                <a:cs typeface="+mn-cs"/>
              </a:rPr>
              <a:t>+__</a:t>
            </a:r>
            <a:r>
              <a:rPr kumimoji="0" lang="pt-BR" sz="3600" b="0" i="0" u="none" strike="noStrike" kern="1200" cap="none" spc="0" normalizeH="0" baseline="0" noProof="0" dirty="0">
                <a:ln>
                  <a:noFill/>
                </a:ln>
                <a:solidFill>
                  <a:srgbClr val="808080">
                    <a:lumMod val="60000"/>
                    <a:lumOff val="40000"/>
                  </a:srgbClr>
                </a:solidFill>
                <a:effectLst/>
                <a:uLnTx/>
                <a:uFillTx/>
                <a:latin typeface="Arial" charset="0"/>
                <a:ea typeface="+mn-ea"/>
                <a:cs typeface="+mn-cs"/>
              </a:rPr>
              <a:t>Pb</a:t>
            </a:r>
            <a:r>
              <a:rPr kumimoji="0" lang="pt-BR" sz="3600" b="0" i="0" u="none" strike="noStrike" kern="1200" cap="none" spc="0" normalizeH="0" baseline="0" noProof="0" dirty="0">
                <a:ln>
                  <a:noFill/>
                </a:ln>
                <a:solidFill>
                  <a:srgbClr val="FFFFFF"/>
                </a:solidFill>
                <a:effectLst/>
                <a:uLnTx/>
                <a:uFillTx/>
                <a:latin typeface="Arial" charset="0"/>
                <a:ea typeface="+mn-ea"/>
                <a:cs typeface="+mn-cs"/>
              </a:rPr>
              <a:t>(</a:t>
            </a:r>
            <a:r>
              <a:rPr kumimoji="0" lang="pt-BR" sz="3600" b="0" i="0" u="none" strike="noStrike" kern="1200" cap="none" spc="0" normalizeH="0" baseline="0" noProof="0" dirty="0">
                <a:ln>
                  <a:noFill/>
                </a:ln>
                <a:solidFill>
                  <a:srgbClr val="FF0000"/>
                </a:solidFill>
                <a:effectLst/>
                <a:uLnTx/>
                <a:uFillTx/>
                <a:latin typeface="Arial" charset="0"/>
                <a:ea typeface="+mn-ea"/>
                <a:cs typeface="+mn-cs"/>
              </a:rPr>
              <a:t>O</a:t>
            </a:r>
            <a:r>
              <a:rPr kumimoji="0" lang="pt-BR" sz="3600" b="0" i="0" u="none" strike="noStrike" kern="1200" cap="none" spc="0" normalizeH="0" baseline="0" noProof="0" dirty="0">
                <a:ln>
                  <a:noFill/>
                </a:ln>
                <a:solidFill>
                  <a:srgbClr val="FFC000"/>
                </a:solidFill>
                <a:effectLst/>
                <a:uLnTx/>
                <a:uFillTx/>
                <a:latin typeface="Arial" charset="0"/>
                <a:ea typeface="+mn-ea"/>
                <a:cs typeface="+mn-cs"/>
              </a:rPr>
              <a:t>H</a:t>
            </a:r>
            <a:r>
              <a:rPr kumimoji="0" lang="pt-BR" sz="3600" b="0" i="0" u="none" strike="noStrike" kern="1200" cap="none" spc="0" normalizeH="0" baseline="0" noProof="0" dirty="0">
                <a:ln>
                  <a:noFill/>
                </a:ln>
                <a:solidFill>
                  <a:srgbClr val="FFFFFF"/>
                </a:solidFill>
                <a:effectLst/>
                <a:uLnTx/>
                <a:uFillTx/>
                <a:latin typeface="Arial" charset="0"/>
                <a:ea typeface="+mn-ea"/>
                <a:cs typeface="+mn-cs"/>
              </a:rPr>
              <a:t>)</a:t>
            </a:r>
            <a:r>
              <a:rPr kumimoji="0" lang="pt-BR" sz="2400" b="0" i="0" u="none" strike="noStrike" kern="1200" cap="none" spc="0" normalizeH="0" baseline="0" noProof="0" dirty="0">
                <a:ln>
                  <a:noFill/>
                </a:ln>
                <a:solidFill>
                  <a:srgbClr val="FFFFFF"/>
                </a:solidFill>
                <a:effectLst/>
                <a:uLnTx/>
                <a:uFillTx/>
                <a:latin typeface="Arial" charset="0"/>
                <a:ea typeface="+mn-ea"/>
                <a:cs typeface="+mn-cs"/>
              </a:rPr>
              <a:t>4</a:t>
            </a:r>
            <a:r>
              <a:rPr kumimoji="0" lang="pt-BR" sz="3600" b="0" i="0" u="none" strike="noStrike" kern="1200" cap="none" spc="0" normalizeH="0" baseline="0" noProof="0" dirty="0">
                <a:ln>
                  <a:noFill/>
                </a:ln>
                <a:solidFill>
                  <a:srgbClr val="FFFFFF"/>
                </a:solidFill>
                <a:effectLst/>
                <a:uLnTx/>
                <a:uFillTx/>
                <a:latin typeface="Arial" charset="0"/>
                <a:ea typeface="+mn-ea"/>
                <a:cs typeface="+mn-cs"/>
              </a:rPr>
              <a:t> </a:t>
            </a:r>
            <a:r>
              <a:rPr kumimoji="0" lang="pt-BR" sz="3600" b="0" i="0" u="none" strike="noStrike" kern="1200" cap="none" spc="0" normalizeH="0" baseline="0" noProof="0" dirty="0">
                <a:ln>
                  <a:noFill/>
                </a:ln>
                <a:solidFill>
                  <a:srgbClr val="FFFFFF"/>
                </a:solidFill>
                <a:effectLst/>
                <a:uLnTx/>
                <a:uFillTx/>
                <a:latin typeface="Arial" charset="0"/>
                <a:ea typeface="+mn-ea"/>
                <a:cs typeface="+mn-cs"/>
                <a:sym typeface="Wingdings" panose="05000000000000000000" pitchFamily="2" charset="2"/>
              </a:rPr>
              <a:t>__</a:t>
            </a:r>
            <a:r>
              <a:rPr kumimoji="0" lang="pt-BR" sz="3600" b="0" i="0" u="none" strike="noStrike" kern="1200" cap="none" spc="0" normalizeH="0" baseline="0" noProof="0" dirty="0">
                <a:ln>
                  <a:noFill/>
                </a:ln>
                <a:solidFill>
                  <a:srgbClr val="808080">
                    <a:lumMod val="60000"/>
                    <a:lumOff val="40000"/>
                  </a:srgbClr>
                </a:solidFill>
                <a:effectLst/>
                <a:uLnTx/>
                <a:uFillTx/>
                <a:latin typeface="Arial" charset="0"/>
                <a:ea typeface="+mn-ea"/>
                <a:cs typeface="+mn-cs"/>
              </a:rPr>
              <a:t>Pb</a:t>
            </a:r>
            <a:r>
              <a:rPr kumimoji="0" lang="pt-BR" sz="3600" b="0" i="0" u="none" strike="noStrike" kern="1200" cap="none" spc="0" normalizeH="0" baseline="0" noProof="0" dirty="0">
                <a:ln>
                  <a:noFill/>
                </a:ln>
                <a:solidFill>
                  <a:srgbClr val="FFFFFF"/>
                </a:solidFill>
                <a:effectLst/>
                <a:uLnTx/>
                <a:uFillTx/>
                <a:latin typeface="Arial" charset="0"/>
                <a:ea typeface="+mn-ea"/>
                <a:cs typeface="+mn-cs"/>
              </a:rPr>
              <a:t>(</a:t>
            </a:r>
            <a:r>
              <a:rPr kumimoji="0" lang="pt-BR" sz="3600" b="0" i="0" u="none" strike="noStrike" kern="1200" cap="none" spc="0" normalizeH="0" baseline="0" noProof="0" dirty="0">
                <a:ln>
                  <a:noFill/>
                </a:ln>
                <a:solidFill>
                  <a:srgbClr val="FFFF00"/>
                </a:solidFill>
                <a:effectLst/>
                <a:uLnTx/>
                <a:uFillTx/>
                <a:latin typeface="Arial" charset="0"/>
                <a:ea typeface="+mn-ea"/>
                <a:cs typeface="+mn-cs"/>
              </a:rPr>
              <a:t>S</a:t>
            </a:r>
            <a:r>
              <a:rPr kumimoji="0" lang="pt-BR" sz="3600" b="0" i="0" u="none" strike="noStrike" kern="1200" cap="none" spc="0" normalizeH="0" baseline="0" noProof="0" dirty="0">
                <a:ln>
                  <a:noFill/>
                </a:ln>
                <a:solidFill>
                  <a:srgbClr val="FF0000"/>
                </a:solidFill>
                <a:effectLst/>
                <a:uLnTx/>
                <a:uFillTx/>
                <a:latin typeface="Arial" charset="0"/>
                <a:ea typeface="+mn-ea"/>
                <a:cs typeface="+mn-cs"/>
              </a:rPr>
              <a:t>O</a:t>
            </a:r>
            <a:r>
              <a:rPr kumimoji="0" lang="pt-BR" sz="2400" b="0" i="0" u="none" strike="noStrike" kern="1200" cap="none" spc="0" normalizeH="0" baseline="0" noProof="0" dirty="0">
                <a:ln>
                  <a:noFill/>
                </a:ln>
                <a:solidFill>
                  <a:srgbClr val="FF0000"/>
                </a:solidFill>
                <a:effectLst/>
                <a:uLnTx/>
                <a:uFillTx/>
                <a:latin typeface="Arial" charset="0"/>
                <a:ea typeface="+mn-ea"/>
                <a:cs typeface="+mn-cs"/>
              </a:rPr>
              <a:t>4</a:t>
            </a:r>
            <a:r>
              <a:rPr kumimoji="0" lang="pt-BR" sz="3600" b="0" i="0" u="none" strike="noStrike" kern="1200" cap="none" spc="0" normalizeH="0" baseline="0" noProof="0" dirty="0">
                <a:ln>
                  <a:noFill/>
                </a:ln>
                <a:solidFill>
                  <a:srgbClr val="FFFFFF"/>
                </a:solidFill>
                <a:effectLst/>
                <a:uLnTx/>
                <a:uFillTx/>
                <a:latin typeface="Arial" charset="0"/>
                <a:ea typeface="+mn-ea"/>
                <a:cs typeface="+mn-cs"/>
              </a:rPr>
              <a:t>)</a:t>
            </a:r>
            <a:r>
              <a:rPr kumimoji="0" lang="pt-BR" sz="2400" b="0" i="0" u="none" strike="noStrike" kern="1200" cap="none" spc="0" normalizeH="0" baseline="0" noProof="0" dirty="0">
                <a:ln>
                  <a:noFill/>
                </a:ln>
                <a:solidFill>
                  <a:srgbClr val="FFFFFF"/>
                </a:solidFill>
                <a:effectLst/>
                <a:uLnTx/>
                <a:uFillTx/>
                <a:latin typeface="Arial" charset="0"/>
                <a:ea typeface="+mn-ea"/>
                <a:cs typeface="+mn-cs"/>
              </a:rPr>
              <a:t>2</a:t>
            </a:r>
            <a:r>
              <a:rPr kumimoji="0" lang="pt-BR" sz="3600" b="0" i="0" u="none" strike="noStrike" kern="1200" cap="none" spc="0" normalizeH="0" baseline="0" noProof="0" dirty="0">
                <a:ln>
                  <a:noFill/>
                </a:ln>
                <a:solidFill>
                  <a:srgbClr val="FFFFFF"/>
                </a:solidFill>
                <a:effectLst/>
                <a:uLnTx/>
                <a:uFillTx/>
                <a:latin typeface="Arial" charset="0"/>
                <a:ea typeface="+mn-ea"/>
                <a:cs typeface="+mn-cs"/>
              </a:rPr>
              <a:t> +__</a:t>
            </a:r>
            <a:r>
              <a:rPr kumimoji="0" lang="pt-BR" sz="3600" b="0" i="0" u="none" strike="noStrike" kern="1200" cap="none" spc="0" normalizeH="0" baseline="0" noProof="0" dirty="0">
                <a:ln>
                  <a:noFill/>
                </a:ln>
                <a:solidFill>
                  <a:srgbClr val="FFC000"/>
                </a:solidFill>
                <a:effectLst/>
                <a:uLnTx/>
                <a:uFillTx/>
                <a:latin typeface="Arial" charset="0"/>
                <a:ea typeface="+mn-ea"/>
                <a:cs typeface="+mn-cs"/>
              </a:rPr>
              <a:t>H</a:t>
            </a:r>
            <a:r>
              <a:rPr kumimoji="0" lang="pt-BR" sz="2400" b="0" i="0" u="none" strike="noStrike" kern="1200" cap="none" spc="0" normalizeH="0" baseline="0" noProof="0" dirty="0">
                <a:ln>
                  <a:noFill/>
                </a:ln>
                <a:solidFill>
                  <a:srgbClr val="FFC000"/>
                </a:solidFill>
                <a:effectLst/>
                <a:uLnTx/>
                <a:uFillTx/>
                <a:latin typeface="Arial" charset="0"/>
                <a:ea typeface="+mn-ea"/>
                <a:cs typeface="+mn-cs"/>
              </a:rPr>
              <a:t>2</a:t>
            </a:r>
            <a:r>
              <a:rPr kumimoji="0" lang="pt-BR" sz="3600" b="0" i="0" u="none" strike="noStrike" kern="1200" cap="none" spc="0" normalizeH="0" baseline="0" noProof="0" dirty="0">
                <a:ln>
                  <a:noFill/>
                </a:ln>
                <a:solidFill>
                  <a:srgbClr val="FF0000"/>
                </a:solidFill>
                <a:effectLst/>
                <a:uLnTx/>
                <a:uFillTx/>
                <a:latin typeface="Arial" charset="0"/>
                <a:ea typeface="+mn-ea"/>
                <a:cs typeface="+mn-cs"/>
              </a:rPr>
              <a:t>O</a:t>
            </a:r>
            <a:endParaRPr kumimoji="0" lang="en-US" sz="3600" b="1" i="0" u="none" strike="noStrike" kern="1200" cap="none" spc="0" normalizeH="0" baseline="0" noProof="0" dirty="0">
              <a:ln w="17780" cmpd="sng">
                <a:solidFill>
                  <a:srgbClr val="FFFFFF"/>
                </a:solidFill>
                <a:prstDash val="solid"/>
                <a:miter lim="800000"/>
              </a:ln>
              <a:solidFill>
                <a:srgbClr val="FF0000"/>
              </a:solidFill>
              <a:effectLst>
                <a:glow rad="25400">
                  <a:srgbClr val="BBE0E3">
                    <a:satMod val="175000"/>
                    <a:alpha val="40000"/>
                  </a:srgbClr>
                </a:glow>
                <a:outerShdw blurRad="50800" algn="tl" rotWithShape="0">
                  <a:srgbClr val="000000"/>
                </a:outerShdw>
              </a:effectLst>
              <a:uLnTx/>
              <a:uFillTx/>
              <a:latin typeface="Arial" charset="0"/>
              <a:ea typeface="+mn-ea"/>
              <a:cs typeface="+mn-cs"/>
            </a:endParaRPr>
          </a:p>
        </p:txBody>
      </p:sp>
      <p:sp>
        <p:nvSpPr>
          <p:cNvPr id="12" name="Rectangle 11"/>
          <p:cNvSpPr/>
          <p:nvPr/>
        </p:nvSpPr>
        <p:spPr>
          <a:xfrm>
            <a:off x="130934" y="5288340"/>
            <a:ext cx="1553631"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19</a:t>
            </a:r>
          </a:p>
        </p:txBody>
      </p:sp>
      <p:sp>
        <p:nvSpPr>
          <p:cNvPr id="3" name="Rectangle 2"/>
          <p:cNvSpPr/>
          <p:nvPr/>
        </p:nvSpPr>
        <p:spPr>
          <a:xfrm>
            <a:off x="1762075" y="5611505"/>
            <a:ext cx="403187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answer is…</a:t>
            </a:r>
          </a:p>
        </p:txBody>
      </p:sp>
      <p:pic>
        <p:nvPicPr>
          <p:cNvPr id="22530" name="Picture 2" descr="http://2.imimg.com/data2/BQ/AF/MY-558875/tbls-tribasic-lead-sulphate-250x2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4338" y="3803824"/>
            <a:ext cx="3435176" cy="34351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5344238-6C09-DA47-0F9F-82EAF2223BD0}"/>
              </a:ext>
            </a:extLst>
          </p:cNvPr>
          <p:cNvPicPr>
            <a:picLocks noChangeAspect="1"/>
          </p:cNvPicPr>
          <p:nvPr/>
        </p:nvPicPr>
        <p:blipFill>
          <a:blip r:embed="rId3"/>
          <a:stretch>
            <a:fillRect/>
          </a:stretch>
        </p:blipFill>
        <p:spPr>
          <a:xfrm>
            <a:off x="7418674" y="6787306"/>
            <a:ext cx="1633537" cy="70694"/>
          </a:xfrm>
          <a:prstGeom prst="rect">
            <a:avLst/>
          </a:prstGeom>
        </p:spPr>
      </p:pic>
      <p:pic>
        <p:nvPicPr>
          <p:cNvPr id="5" name="Picture 4">
            <a:extLst>
              <a:ext uri="{FF2B5EF4-FFF2-40B4-BE49-F238E27FC236}">
                <a16:creationId xmlns:a16="http://schemas.microsoft.com/office/drawing/2014/main" id="{E9AC692D-DF69-0784-F3E2-B876B809BF9B}"/>
              </a:ext>
            </a:extLst>
          </p:cNvPr>
          <p:cNvPicPr>
            <a:picLocks noChangeAspect="1"/>
          </p:cNvPicPr>
          <p:nvPr/>
        </p:nvPicPr>
        <p:blipFill>
          <a:blip r:embed="rId3"/>
          <a:stretch>
            <a:fillRect/>
          </a:stretch>
        </p:blipFill>
        <p:spPr>
          <a:xfrm>
            <a:off x="7571074" y="6939706"/>
            <a:ext cx="1633537" cy="70694"/>
          </a:xfrm>
          <a:prstGeom prst="rect">
            <a:avLst/>
          </a:prstGeom>
        </p:spPr>
      </p:pic>
    </p:spTree>
    <p:extLst>
      <p:ext uri="{BB962C8B-B14F-4D97-AF65-F5344CB8AC3E}">
        <p14:creationId xmlns:p14="http://schemas.microsoft.com/office/powerpoint/2010/main" val="388077772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81000"/>
            <a:ext cx="88392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Please balance the equation below.</a:t>
            </a:r>
          </a:p>
        </p:txBody>
      </p:sp>
      <p:sp>
        <p:nvSpPr>
          <p:cNvPr id="7" name="Rectangle 6"/>
          <p:cNvSpPr/>
          <p:nvPr/>
        </p:nvSpPr>
        <p:spPr>
          <a:xfrm>
            <a:off x="-381000" y="1361657"/>
            <a:ext cx="9906000" cy="646331"/>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3600" b="0" i="0" u="none" strike="noStrike" kern="1200" cap="none" spc="0" normalizeH="0" baseline="0" noProof="0" dirty="0">
                <a:ln>
                  <a:noFill/>
                </a:ln>
                <a:solidFill>
                  <a:srgbClr val="FFFFFF"/>
                </a:solidFill>
                <a:effectLst/>
                <a:uLnTx/>
                <a:uFillTx/>
                <a:latin typeface="Arial" charset="0"/>
                <a:ea typeface="+mn-ea"/>
                <a:cs typeface="+mn-cs"/>
              </a:rPr>
              <a:t>__</a:t>
            </a:r>
            <a:r>
              <a:rPr kumimoji="0" lang="pt-BR" sz="3600" b="0" i="0" u="none" strike="noStrike" kern="1200" cap="none" spc="0" normalizeH="0" baseline="0" noProof="0" dirty="0">
                <a:ln>
                  <a:noFill/>
                </a:ln>
                <a:solidFill>
                  <a:srgbClr val="FFC000"/>
                </a:solidFill>
                <a:effectLst/>
                <a:uLnTx/>
                <a:uFillTx/>
                <a:latin typeface="Arial" charset="0"/>
                <a:ea typeface="+mn-ea"/>
                <a:cs typeface="+mn-cs"/>
              </a:rPr>
              <a:t>H</a:t>
            </a:r>
            <a:r>
              <a:rPr kumimoji="0" lang="pt-BR" sz="2400" b="0" i="0" u="none" strike="noStrike" kern="1200" cap="none" spc="0" normalizeH="0" baseline="0" noProof="0" dirty="0">
                <a:ln>
                  <a:noFill/>
                </a:ln>
                <a:solidFill>
                  <a:srgbClr val="FFC000"/>
                </a:solidFill>
                <a:effectLst/>
                <a:uLnTx/>
                <a:uFillTx/>
                <a:latin typeface="Arial" charset="0"/>
                <a:ea typeface="+mn-ea"/>
                <a:cs typeface="+mn-cs"/>
              </a:rPr>
              <a:t>2</a:t>
            </a:r>
            <a:r>
              <a:rPr kumimoji="0" lang="pt-BR" sz="3600" b="0" i="0" u="none" strike="noStrike" kern="1200" cap="none" spc="0" normalizeH="0" baseline="0" noProof="0" dirty="0">
                <a:ln>
                  <a:noFill/>
                </a:ln>
                <a:solidFill>
                  <a:srgbClr val="FFFF00"/>
                </a:solidFill>
                <a:effectLst/>
                <a:uLnTx/>
                <a:uFillTx/>
                <a:latin typeface="Arial" charset="0"/>
                <a:ea typeface="+mn-ea"/>
                <a:cs typeface="+mn-cs"/>
              </a:rPr>
              <a:t>S</a:t>
            </a:r>
            <a:r>
              <a:rPr kumimoji="0" lang="pt-BR" sz="3600" b="0" i="0" u="none" strike="noStrike" kern="1200" cap="none" spc="0" normalizeH="0" baseline="0" noProof="0" dirty="0">
                <a:ln>
                  <a:noFill/>
                </a:ln>
                <a:solidFill>
                  <a:srgbClr val="FF0000"/>
                </a:solidFill>
                <a:effectLst/>
                <a:uLnTx/>
                <a:uFillTx/>
                <a:latin typeface="Arial" charset="0"/>
                <a:ea typeface="+mn-ea"/>
                <a:cs typeface="+mn-cs"/>
              </a:rPr>
              <a:t>O</a:t>
            </a:r>
            <a:r>
              <a:rPr kumimoji="0" lang="pt-BR" sz="2400" b="0" i="0" u="none" strike="noStrike" kern="1200" cap="none" spc="0" normalizeH="0" baseline="0" noProof="0" dirty="0">
                <a:ln>
                  <a:noFill/>
                </a:ln>
                <a:solidFill>
                  <a:srgbClr val="FF0000"/>
                </a:solidFill>
                <a:effectLst/>
                <a:uLnTx/>
                <a:uFillTx/>
                <a:latin typeface="Arial" charset="0"/>
                <a:ea typeface="+mn-ea"/>
                <a:cs typeface="+mn-cs"/>
              </a:rPr>
              <a:t>4</a:t>
            </a:r>
            <a:r>
              <a:rPr kumimoji="0" lang="pt-BR" sz="2400" b="0" i="0" u="none" strike="noStrike" kern="1200" cap="none" spc="0" normalizeH="0" baseline="0" noProof="0" dirty="0">
                <a:ln>
                  <a:noFill/>
                </a:ln>
                <a:solidFill>
                  <a:srgbClr val="FFFFFF"/>
                </a:solidFill>
                <a:effectLst/>
                <a:uLnTx/>
                <a:uFillTx/>
                <a:latin typeface="Arial" charset="0"/>
                <a:ea typeface="+mn-ea"/>
                <a:cs typeface="+mn-cs"/>
              </a:rPr>
              <a:t> </a:t>
            </a:r>
            <a:r>
              <a:rPr kumimoji="0" lang="pt-BR" sz="3600" b="0" i="0" u="none" strike="noStrike" kern="1200" cap="none" spc="0" normalizeH="0" baseline="0" noProof="0" dirty="0">
                <a:ln>
                  <a:noFill/>
                </a:ln>
                <a:solidFill>
                  <a:srgbClr val="FFFFFF"/>
                </a:solidFill>
                <a:effectLst/>
                <a:uLnTx/>
                <a:uFillTx/>
                <a:latin typeface="Arial" charset="0"/>
                <a:ea typeface="+mn-ea"/>
                <a:cs typeface="+mn-cs"/>
              </a:rPr>
              <a:t>+__</a:t>
            </a:r>
            <a:r>
              <a:rPr kumimoji="0" lang="pt-BR" sz="3600" b="0" i="0" u="none" strike="noStrike" kern="1200" cap="none" spc="0" normalizeH="0" baseline="0" noProof="0" dirty="0">
                <a:ln>
                  <a:noFill/>
                </a:ln>
                <a:solidFill>
                  <a:srgbClr val="808080">
                    <a:lumMod val="60000"/>
                    <a:lumOff val="40000"/>
                  </a:srgbClr>
                </a:solidFill>
                <a:effectLst/>
                <a:uLnTx/>
                <a:uFillTx/>
                <a:latin typeface="Arial" charset="0"/>
                <a:ea typeface="+mn-ea"/>
                <a:cs typeface="+mn-cs"/>
              </a:rPr>
              <a:t>Pb</a:t>
            </a:r>
            <a:r>
              <a:rPr kumimoji="0" lang="pt-BR" sz="3600" b="0" i="0" u="none" strike="noStrike" kern="1200" cap="none" spc="0" normalizeH="0" baseline="0" noProof="0" dirty="0">
                <a:ln>
                  <a:noFill/>
                </a:ln>
                <a:solidFill>
                  <a:srgbClr val="FFFFFF"/>
                </a:solidFill>
                <a:effectLst/>
                <a:uLnTx/>
                <a:uFillTx/>
                <a:latin typeface="Arial" charset="0"/>
                <a:ea typeface="+mn-ea"/>
                <a:cs typeface="+mn-cs"/>
              </a:rPr>
              <a:t>(</a:t>
            </a:r>
            <a:r>
              <a:rPr kumimoji="0" lang="pt-BR" sz="3600" b="0" i="0" u="none" strike="noStrike" kern="1200" cap="none" spc="0" normalizeH="0" baseline="0" noProof="0" dirty="0">
                <a:ln>
                  <a:noFill/>
                </a:ln>
                <a:solidFill>
                  <a:srgbClr val="FF0000"/>
                </a:solidFill>
                <a:effectLst/>
                <a:uLnTx/>
                <a:uFillTx/>
                <a:latin typeface="Arial" charset="0"/>
                <a:ea typeface="+mn-ea"/>
                <a:cs typeface="+mn-cs"/>
              </a:rPr>
              <a:t>O</a:t>
            </a:r>
            <a:r>
              <a:rPr kumimoji="0" lang="pt-BR" sz="3600" b="0" i="0" u="none" strike="noStrike" kern="1200" cap="none" spc="0" normalizeH="0" baseline="0" noProof="0" dirty="0">
                <a:ln>
                  <a:noFill/>
                </a:ln>
                <a:solidFill>
                  <a:srgbClr val="FFC000"/>
                </a:solidFill>
                <a:effectLst/>
                <a:uLnTx/>
                <a:uFillTx/>
                <a:latin typeface="Arial" charset="0"/>
                <a:ea typeface="+mn-ea"/>
                <a:cs typeface="+mn-cs"/>
              </a:rPr>
              <a:t>H</a:t>
            </a:r>
            <a:r>
              <a:rPr kumimoji="0" lang="pt-BR" sz="3600" b="0" i="0" u="none" strike="noStrike" kern="1200" cap="none" spc="0" normalizeH="0" baseline="0" noProof="0" dirty="0">
                <a:ln>
                  <a:noFill/>
                </a:ln>
                <a:solidFill>
                  <a:srgbClr val="FFFFFF"/>
                </a:solidFill>
                <a:effectLst/>
                <a:uLnTx/>
                <a:uFillTx/>
                <a:latin typeface="Arial" charset="0"/>
                <a:ea typeface="+mn-ea"/>
                <a:cs typeface="+mn-cs"/>
              </a:rPr>
              <a:t>)</a:t>
            </a:r>
            <a:r>
              <a:rPr kumimoji="0" lang="pt-BR" sz="2400" b="0" i="0" u="none" strike="noStrike" kern="1200" cap="none" spc="0" normalizeH="0" baseline="0" noProof="0" dirty="0">
                <a:ln>
                  <a:noFill/>
                </a:ln>
                <a:solidFill>
                  <a:srgbClr val="FFFFFF"/>
                </a:solidFill>
                <a:effectLst/>
                <a:uLnTx/>
                <a:uFillTx/>
                <a:latin typeface="Arial" charset="0"/>
                <a:ea typeface="+mn-ea"/>
                <a:cs typeface="+mn-cs"/>
              </a:rPr>
              <a:t>4</a:t>
            </a:r>
            <a:r>
              <a:rPr kumimoji="0" lang="pt-BR" sz="3600" b="0" i="0" u="none" strike="noStrike" kern="1200" cap="none" spc="0" normalizeH="0" baseline="0" noProof="0" dirty="0">
                <a:ln>
                  <a:noFill/>
                </a:ln>
                <a:solidFill>
                  <a:srgbClr val="FFFFFF"/>
                </a:solidFill>
                <a:effectLst/>
                <a:uLnTx/>
                <a:uFillTx/>
                <a:latin typeface="Arial" charset="0"/>
                <a:ea typeface="+mn-ea"/>
                <a:cs typeface="+mn-cs"/>
              </a:rPr>
              <a:t> </a:t>
            </a:r>
            <a:r>
              <a:rPr kumimoji="0" lang="pt-BR" sz="3600" b="0" i="0" u="none" strike="noStrike" kern="1200" cap="none" spc="0" normalizeH="0" baseline="0" noProof="0" dirty="0">
                <a:ln>
                  <a:noFill/>
                </a:ln>
                <a:solidFill>
                  <a:srgbClr val="FFFFFF"/>
                </a:solidFill>
                <a:effectLst/>
                <a:uLnTx/>
                <a:uFillTx/>
                <a:latin typeface="Arial" charset="0"/>
                <a:ea typeface="+mn-ea"/>
                <a:cs typeface="+mn-cs"/>
                <a:sym typeface="Wingdings" panose="05000000000000000000" pitchFamily="2" charset="2"/>
              </a:rPr>
              <a:t>__</a:t>
            </a:r>
            <a:r>
              <a:rPr kumimoji="0" lang="pt-BR" sz="3600" b="0" i="0" u="none" strike="noStrike" kern="1200" cap="none" spc="0" normalizeH="0" baseline="0" noProof="0" dirty="0">
                <a:ln>
                  <a:noFill/>
                </a:ln>
                <a:solidFill>
                  <a:srgbClr val="808080">
                    <a:lumMod val="60000"/>
                    <a:lumOff val="40000"/>
                  </a:srgbClr>
                </a:solidFill>
                <a:effectLst/>
                <a:uLnTx/>
                <a:uFillTx/>
                <a:latin typeface="Arial" charset="0"/>
                <a:ea typeface="+mn-ea"/>
                <a:cs typeface="+mn-cs"/>
              </a:rPr>
              <a:t>Pb</a:t>
            </a:r>
            <a:r>
              <a:rPr kumimoji="0" lang="pt-BR" sz="3600" b="0" i="0" u="none" strike="noStrike" kern="1200" cap="none" spc="0" normalizeH="0" baseline="0" noProof="0" dirty="0">
                <a:ln>
                  <a:noFill/>
                </a:ln>
                <a:solidFill>
                  <a:srgbClr val="FFFFFF"/>
                </a:solidFill>
                <a:effectLst/>
                <a:uLnTx/>
                <a:uFillTx/>
                <a:latin typeface="Arial" charset="0"/>
                <a:ea typeface="+mn-ea"/>
                <a:cs typeface="+mn-cs"/>
              </a:rPr>
              <a:t>(</a:t>
            </a:r>
            <a:r>
              <a:rPr kumimoji="0" lang="pt-BR" sz="3600" b="0" i="0" u="none" strike="noStrike" kern="1200" cap="none" spc="0" normalizeH="0" baseline="0" noProof="0" dirty="0">
                <a:ln>
                  <a:noFill/>
                </a:ln>
                <a:solidFill>
                  <a:srgbClr val="FFFF00"/>
                </a:solidFill>
                <a:effectLst/>
                <a:uLnTx/>
                <a:uFillTx/>
                <a:latin typeface="Arial" charset="0"/>
                <a:ea typeface="+mn-ea"/>
                <a:cs typeface="+mn-cs"/>
              </a:rPr>
              <a:t>S</a:t>
            </a:r>
            <a:r>
              <a:rPr kumimoji="0" lang="pt-BR" sz="3600" b="0" i="0" u="none" strike="noStrike" kern="1200" cap="none" spc="0" normalizeH="0" baseline="0" noProof="0" dirty="0">
                <a:ln>
                  <a:noFill/>
                </a:ln>
                <a:solidFill>
                  <a:srgbClr val="FF0000"/>
                </a:solidFill>
                <a:effectLst/>
                <a:uLnTx/>
                <a:uFillTx/>
                <a:latin typeface="Arial" charset="0"/>
                <a:ea typeface="+mn-ea"/>
                <a:cs typeface="+mn-cs"/>
              </a:rPr>
              <a:t>O</a:t>
            </a:r>
            <a:r>
              <a:rPr kumimoji="0" lang="pt-BR" sz="2400" b="0" i="0" u="none" strike="noStrike" kern="1200" cap="none" spc="0" normalizeH="0" baseline="0" noProof="0" dirty="0">
                <a:ln>
                  <a:noFill/>
                </a:ln>
                <a:solidFill>
                  <a:srgbClr val="FF0000"/>
                </a:solidFill>
                <a:effectLst/>
                <a:uLnTx/>
                <a:uFillTx/>
                <a:latin typeface="Arial" charset="0"/>
                <a:ea typeface="+mn-ea"/>
                <a:cs typeface="+mn-cs"/>
              </a:rPr>
              <a:t>4</a:t>
            </a:r>
            <a:r>
              <a:rPr kumimoji="0" lang="pt-BR" sz="3600" b="0" i="0" u="none" strike="noStrike" kern="1200" cap="none" spc="0" normalizeH="0" baseline="0" noProof="0" dirty="0">
                <a:ln>
                  <a:noFill/>
                </a:ln>
                <a:solidFill>
                  <a:srgbClr val="FFFFFF"/>
                </a:solidFill>
                <a:effectLst/>
                <a:uLnTx/>
                <a:uFillTx/>
                <a:latin typeface="Arial" charset="0"/>
                <a:ea typeface="+mn-ea"/>
                <a:cs typeface="+mn-cs"/>
              </a:rPr>
              <a:t>)</a:t>
            </a:r>
            <a:r>
              <a:rPr kumimoji="0" lang="pt-BR" sz="2400" b="0" i="0" u="none" strike="noStrike" kern="1200" cap="none" spc="0" normalizeH="0" baseline="0" noProof="0" dirty="0">
                <a:ln>
                  <a:noFill/>
                </a:ln>
                <a:solidFill>
                  <a:srgbClr val="FFFFFF"/>
                </a:solidFill>
                <a:effectLst/>
                <a:uLnTx/>
                <a:uFillTx/>
                <a:latin typeface="Arial" charset="0"/>
                <a:ea typeface="+mn-ea"/>
                <a:cs typeface="+mn-cs"/>
              </a:rPr>
              <a:t>2</a:t>
            </a:r>
            <a:r>
              <a:rPr kumimoji="0" lang="pt-BR" sz="3600" b="0" i="0" u="none" strike="noStrike" kern="1200" cap="none" spc="0" normalizeH="0" baseline="0" noProof="0" dirty="0">
                <a:ln>
                  <a:noFill/>
                </a:ln>
                <a:solidFill>
                  <a:srgbClr val="FFFFFF"/>
                </a:solidFill>
                <a:effectLst/>
                <a:uLnTx/>
                <a:uFillTx/>
                <a:latin typeface="Arial" charset="0"/>
                <a:ea typeface="+mn-ea"/>
                <a:cs typeface="+mn-cs"/>
              </a:rPr>
              <a:t> +__</a:t>
            </a:r>
            <a:r>
              <a:rPr kumimoji="0" lang="pt-BR" sz="3600" b="0" i="0" u="none" strike="noStrike" kern="1200" cap="none" spc="0" normalizeH="0" baseline="0" noProof="0" dirty="0">
                <a:ln>
                  <a:noFill/>
                </a:ln>
                <a:solidFill>
                  <a:srgbClr val="FFC000"/>
                </a:solidFill>
                <a:effectLst/>
                <a:uLnTx/>
                <a:uFillTx/>
                <a:latin typeface="Arial" charset="0"/>
                <a:ea typeface="+mn-ea"/>
                <a:cs typeface="+mn-cs"/>
              </a:rPr>
              <a:t>H</a:t>
            </a:r>
            <a:r>
              <a:rPr kumimoji="0" lang="pt-BR" sz="2400" b="0" i="0" u="none" strike="noStrike" kern="1200" cap="none" spc="0" normalizeH="0" baseline="0" noProof="0" dirty="0">
                <a:ln>
                  <a:noFill/>
                </a:ln>
                <a:solidFill>
                  <a:srgbClr val="FFC000"/>
                </a:solidFill>
                <a:effectLst/>
                <a:uLnTx/>
                <a:uFillTx/>
                <a:latin typeface="Arial" charset="0"/>
                <a:ea typeface="+mn-ea"/>
                <a:cs typeface="+mn-cs"/>
              </a:rPr>
              <a:t>2</a:t>
            </a:r>
            <a:r>
              <a:rPr kumimoji="0" lang="pt-BR" sz="3600" b="0" i="0" u="none" strike="noStrike" kern="1200" cap="none" spc="0" normalizeH="0" baseline="0" noProof="0" dirty="0">
                <a:ln>
                  <a:noFill/>
                </a:ln>
                <a:solidFill>
                  <a:srgbClr val="FF0000"/>
                </a:solidFill>
                <a:effectLst/>
                <a:uLnTx/>
                <a:uFillTx/>
                <a:latin typeface="Arial" charset="0"/>
                <a:ea typeface="+mn-ea"/>
                <a:cs typeface="+mn-cs"/>
              </a:rPr>
              <a:t>O</a:t>
            </a:r>
            <a:endParaRPr kumimoji="0" lang="en-US" sz="3600" b="1" i="0" u="none" strike="noStrike" kern="1200" cap="none" spc="0" normalizeH="0" baseline="0" noProof="0" dirty="0">
              <a:ln w="17780" cmpd="sng">
                <a:solidFill>
                  <a:srgbClr val="FFFFFF"/>
                </a:solidFill>
                <a:prstDash val="solid"/>
                <a:miter lim="800000"/>
              </a:ln>
              <a:solidFill>
                <a:srgbClr val="FF0000"/>
              </a:solidFill>
              <a:effectLst>
                <a:glow rad="25400">
                  <a:srgbClr val="BBE0E3">
                    <a:satMod val="175000"/>
                    <a:alpha val="40000"/>
                  </a:srgbClr>
                </a:glow>
                <a:outerShdw blurRad="50800" algn="tl" rotWithShape="0">
                  <a:srgbClr val="000000"/>
                </a:outerShdw>
              </a:effectLst>
              <a:uLnTx/>
              <a:uFillTx/>
              <a:latin typeface="Arial" charset="0"/>
              <a:ea typeface="+mn-ea"/>
              <a:cs typeface="+mn-cs"/>
            </a:endParaRPr>
          </a:p>
        </p:txBody>
      </p:sp>
      <p:sp>
        <p:nvSpPr>
          <p:cNvPr id="12" name="Rectangle 11"/>
          <p:cNvSpPr/>
          <p:nvPr/>
        </p:nvSpPr>
        <p:spPr>
          <a:xfrm>
            <a:off x="130934" y="5288340"/>
            <a:ext cx="1553631"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19</a:t>
            </a:r>
          </a:p>
        </p:txBody>
      </p:sp>
      <p:sp>
        <p:nvSpPr>
          <p:cNvPr id="13" name="TextBox 12"/>
          <p:cNvSpPr txBox="1"/>
          <p:nvPr/>
        </p:nvSpPr>
        <p:spPr>
          <a:xfrm>
            <a:off x="445445" y="2438400"/>
            <a:ext cx="8408504" cy="193899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Arial" charset="0"/>
                <a:ea typeface="+mn-ea"/>
                <a:cs typeface="+mn-cs"/>
              </a:rPr>
              <a:t>Sulfuric Acid </a:t>
            </a:r>
            <a:r>
              <a:rPr kumimoji="0" lang="en-US" sz="4000" b="0" i="0" u="none" strike="noStrike" kern="1200" cap="none" spc="0" normalizeH="0" baseline="0" noProof="0" dirty="0">
                <a:ln>
                  <a:noFill/>
                </a:ln>
                <a:solidFill>
                  <a:srgbClr val="FFFFFF"/>
                </a:solidFill>
                <a:effectLst/>
                <a:uLnTx/>
                <a:uFillTx/>
                <a:latin typeface="Arial" charset="0"/>
                <a:ea typeface="+mn-ea"/>
                <a:cs typeface="+mn-cs"/>
              </a:rPr>
              <a:t>and</a:t>
            </a:r>
            <a:r>
              <a:rPr kumimoji="0" lang="en-US" sz="4000" b="0" i="0" u="none" strike="noStrike" kern="1200" cap="none" spc="0" normalizeH="0" baseline="0" noProof="0" dirty="0">
                <a:ln>
                  <a:noFill/>
                </a:ln>
                <a:solidFill>
                  <a:srgbClr val="CC66FF"/>
                </a:solidFill>
                <a:effectLst/>
                <a:uLnTx/>
                <a:uFillTx/>
                <a:latin typeface="Arial" charset="0"/>
                <a:ea typeface="+mn-ea"/>
                <a:cs typeface="+mn-cs"/>
              </a:rPr>
              <a:t> </a:t>
            </a:r>
            <a:r>
              <a:rPr kumimoji="0" lang="en-US" sz="4000" b="0" i="0" u="none" strike="noStrike" kern="1200" cap="none" spc="0" normalizeH="0" baseline="0" noProof="0" dirty="0">
                <a:ln>
                  <a:noFill/>
                </a:ln>
                <a:solidFill>
                  <a:srgbClr val="808080">
                    <a:lumMod val="60000"/>
                    <a:lumOff val="40000"/>
                  </a:srgbClr>
                </a:solidFill>
                <a:effectLst/>
                <a:uLnTx/>
                <a:uFillTx/>
                <a:latin typeface="Arial" charset="0"/>
                <a:ea typeface="+mn-ea"/>
                <a:cs typeface="+mn-cs"/>
              </a:rPr>
              <a:t>Lead </a:t>
            </a:r>
            <a:r>
              <a:rPr kumimoji="0" lang="en-US" sz="4000" b="0" i="0" u="none" strike="noStrike" kern="1200" cap="none" spc="0" normalizeH="0" baseline="0" noProof="0" dirty="0">
                <a:ln>
                  <a:noFill/>
                </a:ln>
                <a:solidFill>
                  <a:srgbClr val="00B0F0"/>
                </a:solidFill>
                <a:effectLst/>
                <a:uLnTx/>
                <a:uFillTx/>
                <a:latin typeface="Arial" charset="0"/>
                <a:ea typeface="+mn-ea"/>
                <a:cs typeface="+mn-cs"/>
              </a:rPr>
              <a:t>Hydroxide</a:t>
            </a:r>
            <a:r>
              <a:rPr kumimoji="0" lang="en-US" sz="4000" b="0" i="0" u="none" strike="noStrike" kern="1200" cap="none" spc="0" normalizeH="0" baseline="0" noProof="0" dirty="0">
                <a:ln>
                  <a:noFill/>
                </a:ln>
                <a:solidFill>
                  <a:srgbClr val="808080">
                    <a:lumMod val="60000"/>
                    <a:lumOff val="40000"/>
                  </a:srgbClr>
                </a:solidFill>
                <a:effectLst/>
                <a:uLnTx/>
                <a:uFillTx/>
                <a:latin typeface="Arial" charset="0"/>
                <a:ea typeface="+mn-ea"/>
                <a:cs typeface="+mn-cs"/>
              </a:rPr>
              <a:t> </a:t>
            </a:r>
            <a:r>
              <a:rPr kumimoji="0" lang="en-US" sz="4000" b="0" i="0" u="none" strike="noStrike" kern="1200" cap="none" spc="0" normalizeH="0" baseline="0" noProof="0" dirty="0">
                <a:ln>
                  <a:noFill/>
                </a:ln>
                <a:solidFill>
                  <a:srgbClr val="FFFFFF"/>
                </a:solidFill>
                <a:effectLst/>
                <a:uLnTx/>
                <a:uFillTx/>
                <a:latin typeface="Arial" charset="0"/>
                <a:ea typeface="+mn-ea"/>
                <a:cs typeface="+mn-cs"/>
              </a:rPr>
              <a:t>react to produce </a:t>
            </a:r>
            <a:r>
              <a:rPr kumimoji="0" lang="en-US" sz="4000" b="0" i="0" u="none" strike="noStrike" kern="1200" cap="none" spc="0" normalizeH="0" baseline="0" noProof="0" dirty="0">
                <a:ln>
                  <a:noFill/>
                </a:ln>
                <a:solidFill>
                  <a:srgbClr val="808080">
                    <a:lumMod val="60000"/>
                    <a:lumOff val="40000"/>
                  </a:srgbClr>
                </a:solidFill>
                <a:effectLst/>
                <a:uLnTx/>
                <a:uFillTx/>
                <a:latin typeface="Arial" charset="0"/>
                <a:ea typeface="+mn-ea"/>
                <a:cs typeface="+mn-cs"/>
              </a:rPr>
              <a:t>Lead</a:t>
            </a:r>
            <a:r>
              <a:rPr kumimoji="0" lang="en-US" sz="4000" b="0" i="0" u="none" strike="noStrike" kern="1200" cap="none" spc="0" normalizeH="0" baseline="0" noProof="0" dirty="0">
                <a:ln>
                  <a:noFill/>
                </a:ln>
                <a:solidFill>
                  <a:srgbClr val="CC66FF"/>
                </a:solidFill>
                <a:effectLst/>
                <a:uLnTx/>
                <a:uFillTx/>
                <a:latin typeface="Arial" charset="0"/>
                <a:ea typeface="+mn-ea"/>
                <a:cs typeface="+mn-cs"/>
              </a:rPr>
              <a:t> </a:t>
            </a:r>
            <a:r>
              <a:rPr kumimoji="0" lang="en-US" sz="4000" b="0" i="0" u="none" strike="noStrike" kern="1200" cap="none" spc="0" normalizeH="0" baseline="0" noProof="0" dirty="0">
                <a:ln>
                  <a:noFill/>
                </a:ln>
                <a:solidFill>
                  <a:srgbClr val="FFFF00"/>
                </a:solidFill>
                <a:effectLst/>
                <a:uLnTx/>
                <a:uFillTx/>
                <a:latin typeface="Arial" charset="0"/>
                <a:ea typeface="+mn-ea"/>
                <a:cs typeface="+mn-cs"/>
              </a:rPr>
              <a:t>Sulfate</a:t>
            </a:r>
            <a:r>
              <a:rPr kumimoji="0" lang="en-US" sz="4000" b="0" i="0" u="none" strike="noStrike" kern="1200" cap="none" spc="0" normalizeH="0" baseline="0" noProof="0" dirty="0">
                <a:ln>
                  <a:noFill/>
                </a:ln>
                <a:solidFill>
                  <a:srgbClr val="CC66FF"/>
                </a:solidFill>
                <a:effectLst/>
                <a:uLnTx/>
                <a:uFillTx/>
                <a:latin typeface="Arial" charset="0"/>
                <a:ea typeface="+mn-ea"/>
                <a:cs typeface="+mn-cs"/>
              </a:rPr>
              <a:t> </a:t>
            </a:r>
            <a:r>
              <a:rPr kumimoji="0" lang="en-US" sz="4000" b="0" i="0" u="none" strike="noStrike" kern="1200" cap="none" spc="0" normalizeH="0" baseline="0" noProof="0" dirty="0">
                <a:ln>
                  <a:noFill/>
                </a:ln>
                <a:solidFill>
                  <a:srgbClr val="FFFFFF"/>
                </a:solidFill>
                <a:effectLst/>
                <a:uLnTx/>
                <a:uFillTx/>
                <a:latin typeface="Arial" charset="0"/>
                <a:ea typeface="+mn-ea"/>
                <a:cs typeface="+mn-cs"/>
              </a:rPr>
              <a:t>and </a:t>
            </a:r>
            <a:r>
              <a:rPr kumimoji="0" lang="en-US" sz="4000" b="0" i="0" u="none" strike="noStrike" kern="1200" cap="none" spc="0" normalizeH="0" baseline="0" noProof="0" dirty="0">
                <a:ln>
                  <a:noFill/>
                </a:ln>
                <a:solidFill>
                  <a:srgbClr val="00B0F0"/>
                </a:solidFill>
                <a:effectLst/>
                <a:uLnTx/>
                <a:uFillTx/>
                <a:latin typeface="Arial" charset="0"/>
                <a:ea typeface="+mn-ea"/>
                <a:cs typeface="+mn-cs"/>
              </a:rPr>
              <a:t>Water. </a:t>
            </a:r>
          </a:p>
        </p:txBody>
      </p:sp>
      <p:sp>
        <p:nvSpPr>
          <p:cNvPr id="3" name="Rectangle 2"/>
          <p:cNvSpPr/>
          <p:nvPr/>
        </p:nvSpPr>
        <p:spPr>
          <a:xfrm>
            <a:off x="1762075" y="5611505"/>
            <a:ext cx="403187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answer is…</a:t>
            </a:r>
          </a:p>
        </p:txBody>
      </p:sp>
      <p:pic>
        <p:nvPicPr>
          <p:cNvPr id="22530" name="Picture 2" descr="http://2.imimg.com/data2/BQ/AF/MY-558875/tbls-tribasic-lead-sulphate-250x2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4338" y="3803824"/>
            <a:ext cx="3435176" cy="34351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8952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81000"/>
            <a:ext cx="88392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Please balance the equation below.</a:t>
            </a:r>
          </a:p>
        </p:txBody>
      </p:sp>
      <p:sp>
        <p:nvSpPr>
          <p:cNvPr id="7" name="Rectangle 6"/>
          <p:cNvSpPr/>
          <p:nvPr/>
        </p:nvSpPr>
        <p:spPr>
          <a:xfrm>
            <a:off x="-381000" y="1361657"/>
            <a:ext cx="9906000" cy="646331"/>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3600" b="0" i="0" u="none" strike="noStrike" kern="1200" cap="none" spc="0" normalizeH="0" baseline="0" noProof="0" dirty="0">
                <a:ln>
                  <a:noFill/>
                </a:ln>
                <a:solidFill>
                  <a:srgbClr val="FFFFFF"/>
                </a:solidFill>
                <a:effectLst/>
                <a:uLnTx/>
                <a:uFillTx/>
                <a:latin typeface="Arial" charset="0"/>
                <a:ea typeface="+mn-ea"/>
                <a:cs typeface="+mn-cs"/>
              </a:rPr>
              <a:t>__</a:t>
            </a:r>
            <a:r>
              <a:rPr kumimoji="0" lang="pt-BR" sz="3600" b="0" i="0" u="none" strike="noStrike" kern="1200" cap="none" spc="0" normalizeH="0" baseline="0" noProof="0" dirty="0">
                <a:ln>
                  <a:noFill/>
                </a:ln>
                <a:solidFill>
                  <a:srgbClr val="FFC000"/>
                </a:solidFill>
                <a:effectLst/>
                <a:uLnTx/>
                <a:uFillTx/>
                <a:latin typeface="Arial" charset="0"/>
                <a:ea typeface="+mn-ea"/>
                <a:cs typeface="+mn-cs"/>
              </a:rPr>
              <a:t>H</a:t>
            </a:r>
            <a:r>
              <a:rPr kumimoji="0" lang="pt-BR" sz="2400" b="0" i="0" u="none" strike="noStrike" kern="1200" cap="none" spc="0" normalizeH="0" baseline="0" noProof="0" dirty="0">
                <a:ln>
                  <a:noFill/>
                </a:ln>
                <a:solidFill>
                  <a:srgbClr val="FFC000"/>
                </a:solidFill>
                <a:effectLst/>
                <a:uLnTx/>
                <a:uFillTx/>
                <a:latin typeface="Arial" charset="0"/>
                <a:ea typeface="+mn-ea"/>
                <a:cs typeface="+mn-cs"/>
              </a:rPr>
              <a:t>2</a:t>
            </a:r>
            <a:r>
              <a:rPr kumimoji="0" lang="pt-BR" sz="3600" b="0" i="0" u="none" strike="noStrike" kern="1200" cap="none" spc="0" normalizeH="0" baseline="0" noProof="0" dirty="0">
                <a:ln>
                  <a:noFill/>
                </a:ln>
                <a:solidFill>
                  <a:srgbClr val="FFFF00"/>
                </a:solidFill>
                <a:effectLst/>
                <a:uLnTx/>
                <a:uFillTx/>
                <a:latin typeface="Arial" charset="0"/>
                <a:ea typeface="+mn-ea"/>
                <a:cs typeface="+mn-cs"/>
              </a:rPr>
              <a:t>S</a:t>
            </a:r>
            <a:r>
              <a:rPr kumimoji="0" lang="pt-BR" sz="3600" b="0" i="0" u="none" strike="noStrike" kern="1200" cap="none" spc="0" normalizeH="0" baseline="0" noProof="0" dirty="0">
                <a:ln>
                  <a:noFill/>
                </a:ln>
                <a:solidFill>
                  <a:srgbClr val="FF0000"/>
                </a:solidFill>
                <a:effectLst/>
                <a:uLnTx/>
                <a:uFillTx/>
                <a:latin typeface="Arial" charset="0"/>
                <a:ea typeface="+mn-ea"/>
                <a:cs typeface="+mn-cs"/>
              </a:rPr>
              <a:t>O</a:t>
            </a:r>
            <a:r>
              <a:rPr kumimoji="0" lang="pt-BR" sz="2400" b="0" i="0" u="none" strike="noStrike" kern="1200" cap="none" spc="0" normalizeH="0" baseline="0" noProof="0" dirty="0">
                <a:ln>
                  <a:noFill/>
                </a:ln>
                <a:solidFill>
                  <a:srgbClr val="FF0000"/>
                </a:solidFill>
                <a:effectLst/>
                <a:uLnTx/>
                <a:uFillTx/>
                <a:latin typeface="Arial" charset="0"/>
                <a:ea typeface="+mn-ea"/>
                <a:cs typeface="+mn-cs"/>
              </a:rPr>
              <a:t>4</a:t>
            </a:r>
            <a:r>
              <a:rPr kumimoji="0" lang="pt-BR" sz="2400" b="0" i="0" u="none" strike="noStrike" kern="1200" cap="none" spc="0" normalizeH="0" baseline="0" noProof="0" dirty="0">
                <a:ln>
                  <a:noFill/>
                </a:ln>
                <a:solidFill>
                  <a:srgbClr val="FFFFFF"/>
                </a:solidFill>
                <a:effectLst/>
                <a:uLnTx/>
                <a:uFillTx/>
                <a:latin typeface="Arial" charset="0"/>
                <a:ea typeface="+mn-ea"/>
                <a:cs typeface="+mn-cs"/>
              </a:rPr>
              <a:t> </a:t>
            </a:r>
            <a:r>
              <a:rPr kumimoji="0" lang="pt-BR" sz="3600" b="0" i="0" u="none" strike="noStrike" kern="1200" cap="none" spc="0" normalizeH="0" baseline="0" noProof="0" dirty="0">
                <a:ln>
                  <a:noFill/>
                </a:ln>
                <a:solidFill>
                  <a:srgbClr val="FFFFFF"/>
                </a:solidFill>
                <a:effectLst/>
                <a:uLnTx/>
                <a:uFillTx/>
                <a:latin typeface="Arial" charset="0"/>
                <a:ea typeface="+mn-ea"/>
                <a:cs typeface="+mn-cs"/>
              </a:rPr>
              <a:t>+__</a:t>
            </a:r>
            <a:r>
              <a:rPr kumimoji="0" lang="pt-BR" sz="3600" b="0" i="0" u="none" strike="noStrike" kern="1200" cap="none" spc="0" normalizeH="0" baseline="0" noProof="0" dirty="0">
                <a:ln>
                  <a:noFill/>
                </a:ln>
                <a:solidFill>
                  <a:srgbClr val="808080">
                    <a:lumMod val="60000"/>
                    <a:lumOff val="40000"/>
                  </a:srgbClr>
                </a:solidFill>
                <a:effectLst/>
                <a:uLnTx/>
                <a:uFillTx/>
                <a:latin typeface="Arial" charset="0"/>
                <a:ea typeface="+mn-ea"/>
                <a:cs typeface="+mn-cs"/>
              </a:rPr>
              <a:t>Pb</a:t>
            </a:r>
            <a:r>
              <a:rPr kumimoji="0" lang="pt-BR" sz="3600" b="0" i="0" u="none" strike="noStrike" kern="1200" cap="none" spc="0" normalizeH="0" baseline="0" noProof="0" dirty="0">
                <a:ln>
                  <a:noFill/>
                </a:ln>
                <a:solidFill>
                  <a:srgbClr val="FFFFFF"/>
                </a:solidFill>
                <a:effectLst/>
                <a:uLnTx/>
                <a:uFillTx/>
                <a:latin typeface="Arial" charset="0"/>
                <a:ea typeface="+mn-ea"/>
                <a:cs typeface="+mn-cs"/>
              </a:rPr>
              <a:t>(</a:t>
            </a:r>
            <a:r>
              <a:rPr kumimoji="0" lang="pt-BR" sz="3600" b="0" i="0" u="none" strike="noStrike" kern="1200" cap="none" spc="0" normalizeH="0" baseline="0" noProof="0" dirty="0">
                <a:ln>
                  <a:noFill/>
                </a:ln>
                <a:solidFill>
                  <a:srgbClr val="FF0000"/>
                </a:solidFill>
                <a:effectLst/>
                <a:uLnTx/>
                <a:uFillTx/>
                <a:latin typeface="Arial" charset="0"/>
                <a:ea typeface="+mn-ea"/>
                <a:cs typeface="+mn-cs"/>
              </a:rPr>
              <a:t>O</a:t>
            </a:r>
            <a:r>
              <a:rPr kumimoji="0" lang="pt-BR" sz="3600" b="0" i="0" u="none" strike="noStrike" kern="1200" cap="none" spc="0" normalizeH="0" baseline="0" noProof="0" dirty="0">
                <a:ln>
                  <a:noFill/>
                </a:ln>
                <a:solidFill>
                  <a:srgbClr val="FFC000"/>
                </a:solidFill>
                <a:effectLst/>
                <a:uLnTx/>
                <a:uFillTx/>
                <a:latin typeface="Arial" charset="0"/>
                <a:ea typeface="+mn-ea"/>
                <a:cs typeface="+mn-cs"/>
              </a:rPr>
              <a:t>H</a:t>
            </a:r>
            <a:r>
              <a:rPr kumimoji="0" lang="pt-BR" sz="3600" b="0" i="0" u="none" strike="noStrike" kern="1200" cap="none" spc="0" normalizeH="0" baseline="0" noProof="0" dirty="0">
                <a:ln>
                  <a:noFill/>
                </a:ln>
                <a:solidFill>
                  <a:srgbClr val="FFFFFF"/>
                </a:solidFill>
                <a:effectLst/>
                <a:uLnTx/>
                <a:uFillTx/>
                <a:latin typeface="Arial" charset="0"/>
                <a:ea typeface="+mn-ea"/>
                <a:cs typeface="+mn-cs"/>
              </a:rPr>
              <a:t>)</a:t>
            </a:r>
            <a:r>
              <a:rPr kumimoji="0" lang="pt-BR" sz="2400" b="0" i="0" u="none" strike="noStrike" kern="1200" cap="none" spc="0" normalizeH="0" baseline="0" noProof="0" dirty="0">
                <a:ln>
                  <a:noFill/>
                </a:ln>
                <a:solidFill>
                  <a:srgbClr val="FFFFFF"/>
                </a:solidFill>
                <a:effectLst/>
                <a:uLnTx/>
                <a:uFillTx/>
                <a:latin typeface="Arial" charset="0"/>
                <a:ea typeface="+mn-ea"/>
                <a:cs typeface="+mn-cs"/>
              </a:rPr>
              <a:t>4</a:t>
            </a:r>
            <a:r>
              <a:rPr kumimoji="0" lang="pt-BR" sz="3600" b="0" i="0" u="none" strike="noStrike" kern="1200" cap="none" spc="0" normalizeH="0" baseline="0" noProof="0" dirty="0">
                <a:ln>
                  <a:noFill/>
                </a:ln>
                <a:solidFill>
                  <a:srgbClr val="FFFFFF"/>
                </a:solidFill>
                <a:effectLst/>
                <a:uLnTx/>
                <a:uFillTx/>
                <a:latin typeface="Arial" charset="0"/>
                <a:ea typeface="+mn-ea"/>
                <a:cs typeface="+mn-cs"/>
              </a:rPr>
              <a:t> </a:t>
            </a:r>
            <a:r>
              <a:rPr kumimoji="0" lang="pt-BR" sz="3600" b="0" i="0" u="none" strike="noStrike" kern="1200" cap="none" spc="0" normalizeH="0" baseline="0" noProof="0" dirty="0">
                <a:ln>
                  <a:noFill/>
                </a:ln>
                <a:solidFill>
                  <a:srgbClr val="FFFFFF"/>
                </a:solidFill>
                <a:effectLst/>
                <a:uLnTx/>
                <a:uFillTx/>
                <a:latin typeface="Arial" charset="0"/>
                <a:ea typeface="+mn-ea"/>
                <a:cs typeface="+mn-cs"/>
                <a:sym typeface="Wingdings" panose="05000000000000000000" pitchFamily="2" charset="2"/>
              </a:rPr>
              <a:t>__</a:t>
            </a:r>
            <a:r>
              <a:rPr kumimoji="0" lang="pt-BR" sz="3600" b="0" i="0" u="none" strike="noStrike" kern="1200" cap="none" spc="0" normalizeH="0" baseline="0" noProof="0" dirty="0">
                <a:ln>
                  <a:noFill/>
                </a:ln>
                <a:solidFill>
                  <a:srgbClr val="808080">
                    <a:lumMod val="60000"/>
                    <a:lumOff val="40000"/>
                  </a:srgbClr>
                </a:solidFill>
                <a:effectLst/>
                <a:uLnTx/>
                <a:uFillTx/>
                <a:latin typeface="Arial" charset="0"/>
                <a:ea typeface="+mn-ea"/>
                <a:cs typeface="+mn-cs"/>
              </a:rPr>
              <a:t>Pb</a:t>
            </a:r>
            <a:r>
              <a:rPr kumimoji="0" lang="pt-BR" sz="3600" b="0" i="0" u="none" strike="noStrike" kern="1200" cap="none" spc="0" normalizeH="0" baseline="0" noProof="0" dirty="0">
                <a:ln>
                  <a:noFill/>
                </a:ln>
                <a:solidFill>
                  <a:srgbClr val="FFFFFF"/>
                </a:solidFill>
                <a:effectLst/>
                <a:uLnTx/>
                <a:uFillTx/>
                <a:latin typeface="Arial" charset="0"/>
                <a:ea typeface="+mn-ea"/>
                <a:cs typeface="+mn-cs"/>
              </a:rPr>
              <a:t>(</a:t>
            </a:r>
            <a:r>
              <a:rPr kumimoji="0" lang="pt-BR" sz="3600" b="0" i="0" u="none" strike="noStrike" kern="1200" cap="none" spc="0" normalizeH="0" baseline="0" noProof="0" dirty="0">
                <a:ln>
                  <a:noFill/>
                </a:ln>
                <a:solidFill>
                  <a:srgbClr val="FFFF00"/>
                </a:solidFill>
                <a:effectLst/>
                <a:uLnTx/>
                <a:uFillTx/>
                <a:latin typeface="Arial" charset="0"/>
                <a:ea typeface="+mn-ea"/>
                <a:cs typeface="+mn-cs"/>
              </a:rPr>
              <a:t>S</a:t>
            </a:r>
            <a:r>
              <a:rPr kumimoji="0" lang="pt-BR" sz="3600" b="0" i="0" u="none" strike="noStrike" kern="1200" cap="none" spc="0" normalizeH="0" baseline="0" noProof="0" dirty="0">
                <a:ln>
                  <a:noFill/>
                </a:ln>
                <a:solidFill>
                  <a:srgbClr val="FF0000"/>
                </a:solidFill>
                <a:effectLst/>
                <a:uLnTx/>
                <a:uFillTx/>
                <a:latin typeface="Arial" charset="0"/>
                <a:ea typeface="+mn-ea"/>
                <a:cs typeface="+mn-cs"/>
              </a:rPr>
              <a:t>O</a:t>
            </a:r>
            <a:r>
              <a:rPr kumimoji="0" lang="pt-BR" sz="2400" b="0" i="0" u="none" strike="noStrike" kern="1200" cap="none" spc="0" normalizeH="0" baseline="0" noProof="0" dirty="0">
                <a:ln>
                  <a:noFill/>
                </a:ln>
                <a:solidFill>
                  <a:srgbClr val="FF0000"/>
                </a:solidFill>
                <a:effectLst/>
                <a:uLnTx/>
                <a:uFillTx/>
                <a:latin typeface="Arial" charset="0"/>
                <a:ea typeface="+mn-ea"/>
                <a:cs typeface="+mn-cs"/>
              </a:rPr>
              <a:t>4</a:t>
            </a:r>
            <a:r>
              <a:rPr kumimoji="0" lang="pt-BR" sz="3600" b="0" i="0" u="none" strike="noStrike" kern="1200" cap="none" spc="0" normalizeH="0" baseline="0" noProof="0" dirty="0">
                <a:ln>
                  <a:noFill/>
                </a:ln>
                <a:solidFill>
                  <a:srgbClr val="FFFFFF"/>
                </a:solidFill>
                <a:effectLst/>
                <a:uLnTx/>
                <a:uFillTx/>
                <a:latin typeface="Arial" charset="0"/>
                <a:ea typeface="+mn-ea"/>
                <a:cs typeface="+mn-cs"/>
              </a:rPr>
              <a:t>)</a:t>
            </a:r>
            <a:r>
              <a:rPr kumimoji="0" lang="pt-BR" sz="2400" b="0" i="0" u="none" strike="noStrike" kern="1200" cap="none" spc="0" normalizeH="0" baseline="0" noProof="0" dirty="0">
                <a:ln>
                  <a:noFill/>
                </a:ln>
                <a:solidFill>
                  <a:srgbClr val="FFFFFF"/>
                </a:solidFill>
                <a:effectLst/>
                <a:uLnTx/>
                <a:uFillTx/>
                <a:latin typeface="Arial" charset="0"/>
                <a:ea typeface="+mn-ea"/>
                <a:cs typeface="+mn-cs"/>
              </a:rPr>
              <a:t>2</a:t>
            </a:r>
            <a:r>
              <a:rPr kumimoji="0" lang="pt-BR" sz="3600" b="0" i="0" u="none" strike="noStrike" kern="1200" cap="none" spc="0" normalizeH="0" baseline="0" noProof="0" dirty="0">
                <a:ln>
                  <a:noFill/>
                </a:ln>
                <a:solidFill>
                  <a:srgbClr val="FFFFFF"/>
                </a:solidFill>
                <a:effectLst/>
                <a:uLnTx/>
                <a:uFillTx/>
                <a:latin typeface="Arial" charset="0"/>
                <a:ea typeface="+mn-ea"/>
                <a:cs typeface="+mn-cs"/>
              </a:rPr>
              <a:t> +__</a:t>
            </a:r>
            <a:r>
              <a:rPr kumimoji="0" lang="pt-BR" sz="3600" b="0" i="0" u="none" strike="noStrike" kern="1200" cap="none" spc="0" normalizeH="0" baseline="0" noProof="0" dirty="0">
                <a:ln>
                  <a:noFill/>
                </a:ln>
                <a:solidFill>
                  <a:srgbClr val="FFC000"/>
                </a:solidFill>
                <a:effectLst/>
                <a:uLnTx/>
                <a:uFillTx/>
                <a:latin typeface="Arial" charset="0"/>
                <a:ea typeface="+mn-ea"/>
                <a:cs typeface="+mn-cs"/>
              </a:rPr>
              <a:t>H</a:t>
            </a:r>
            <a:r>
              <a:rPr kumimoji="0" lang="pt-BR" sz="2400" b="0" i="0" u="none" strike="noStrike" kern="1200" cap="none" spc="0" normalizeH="0" baseline="0" noProof="0" dirty="0">
                <a:ln>
                  <a:noFill/>
                </a:ln>
                <a:solidFill>
                  <a:srgbClr val="FFC000"/>
                </a:solidFill>
                <a:effectLst/>
                <a:uLnTx/>
                <a:uFillTx/>
                <a:latin typeface="Arial" charset="0"/>
                <a:ea typeface="+mn-ea"/>
                <a:cs typeface="+mn-cs"/>
              </a:rPr>
              <a:t>2</a:t>
            </a:r>
            <a:r>
              <a:rPr kumimoji="0" lang="pt-BR" sz="3600" b="0" i="0" u="none" strike="noStrike" kern="1200" cap="none" spc="0" normalizeH="0" baseline="0" noProof="0" dirty="0">
                <a:ln>
                  <a:noFill/>
                </a:ln>
                <a:solidFill>
                  <a:srgbClr val="FF0000"/>
                </a:solidFill>
                <a:effectLst/>
                <a:uLnTx/>
                <a:uFillTx/>
                <a:latin typeface="Arial" charset="0"/>
                <a:ea typeface="+mn-ea"/>
                <a:cs typeface="+mn-cs"/>
              </a:rPr>
              <a:t>O</a:t>
            </a:r>
            <a:endParaRPr kumimoji="0" lang="en-US" sz="3600" b="1" i="0" u="none" strike="noStrike" kern="1200" cap="none" spc="0" normalizeH="0" baseline="0" noProof="0" dirty="0">
              <a:ln w="17780" cmpd="sng">
                <a:solidFill>
                  <a:srgbClr val="FFFFFF"/>
                </a:solidFill>
                <a:prstDash val="solid"/>
                <a:miter lim="800000"/>
              </a:ln>
              <a:solidFill>
                <a:srgbClr val="FF0000"/>
              </a:solidFill>
              <a:effectLst>
                <a:glow rad="25400">
                  <a:srgbClr val="BBE0E3">
                    <a:satMod val="175000"/>
                    <a:alpha val="40000"/>
                  </a:srgbClr>
                </a:glow>
                <a:outerShdw blurRad="50800" algn="tl" rotWithShape="0">
                  <a:srgbClr val="000000"/>
                </a:outerShdw>
              </a:effectLst>
              <a:uLnTx/>
              <a:uFillTx/>
              <a:latin typeface="Arial" charset="0"/>
              <a:ea typeface="+mn-ea"/>
              <a:cs typeface="+mn-cs"/>
            </a:endParaRPr>
          </a:p>
        </p:txBody>
      </p:sp>
      <p:sp>
        <p:nvSpPr>
          <p:cNvPr id="9" name="Rectangle 8"/>
          <p:cNvSpPr/>
          <p:nvPr/>
        </p:nvSpPr>
        <p:spPr>
          <a:xfrm>
            <a:off x="20106" y="1084658"/>
            <a:ext cx="569388"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solidFill>
                  <a:srgbClr val="FFFF00"/>
                </a:solidFill>
                <a:effectLst>
                  <a:glow rad="228600">
                    <a:srgbClr val="DAEDEF">
                      <a:satMod val="175000"/>
                      <a:alpha val="40000"/>
                    </a:srgbClr>
                  </a:glow>
                  <a:outerShdw blurRad="50800" algn="tl" rotWithShape="0">
                    <a:srgbClr val="000000"/>
                  </a:outerShdw>
                </a:effectLst>
                <a:uLnTx/>
                <a:uFillTx/>
                <a:latin typeface="Arial" charset="0"/>
                <a:ea typeface="+mn-ea"/>
                <a:cs typeface="+mn-cs"/>
              </a:rPr>
              <a:t>2</a:t>
            </a:r>
          </a:p>
        </p:txBody>
      </p:sp>
      <p:sp>
        <p:nvSpPr>
          <p:cNvPr id="11" name="Rectangle 10"/>
          <p:cNvSpPr/>
          <p:nvPr/>
        </p:nvSpPr>
        <p:spPr>
          <a:xfrm>
            <a:off x="7772400" y="1138263"/>
            <a:ext cx="569388"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solidFill>
                  <a:srgbClr val="FFFF00"/>
                </a:solidFill>
                <a:effectLst>
                  <a:glow rad="228600">
                    <a:srgbClr val="DAEDEF">
                      <a:satMod val="175000"/>
                      <a:alpha val="40000"/>
                    </a:srgbClr>
                  </a:glow>
                  <a:outerShdw blurRad="50800" algn="tl" rotWithShape="0">
                    <a:srgbClr val="000000"/>
                  </a:outerShdw>
                </a:effectLst>
                <a:uLnTx/>
                <a:uFillTx/>
                <a:latin typeface="Arial" charset="0"/>
                <a:ea typeface="+mn-ea"/>
                <a:cs typeface="+mn-cs"/>
              </a:rPr>
              <a:t>4</a:t>
            </a:r>
          </a:p>
        </p:txBody>
      </p:sp>
      <p:sp>
        <p:nvSpPr>
          <p:cNvPr id="12" name="Rectangle 11"/>
          <p:cNvSpPr/>
          <p:nvPr/>
        </p:nvSpPr>
        <p:spPr>
          <a:xfrm>
            <a:off x="130934" y="5288340"/>
            <a:ext cx="1553631"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19</a:t>
            </a:r>
          </a:p>
        </p:txBody>
      </p:sp>
      <p:sp>
        <p:nvSpPr>
          <p:cNvPr id="13" name="TextBox 12"/>
          <p:cNvSpPr txBox="1"/>
          <p:nvPr/>
        </p:nvSpPr>
        <p:spPr>
          <a:xfrm>
            <a:off x="445445" y="2438400"/>
            <a:ext cx="8408504" cy="193899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Arial" charset="0"/>
                <a:ea typeface="+mn-ea"/>
                <a:cs typeface="+mn-cs"/>
              </a:rPr>
              <a:t>Sulfuric Acid </a:t>
            </a:r>
            <a:r>
              <a:rPr kumimoji="0" lang="en-US" sz="4000" b="0" i="0" u="none" strike="noStrike" kern="1200" cap="none" spc="0" normalizeH="0" baseline="0" noProof="0" dirty="0">
                <a:ln>
                  <a:noFill/>
                </a:ln>
                <a:solidFill>
                  <a:srgbClr val="FFFFFF"/>
                </a:solidFill>
                <a:effectLst/>
                <a:uLnTx/>
                <a:uFillTx/>
                <a:latin typeface="Arial" charset="0"/>
                <a:ea typeface="+mn-ea"/>
                <a:cs typeface="+mn-cs"/>
              </a:rPr>
              <a:t>and</a:t>
            </a:r>
            <a:r>
              <a:rPr kumimoji="0" lang="en-US" sz="4000" b="0" i="0" u="none" strike="noStrike" kern="1200" cap="none" spc="0" normalizeH="0" baseline="0" noProof="0" dirty="0">
                <a:ln>
                  <a:noFill/>
                </a:ln>
                <a:solidFill>
                  <a:srgbClr val="CC66FF"/>
                </a:solidFill>
                <a:effectLst/>
                <a:uLnTx/>
                <a:uFillTx/>
                <a:latin typeface="Arial" charset="0"/>
                <a:ea typeface="+mn-ea"/>
                <a:cs typeface="+mn-cs"/>
              </a:rPr>
              <a:t> </a:t>
            </a:r>
            <a:r>
              <a:rPr kumimoji="0" lang="en-US" sz="4000" b="0" i="0" u="none" strike="noStrike" kern="1200" cap="none" spc="0" normalizeH="0" baseline="0" noProof="0" dirty="0">
                <a:ln>
                  <a:noFill/>
                </a:ln>
                <a:solidFill>
                  <a:srgbClr val="808080">
                    <a:lumMod val="60000"/>
                    <a:lumOff val="40000"/>
                  </a:srgbClr>
                </a:solidFill>
                <a:effectLst/>
                <a:uLnTx/>
                <a:uFillTx/>
                <a:latin typeface="Arial" charset="0"/>
                <a:ea typeface="+mn-ea"/>
                <a:cs typeface="+mn-cs"/>
              </a:rPr>
              <a:t>Lead </a:t>
            </a:r>
            <a:r>
              <a:rPr kumimoji="0" lang="en-US" sz="4000" b="0" i="0" u="none" strike="noStrike" kern="1200" cap="none" spc="0" normalizeH="0" baseline="0" noProof="0" dirty="0">
                <a:ln>
                  <a:noFill/>
                </a:ln>
                <a:solidFill>
                  <a:srgbClr val="00B0F0"/>
                </a:solidFill>
                <a:effectLst/>
                <a:uLnTx/>
                <a:uFillTx/>
                <a:latin typeface="Arial" charset="0"/>
                <a:ea typeface="+mn-ea"/>
                <a:cs typeface="+mn-cs"/>
              </a:rPr>
              <a:t>Hydroxide</a:t>
            </a:r>
            <a:r>
              <a:rPr kumimoji="0" lang="en-US" sz="4000" b="0" i="0" u="none" strike="noStrike" kern="1200" cap="none" spc="0" normalizeH="0" baseline="0" noProof="0" dirty="0">
                <a:ln>
                  <a:noFill/>
                </a:ln>
                <a:solidFill>
                  <a:srgbClr val="808080">
                    <a:lumMod val="60000"/>
                    <a:lumOff val="40000"/>
                  </a:srgbClr>
                </a:solidFill>
                <a:effectLst/>
                <a:uLnTx/>
                <a:uFillTx/>
                <a:latin typeface="Arial" charset="0"/>
                <a:ea typeface="+mn-ea"/>
                <a:cs typeface="+mn-cs"/>
              </a:rPr>
              <a:t> </a:t>
            </a:r>
            <a:r>
              <a:rPr kumimoji="0" lang="en-US" sz="4000" b="0" i="0" u="none" strike="noStrike" kern="1200" cap="none" spc="0" normalizeH="0" baseline="0" noProof="0" dirty="0">
                <a:ln>
                  <a:noFill/>
                </a:ln>
                <a:solidFill>
                  <a:srgbClr val="FFFFFF"/>
                </a:solidFill>
                <a:effectLst/>
                <a:uLnTx/>
                <a:uFillTx/>
                <a:latin typeface="Arial" charset="0"/>
                <a:ea typeface="+mn-ea"/>
                <a:cs typeface="+mn-cs"/>
              </a:rPr>
              <a:t>react to produce </a:t>
            </a:r>
            <a:r>
              <a:rPr kumimoji="0" lang="en-US" sz="4000" b="0" i="0" u="none" strike="noStrike" kern="1200" cap="none" spc="0" normalizeH="0" baseline="0" noProof="0" dirty="0">
                <a:ln>
                  <a:noFill/>
                </a:ln>
                <a:solidFill>
                  <a:srgbClr val="808080">
                    <a:lumMod val="60000"/>
                    <a:lumOff val="40000"/>
                  </a:srgbClr>
                </a:solidFill>
                <a:effectLst/>
                <a:uLnTx/>
                <a:uFillTx/>
                <a:latin typeface="Arial" charset="0"/>
                <a:ea typeface="+mn-ea"/>
                <a:cs typeface="+mn-cs"/>
              </a:rPr>
              <a:t>Lead</a:t>
            </a:r>
            <a:r>
              <a:rPr kumimoji="0" lang="en-US" sz="4000" b="0" i="0" u="none" strike="noStrike" kern="1200" cap="none" spc="0" normalizeH="0" baseline="0" noProof="0" dirty="0">
                <a:ln>
                  <a:noFill/>
                </a:ln>
                <a:solidFill>
                  <a:srgbClr val="CC66FF"/>
                </a:solidFill>
                <a:effectLst/>
                <a:uLnTx/>
                <a:uFillTx/>
                <a:latin typeface="Arial" charset="0"/>
                <a:ea typeface="+mn-ea"/>
                <a:cs typeface="+mn-cs"/>
              </a:rPr>
              <a:t> </a:t>
            </a:r>
            <a:r>
              <a:rPr kumimoji="0" lang="en-US" sz="4000" b="0" i="0" u="none" strike="noStrike" kern="1200" cap="none" spc="0" normalizeH="0" baseline="0" noProof="0" dirty="0">
                <a:ln>
                  <a:noFill/>
                </a:ln>
                <a:solidFill>
                  <a:srgbClr val="FFFF00"/>
                </a:solidFill>
                <a:effectLst/>
                <a:uLnTx/>
                <a:uFillTx/>
                <a:latin typeface="Arial" charset="0"/>
                <a:ea typeface="+mn-ea"/>
                <a:cs typeface="+mn-cs"/>
              </a:rPr>
              <a:t>Sulfate</a:t>
            </a:r>
            <a:r>
              <a:rPr kumimoji="0" lang="en-US" sz="4000" b="0" i="0" u="none" strike="noStrike" kern="1200" cap="none" spc="0" normalizeH="0" baseline="0" noProof="0" dirty="0">
                <a:ln>
                  <a:noFill/>
                </a:ln>
                <a:solidFill>
                  <a:srgbClr val="CC66FF"/>
                </a:solidFill>
                <a:effectLst/>
                <a:uLnTx/>
                <a:uFillTx/>
                <a:latin typeface="Arial" charset="0"/>
                <a:ea typeface="+mn-ea"/>
                <a:cs typeface="+mn-cs"/>
              </a:rPr>
              <a:t> </a:t>
            </a:r>
            <a:r>
              <a:rPr kumimoji="0" lang="en-US" sz="4000" b="0" i="0" u="none" strike="noStrike" kern="1200" cap="none" spc="0" normalizeH="0" baseline="0" noProof="0" dirty="0">
                <a:ln>
                  <a:noFill/>
                </a:ln>
                <a:solidFill>
                  <a:srgbClr val="FFFFFF"/>
                </a:solidFill>
                <a:effectLst/>
                <a:uLnTx/>
                <a:uFillTx/>
                <a:latin typeface="Arial" charset="0"/>
                <a:ea typeface="+mn-ea"/>
                <a:cs typeface="+mn-cs"/>
              </a:rPr>
              <a:t>and </a:t>
            </a:r>
            <a:r>
              <a:rPr kumimoji="0" lang="en-US" sz="4000" b="0" i="0" u="none" strike="noStrike" kern="1200" cap="none" spc="0" normalizeH="0" baseline="0" noProof="0" dirty="0">
                <a:ln>
                  <a:noFill/>
                </a:ln>
                <a:solidFill>
                  <a:srgbClr val="00B0F0"/>
                </a:solidFill>
                <a:effectLst/>
                <a:uLnTx/>
                <a:uFillTx/>
                <a:latin typeface="Arial" charset="0"/>
                <a:ea typeface="+mn-ea"/>
                <a:cs typeface="+mn-cs"/>
              </a:rPr>
              <a:t>Water. </a:t>
            </a:r>
          </a:p>
        </p:txBody>
      </p:sp>
      <p:sp>
        <p:nvSpPr>
          <p:cNvPr id="3" name="Rectangle 2"/>
          <p:cNvSpPr/>
          <p:nvPr/>
        </p:nvSpPr>
        <p:spPr>
          <a:xfrm>
            <a:off x="1762075" y="5611505"/>
            <a:ext cx="403187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answer is…</a:t>
            </a:r>
          </a:p>
        </p:txBody>
      </p:sp>
      <p:pic>
        <p:nvPicPr>
          <p:cNvPr id="22530" name="Picture 2" descr="http://2.imimg.com/data2/BQ/AF/MY-558875/tbls-tribasic-lead-sulphate-250x2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4338" y="3803824"/>
            <a:ext cx="3435176" cy="34351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09DDADA-EE7C-C32A-39F5-1841C0EA4499}"/>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21909899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http://hdimagesnew.com/wp-content/uploads/2015/11/Question-Mark-HD-Wallpaper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015331">
            <a:off x="82268" y="-48709"/>
            <a:ext cx="8784139" cy="417068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1000802">
            <a:off x="1561566" y="2841577"/>
            <a:ext cx="5609228" cy="923330"/>
          </a:xfrm>
          <a:prstGeom prst="rect">
            <a:avLst/>
          </a:prstGeom>
          <a:noFill/>
        </p:spPr>
        <p:txBody>
          <a:bodyPr wrap="none" lIns="91440" tIns="45720" rIns="91440" bIns="45720">
            <a:prstTxWarp prst="textSlantUp">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NEW QUESTION</a:t>
            </a:r>
          </a:p>
        </p:txBody>
      </p:sp>
    </p:spTree>
    <p:extLst>
      <p:ext uri="{BB962C8B-B14F-4D97-AF65-F5344CB8AC3E}">
        <p14:creationId xmlns:p14="http://schemas.microsoft.com/office/powerpoint/2010/main" val="141601407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81000"/>
            <a:ext cx="88392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Please balance the equation below.</a:t>
            </a:r>
          </a:p>
        </p:txBody>
      </p:sp>
      <p:sp>
        <p:nvSpPr>
          <p:cNvPr id="7" name="Rectangle 6"/>
          <p:cNvSpPr/>
          <p:nvPr/>
        </p:nvSpPr>
        <p:spPr>
          <a:xfrm>
            <a:off x="-381000" y="1361657"/>
            <a:ext cx="9906000" cy="707886"/>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4000" b="0" i="0" u="none" strike="noStrike" kern="1200" cap="none" spc="0" normalizeH="0" baseline="0" noProof="0" dirty="0">
                <a:ln>
                  <a:noFill/>
                </a:ln>
                <a:solidFill>
                  <a:srgbClr val="FFFFFF"/>
                </a:solidFill>
                <a:effectLst/>
                <a:uLnTx/>
                <a:uFillTx/>
                <a:latin typeface="Arial" charset="0"/>
                <a:ea typeface="+mn-ea"/>
                <a:cs typeface="+mn-cs"/>
              </a:rPr>
              <a:t>__N</a:t>
            </a:r>
            <a:r>
              <a:rPr kumimoji="0" lang="pt-BR" sz="2400" b="0" i="0" u="none" strike="noStrike" kern="1200" cap="none" spc="0" normalizeH="0" baseline="0" noProof="0" dirty="0">
                <a:ln>
                  <a:noFill/>
                </a:ln>
                <a:solidFill>
                  <a:srgbClr val="FFFFFF"/>
                </a:solidFill>
                <a:effectLst/>
                <a:uLnTx/>
                <a:uFillTx/>
                <a:latin typeface="Arial" charset="0"/>
                <a:ea typeface="+mn-ea"/>
                <a:cs typeface="+mn-cs"/>
              </a:rPr>
              <a:t>2(g) </a:t>
            </a:r>
            <a:r>
              <a:rPr kumimoji="0" lang="pt-BR" sz="4000" b="0" i="0" u="none" strike="noStrike" kern="1200" cap="none" spc="0" normalizeH="0" baseline="0" noProof="0" dirty="0">
                <a:ln>
                  <a:noFill/>
                </a:ln>
                <a:solidFill>
                  <a:srgbClr val="FFFFFF"/>
                </a:solidFill>
                <a:effectLst/>
                <a:uLnTx/>
                <a:uFillTx/>
                <a:latin typeface="Arial" charset="0"/>
                <a:ea typeface="+mn-ea"/>
                <a:cs typeface="+mn-cs"/>
              </a:rPr>
              <a:t>+ __O</a:t>
            </a:r>
            <a:r>
              <a:rPr kumimoji="0" lang="pt-BR" sz="2400" b="0" i="0" u="none" strike="noStrike" kern="1200" cap="none" spc="0" normalizeH="0" baseline="0" noProof="0" dirty="0">
                <a:ln>
                  <a:noFill/>
                </a:ln>
                <a:solidFill>
                  <a:srgbClr val="FFFFFF"/>
                </a:solidFill>
                <a:effectLst/>
                <a:uLnTx/>
                <a:uFillTx/>
                <a:latin typeface="Arial" charset="0"/>
                <a:ea typeface="+mn-ea"/>
                <a:cs typeface="+mn-cs"/>
              </a:rPr>
              <a:t>2(g) </a:t>
            </a:r>
            <a:r>
              <a:rPr kumimoji="0" lang="pt-BR" sz="4000" b="0" i="0" u="none" strike="noStrike" kern="1200" cap="none" spc="0" normalizeH="0" baseline="0" noProof="0" dirty="0">
                <a:ln>
                  <a:noFill/>
                </a:ln>
                <a:solidFill>
                  <a:srgbClr val="FFFFFF"/>
                </a:solidFill>
                <a:effectLst/>
                <a:uLnTx/>
                <a:uFillTx/>
                <a:latin typeface="Arial" charset="0"/>
                <a:ea typeface="+mn-ea"/>
                <a:cs typeface="+mn-cs"/>
              </a:rPr>
              <a:t>+ __H</a:t>
            </a:r>
            <a:r>
              <a:rPr kumimoji="0" lang="pt-BR" sz="2400" b="0" i="0" u="none" strike="noStrike" kern="1200" cap="none" spc="0" normalizeH="0" baseline="0" noProof="0" dirty="0">
                <a:ln>
                  <a:noFill/>
                </a:ln>
                <a:solidFill>
                  <a:srgbClr val="FFFFFF"/>
                </a:solidFill>
                <a:effectLst/>
                <a:uLnTx/>
                <a:uFillTx/>
                <a:latin typeface="Arial" charset="0"/>
                <a:ea typeface="+mn-ea"/>
                <a:cs typeface="+mn-cs"/>
              </a:rPr>
              <a:t>2</a:t>
            </a:r>
            <a:r>
              <a:rPr kumimoji="0" lang="pt-BR" sz="4000" b="0" i="0" u="none" strike="noStrike" kern="1200" cap="none" spc="0" normalizeH="0" baseline="0" noProof="0" dirty="0">
                <a:ln>
                  <a:noFill/>
                </a:ln>
                <a:solidFill>
                  <a:srgbClr val="FFFFFF"/>
                </a:solidFill>
                <a:effectLst/>
                <a:uLnTx/>
                <a:uFillTx/>
                <a:latin typeface="Arial" charset="0"/>
                <a:ea typeface="+mn-ea"/>
                <a:cs typeface="+mn-cs"/>
              </a:rPr>
              <a:t>O </a:t>
            </a:r>
            <a:r>
              <a:rPr kumimoji="0" lang="pt-BR" sz="4000" b="0" i="0" u="none" strike="noStrike" kern="1200" cap="none" spc="0" normalizeH="0" baseline="0" noProof="0" dirty="0">
                <a:ln>
                  <a:noFill/>
                </a:ln>
                <a:solidFill>
                  <a:srgbClr val="FFFFFF"/>
                </a:solidFill>
                <a:effectLst/>
                <a:uLnTx/>
                <a:uFillTx/>
                <a:latin typeface="Arial" charset="0"/>
                <a:ea typeface="+mn-ea"/>
                <a:cs typeface="+mn-cs"/>
                <a:sym typeface="Wingdings" panose="05000000000000000000" pitchFamily="2" charset="2"/>
              </a:rPr>
              <a:t></a:t>
            </a:r>
            <a:r>
              <a:rPr kumimoji="0" lang="pt-BR" sz="4000" b="0" i="0" u="none" strike="noStrike" kern="1200" cap="none" spc="0" normalizeH="0" baseline="0" noProof="0" dirty="0">
                <a:ln>
                  <a:noFill/>
                </a:ln>
                <a:solidFill>
                  <a:srgbClr val="FFFFFF"/>
                </a:solidFill>
                <a:effectLst/>
                <a:uLnTx/>
                <a:uFillTx/>
                <a:latin typeface="Arial" charset="0"/>
                <a:ea typeface="+mn-ea"/>
                <a:cs typeface="+mn-cs"/>
              </a:rPr>
              <a:t>__HNO</a:t>
            </a:r>
            <a:r>
              <a:rPr kumimoji="0" lang="pt-BR" sz="2400" b="0" i="0" u="none" strike="noStrike" kern="1200" cap="none" spc="0" normalizeH="0" baseline="0" noProof="0" dirty="0">
                <a:ln>
                  <a:noFill/>
                </a:ln>
                <a:solidFill>
                  <a:srgbClr val="FFFFFF"/>
                </a:solidFill>
                <a:effectLst/>
                <a:uLnTx/>
                <a:uFillTx/>
                <a:latin typeface="Arial" charset="0"/>
                <a:ea typeface="+mn-ea"/>
                <a:cs typeface="+mn-cs"/>
              </a:rPr>
              <a:t>3 (aq) </a:t>
            </a:r>
            <a:endParaRPr kumimoji="0" lang="en-US" sz="2400" b="1" i="0" u="none" strike="noStrike" kern="1200" cap="none" spc="0" normalizeH="0" baseline="0" noProof="0" dirty="0">
              <a:ln w="17780" cmpd="sng">
                <a:solidFill>
                  <a:srgbClr val="FFFFFF"/>
                </a:solidFill>
                <a:prstDash val="solid"/>
                <a:miter lim="800000"/>
              </a:ln>
              <a:solidFill>
                <a:srgbClr val="FFFFFF"/>
              </a:solidFill>
              <a:effectLst>
                <a:glow rad="25400">
                  <a:srgbClr val="BBE0E3">
                    <a:satMod val="175000"/>
                    <a:alpha val="40000"/>
                  </a:srgbClr>
                </a:glow>
                <a:outerShdw blurRad="50800" algn="tl" rotWithShape="0">
                  <a:srgbClr val="000000"/>
                </a:outerShdw>
              </a:effectLst>
              <a:uLnTx/>
              <a:uFillTx/>
              <a:latin typeface="Arial" charset="0"/>
              <a:ea typeface="+mn-ea"/>
              <a:cs typeface="+mn-cs"/>
            </a:endParaRPr>
          </a:p>
        </p:txBody>
      </p:sp>
      <p:sp>
        <p:nvSpPr>
          <p:cNvPr id="12" name="Rectangle 11"/>
          <p:cNvSpPr/>
          <p:nvPr/>
        </p:nvSpPr>
        <p:spPr>
          <a:xfrm>
            <a:off x="130934" y="5288340"/>
            <a:ext cx="1553631"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20</a:t>
            </a:r>
          </a:p>
        </p:txBody>
      </p:sp>
      <p:pic>
        <p:nvPicPr>
          <p:cNvPr id="3" name="Picture 2">
            <a:extLst>
              <a:ext uri="{FF2B5EF4-FFF2-40B4-BE49-F238E27FC236}">
                <a16:creationId xmlns:a16="http://schemas.microsoft.com/office/drawing/2014/main" id="{D91DC919-2717-A9A5-E861-126926ABE6DF}"/>
              </a:ext>
            </a:extLst>
          </p:cNvPr>
          <p:cNvPicPr>
            <a:picLocks noChangeAspect="1"/>
          </p:cNvPicPr>
          <p:nvPr/>
        </p:nvPicPr>
        <p:blipFill>
          <a:blip r:embed="rId2"/>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54072737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81000"/>
            <a:ext cx="88392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Please balance the equation below.</a:t>
            </a:r>
          </a:p>
        </p:txBody>
      </p:sp>
      <p:sp>
        <p:nvSpPr>
          <p:cNvPr id="7" name="Rectangle 6"/>
          <p:cNvSpPr/>
          <p:nvPr/>
        </p:nvSpPr>
        <p:spPr>
          <a:xfrm>
            <a:off x="-381000" y="1361657"/>
            <a:ext cx="9906000" cy="707886"/>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4000" b="0" i="0" u="none" strike="noStrike" kern="1200" cap="none" spc="0" normalizeH="0" baseline="0" noProof="0" dirty="0">
                <a:ln>
                  <a:noFill/>
                </a:ln>
                <a:solidFill>
                  <a:srgbClr val="FFFFFF"/>
                </a:solidFill>
                <a:effectLst/>
                <a:uLnTx/>
                <a:uFillTx/>
                <a:latin typeface="Arial" charset="0"/>
                <a:ea typeface="+mn-ea"/>
                <a:cs typeface="+mn-cs"/>
              </a:rPr>
              <a:t>__</a:t>
            </a:r>
            <a:r>
              <a:rPr kumimoji="0" lang="pt-BR" sz="4000" b="0" i="0" u="none" strike="noStrike" kern="1200" cap="none" spc="0" normalizeH="0" baseline="0" noProof="0" dirty="0">
                <a:ln>
                  <a:noFill/>
                </a:ln>
                <a:solidFill>
                  <a:srgbClr val="00B0F0"/>
                </a:solidFill>
                <a:effectLst/>
                <a:uLnTx/>
                <a:uFillTx/>
                <a:latin typeface="Arial" charset="0"/>
                <a:ea typeface="+mn-ea"/>
                <a:cs typeface="+mn-cs"/>
              </a:rPr>
              <a:t>N</a:t>
            </a:r>
            <a:r>
              <a:rPr kumimoji="0" lang="pt-BR" sz="2400" b="0" i="0" u="none" strike="noStrike" kern="1200" cap="none" spc="0" normalizeH="0" baseline="0" noProof="0" dirty="0">
                <a:ln>
                  <a:noFill/>
                </a:ln>
                <a:solidFill>
                  <a:srgbClr val="00B0F0"/>
                </a:solidFill>
                <a:effectLst/>
                <a:uLnTx/>
                <a:uFillTx/>
                <a:latin typeface="Arial" charset="0"/>
                <a:ea typeface="+mn-ea"/>
                <a:cs typeface="+mn-cs"/>
              </a:rPr>
              <a:t>2</a:t>
            </a:r>
            <a:r>
              <a:rPr kumimoji="0" lang="pt-BR" sz="2400" b="0" i="0" u="none" strike="noStrike" kern="1200" cap="none" spc="0" normalizeH="0" baseline="0" noProof="0" dirty="0">
                <a:ln>
                  <a:noFill/>
                </a:ln>
                <a:solidFill>
                  <a:srgbClr val="FFFFFF"/>
                </a:solidFill>
                <a:effectLst/>
                <a:uLnTx/>
                <a:uFillTx/>
                <a:latin typeface="Arial" charset="0"/>
                <a:ea typeface="+mn-ea"/>
                <a:cs typeface="+mn-cs"/>
              </a:rPr>
              <a:t>(g) </a:t>
            </a:r>
            <a:r>
              <a:rPr kumimoji="0" lang="pt-BR" sz="4000" b="0" i="0" u="none" strike="noStrike" kern="1200" cap="none" spc="0" normalizeH="0" baseline="0" noProof="0" dirty="0">
                <a:ln>
                  <a:noFill/>
                </a:ln>
                <a:solidFill>
                  <a:srgbClr val="FFFFFF"/>
                </a:solidFill>
                <a:effectLst/>
                <a:uLnTx/>
                <a:uFillTx/>
                <a:latin typeface="Arial" charset="0"/>
                <a:ea typeface="+mn-ea"/>
                <a:cs typeface="+mn-cs"/>
              </a:rPr>
              <a:t>+ __</a:t>
            </a:r>
            <a:r>
              <a:rPr kumimoji="0" lang="pt-BR" sz="4000" b="0" i="0" u="none" strike="noStrike" kern="1200" cap="none" spc="0" normalizeH="0" baseline="0" noProof="0" dirty="0">
                <a:ln>
                  <a:noFill/>
                </a:ln>
                <a:solidFill>
                  <a:srgbClr val="FF0000"/>
                </a:solidFill>
                <a:effectLst/>
                <a:uLnTx/>
                <a:uFillTx/>
                <a:latin typeface="Arial" charset="0"/>
                <a:ea typeface="+mn-ea"/>
                <a:cs typeface="+mn-cs"/>
              </a:rPr>
              <a:t>O</a:t>
            </a:r>
            <a:r>
              <a:rPr kumimoji="0" lang="pt-BR" sz="2400" b="0" i="0" u="none" strike="noStrike" kern="1200" cap="none" spc="0" normalizeH="0" baseline="0" noProof="0" dirty="0">
                <a:ln>
                  <a:noFill/>
                </a:ln>
                <a:solidFill>
                  <a:srgbClr val="FF0000"/>
                </a:solidFill>
                <a:effectLst/>
                <a:uLnTx/>
                <a:uFillTx/>
                <a:latin typeface="Arial" charset="0"/>
                <a:ea typeface="+mn-ea"/>
                <a:cs typeface="+mn-cs"/>
              </a:rPr>
              <a:t>2</a:t>
            </a:r>
            <a:r>
              <a:rPr kumimoji="0" lang="pt-BR" sz="2400" b="0" i="0" u="none" strike="noStrike" kern="1200" cap="none" spc="0" normalizeH="0" baseline="0" noProof="0" dirty="0">
                <a:ln>
                  <a:noFill/>
                </a:ln>
                <a:solidFill>
                  <a:srgbClr val="FFFFFF"/>
                </a:solidFill>
                <a:effectLst/>
                <a:uLnTx/>
                <a:uFillTx/>
                <a:latin typeface="Arial" charset="0"/>
                <a:ea typeface="+mn-ea"/>
                <a:cs typeface="+mn-cs"/>
              </a:rPr>
              <a:t>(g) </a:t>
            </a:r>
            <a:r>
              <a:rPr kumimoji="0" lang="pt-BR" sz="4000" b="0" i="0" u="none" strike="noStrike" kern="1200" cap="none" spc="0" normalizeH="0" baseline="0" noProof="0" dirty="0">
                <a:ln>
                  <a:noFill/>
                </a:ln>
                <a:solidFill>
                  <a:srgbClr val="FFFFFF"/>
                </a:solidFill>
                <a:effectLst/>
                <a:uLnTx/>
                <a:uFillTx/>
                <a:latin typeface="Arial" charset="0"/>
                <a:ea typeface="+mn-ea"/>
                <a:cs typeface="+mn-cs"/>
              </a:rPr>
              <a:t>+ __</a:t>
            </a:r>
            <a:r>
              <a:rPr kumimoji="0" lang="pt-BR" sz="4000" b="0" i="0" u="none" strike="noStrike" kern="1200" cap="none" spc="0" normalizeH="0" baseline="0" noProof="0" dirty="0">
                <a:ln>
                  <a:noFill/>
                </a:ln>
                <a:solidFill>
                  <a:srgbClr val="FFC000"/>
                </a:solidFill>
                <a:effectLst/>
                <a:uLnTx/>
                <a:uFillTx/>
                <a:latin typeface="Arial" charset="0"/>
                <a:ea typeface="+mn-ea"/>
                <a:cs typeface="+mn-cs"/>
              </a:rPr>
              <a:t>H</a:t>
            </a:r>
            <a:r>
              <a:rPr kumimoji="0" lang="pt-BR" sz="2400" b="0" i="0" u="none" strike="noStrike" kern="1200" cap="none" spc="0" normalizeH="0" baseline="0" noProof="0" dirty="0">
                <a:ln>
                  <a:noFill/>
                </a:ln>
                <a:solidFill>
                  <a:srgbClr val="FFC000"/>
                </a:solidFill>
                <a:effectLst/>
                <a:uLnTx/>
                <a:uFillTx/>
                <a:latin typeface="Arial" charset="0"/>
                <a:ea typeface="+mn-ea"/>
                <a:cs typeface="+mn-cs"/>
              </a:rPr>
              <a:t>2</a:t>
            </a:r>
            <a:r>
              <a:rPr kumimoji="0" lang="pt-BR" sz="4000" b="0" i="0" u="none" strike="noStrike" kern="1200" cap="none" spc="0" normalizeH="0" baseline="0" noProof="0" dirty="0">
                <a:ln>
                  <a:noFill/>
                </a:ln>
                <a:solidFill>
                  <a:srgbClr val="FF0000"/>
                </a:solidFill>
                <a:effectLst/>
                <a:uLnTx/>
                <a:uFillTx/>
                <a:latin typeface="Arial" charset="0"/>
                <a:ea typeface="+mn-ea"/>
                <a:cs typeface="+mn-cs"/>
              </a:rPr>
              <a:t>O</a:t>
            </a:r>
            <a:r>
              <a:rPr kumimoji="0" lang="pt-BR" sz="4000" b="0" i="0" u="none" strike="noStrike" kern="1200" cap="none" spc="0" normalizeH="0" baseline="0" noProof="0" dirty="0">
                <a:ln>
                  <a:noFill/>
                </a:ln>
                <a:solidFill>
                  <a:srgbClr val="FFFFFF"/>
                </a:solidFill>
                <a:effectLst/>
                <a:uLnTx/>
                <a:uFillTx/>
                <a:latin typeface="Arial" charset="0"/>
                <a:ea typeface="+mn-ea"/>
                <a:cs typeface="+mn-cs"/>
              </a:rPr>
              <a:t> </a:t>
            </a:r>
            <a:r>
              <a:rPr kumimoji="0" lang="pt-BR" sz="4000" b="0" i="0" u="none" strike="noStrike" kern="1200" cap="none" spc="0" normalizeH="0" baseline="0" noProof="0" dirty="0">
                <a:ln>
                  <a:noFill/>
                </a:ln>
                <a:solidFill>
                  <a:srgbClr val="FFFFFF"/>
                </a:solidFill>
                <a:effectLst/>
                <a:uLnTx/>
                <a:uFillTx/>
                <a:latin typeface="Arial" charset="0"/>
                <a:ea typeface="+mn-ea"/>
                <a:cs typeface="+mn-cs"/>
                <a:sym typeface="Wingdings" panose="05000000000000000000" pitchFamily="2" charset="2"/>
              </a:rPr>
              <a:t></a:t>
            </a:r>
            <a:r>
              <a:rPr kumimoji="0" lang="pt-BR" sz="4000" b="0" i="0" u="none" strike="noStrike" kern="1200" cap="none" spc="0" normalizeH="0" baseline="0" noProof="0" dirty="0">
                <a:ln>
                  <a:noFill/>
                </a:ln>
                <a:solidFill>
                  <a:srgbClr val="FFFFFF"/>
                </a:solidFill>
                <a:effectLst/>
                <a:uLnTx/>
                <a:uFillTx/>
                <a:latin typeface="Arial" charset="0"/>
                <a:ea typeface="+mn-ea"/>
                <a:cs typeface="+mn-cs"/>
              </a:rPr>
              <a:t>__</a:t>
            </a:r>
            <a:r>
              <a:rPr kumimoji="0" lang="pt-BR" sz="4000" b="0" i="0" u="none" strike="noStrike" kern="1200" cap="none" spc="0" normalizeH="0" baseline="0" noProof="0" dirty="0">
                <a:ln>
                  <a:noFill/>
                </a:ln>
                <a:solidFill>
                  <a:srgbClr val="FFC000"/>
                </a:solidFill>
                <a:effectLst/>
                <a:uLnTx/>
                <a:uFillTx/>
                <a:latin typeface="Arial" charset="0"/>
                <a:ea typeface="+mn-ea"/>
                <a:cs typeface="+mn-cs"/>
              </a:rPr>
              <a:t>H</a:t>
            </a:r>
            <a:r>
              <a:rPr kumimoji="0" lang="pt-BR" sz="4000" b="0" i="0" u="none" strike="noStrike" kern="1200" cap="none" spc="0" normalizeH="0" baseline="0" noProof="0" dirty="0">
                <a:ln>
                  <a:noFill/>
                </a:ln>
                <a:solidFill>
                  <a:srgbClr val="00B0F0"/>
                </a:solidFill>
                <a:effectLst/>
                <a:uLnTx/>
                <a:uFillTx/>
                <a:latin typeface="Arial" charset="0"/>
                <a:ea typeface="+mn-ea"/>
                <a:cs typeface="+mn-cs"/>
              </a:rPr>
              <a:t>N</a:t>
            </a:r>
            <a:r>
              <a:rPr kumimoji="0" lang="pt-BR" sz="4000" b="0" i="0" u="none" strike="noStrike" kern="1200" cap="none" spc="0" normalizeH="0" baseline="0" noProof="0" dirty="0">
                <a:ln>
                  <a:noFill/>
                </a:ln>
                <a:solidFill>
                  <a:srgbClr val="FF5050"/>
                </a:solidFill>
                <a:effectLst/>
                <a:uLnTx/>
                <a:uFillTx/>
                <a:latin typeface="Arial" charset="0"/>
                <a:ea typeface="+mn-ea"/>
                <a:cs typeface="+mn-cs"/>
              </a:rPr>
              <a:t>O</a:t>
            </a:r>
            <a:r>
              <a:rPr kumimoji="0" lang="pt-BR" sz="2400" b="0" i="0" u="none" strike="noStrike" kern="1200" cap="none" spc="0" normalizeH="0" baseline="0" noProof="0" dirty="0">
                <a:ln>
                  <a:noFill/>
                </a:ln>
                <a:solidFill>
                  <a:srgbClr val="FF5050"/>
                </a:solidFill>
                <a:effectLst/>
                <a:uLnTx/>
                <a:uFillTx/>
                <a:latin typeface="Arial" charset="0"/>
                <a:ea typeface="+mn-ea"/>
                <a:cs typeface="+mn-cs"/>
              </a:rPr>
              <a:t>3</a:t>
            </a:r>
            <a:r>
              <a:rPr kumimoji="0" lang="pt-BR" sz="2400" b="0" i="0" u="none" strike="noStrike" kern="1200" cap="none" spc="0" normalizeH="0" baseline="0" noProof="0" dirty="0">
                <a:ln>
                  <a:noFill/>
                </a:ln>
                <a:solidFill>
                  <a:srgbClr val="FFFFFF"/>
                </a:solidFill>
                <a:effectLst/>
                <a:uLnTx/>
                <a:uFillTx/>
                <a:latin typeface="Arial" charset="0"/>
                <a:ea typeface="+mn-ea"/>
                <a:cs typeface="+mn-cs"/>
              </a:rPr>
              <a:t> (aq) </a:t>
            </a:r>
            <a:endParaRPr kumimoji="0" lang="en-US" sz="2400" b="1" i="0" u="none" strike="noStrike" kern="1200" cap="none" spc="0" normalizeH="0" baseline="0" noProof="0" dirty="0">
              <a:ln w="17780" cmpd="sng">
                <a:solidFill>
                  <a:srgbClr val="FFFFFF"/>
                </a:solidFill>
                <a:prstDash val="solid"/>
                <a:miter lim="800000"/>
              </a:ln>
              <a:solidFill>
                <a:srgbClr val="FFFFFF"/>
              </a:solidFill>
              <a:effectLst>
                <a:glow rad="25400">
                  <a:srgbClr val="BBE0E3">
                    <a:satMod val="175000"/>
                    <a:alpha val="40000"/>
                  </a:srgbClr>
                </a:glow>
                <a:outerShdw blurRad="50800" algn="tl" rotWithShape="0">
                  <a:srgbClr val="000000"/>
                </a:outerShdw>
              </a:effectLst>
              <a:uLnTx/>
              <a:uFillTx/>
              <a:latin typeface="Arial" charset="0"/>
              <a:ea typeface="+mn-ea"/>
              <a:cs typeface="+mn-cs"/>
            </a:endParaRPr>
          </a:p>
        </p:txBody>
      </p:sp>
      <p:sp>
        <p:nvSpPr>
          <p:cNvPr id="12" name="Rectangle 11"/>
          <p:cNvSpPr/>
          <p:nvPr/>
        </p:nvSpPr>
        <p:spPr>
          <a:xfrm>
            <a:off x="130934" y="5288340"/>
            <a:ext cx="1553631"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20</a:t>
            </a:r>
          </a:p>
        </p:txBody>
      </p:sp>
      <p:pic>
        <p:nvPicPr>
          <p:cNvPr id="6" name="Picture 2" descr="https://upload.wikimedia.org/wikipedia/commons/thumb/c/c1/Nitric_acid_70_percent.jpg/200px-Nitric_acid_70_perc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1" y="3867835"/>
            <a:ext cx="3451428" cy="2667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6" descr="http://dentalday.wikispaces.com/file/view/third_degree_burn.jpg/301033680/346x270/third_degree_bur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1371" y="3862469"/>
            <a:ext cx="3295650" cy="257175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A78CA4C-1B4F-B24C-F42D-B9545C35813E}"/>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61856481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81000"/>
            <a:ext cx="88392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Please balance the equation below.</a:t>
            </a:r>
          </a:p>
        </p:txBody>
      </p:sp>
      <p:sp>
        <p:nvSpPr>
          <p:cNvPr id="7" name="Rectangle 6"/>
          <p:cNvSpPr/>
          <p:nvPr/>
        </p:nvSpPr>
        <p:spPr>
          <a:xfrm>
            <a:off x="-381000" y="1361657"/>
            <a:ext cx="9906000" cy="707886"/>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4000" b="0" i="0" u="none" strike="noStrike" kern="1200" cap="none" spc="0" normalizeH="0" baseline="0" noProof="0" dirty="0">
                <a:ln>
                  <a:noFill/>
                </a:ln>
                <a:solidFill>
                  <a:srgbClr val="FFFFFF"/>
                </a:solidFill>
                <a:effectLst/>
                <a:uLnTx/>
                <a:uFillTx/>
                <a:latin typeface="Arial" charset="0"/>
                <a:ea typeface="+mn-ea"/>
                <a:cs typeface="+mn-cs"/>
              </a:rPr>
              <a:t>__</a:t>
            </a:r>
            <a:r>
              <a:rPr kumimoji="0" lang="pt-BR" sz="4000" b="0" i="0" u="none" strike="noStrike" kern="1200" cap="none" spc="0" normalizeH="0" baseline="0" noProof="0" dirty="0">
                <a:ln>
                  <a:noFill/>
                </a:ln>
                <a:solidFill>
                  <a:srgbClr val="00B0F0"/>
                </a:solidFill>
                <a:effectLst/>
                <a:uLnTx/>
                <a:uFillTx/>
                <a:latin typeface="Arial" charset="0"/>
                <a:ea typeface="+mn-ea"/>
                <a:cs typeface="+mn-cs"/>
              </a:rPr>
              <a:t>N</a:t>
            </a:r>
            <a:r>
              <a:rPr kumimoji="0" lang="pt-BR" sz="2400" b="0" i="0" u="none" strike="noStrike" kern="1200" cap="none" spc="0" normalizeH="0" baseline="0" noProof="0" dirty="0">
                <a:ln>
                  <a:noFill/>
                </a:ln>
                <a:solidFill>
                  <a:srgbClr val="00B0F0"/>
                </a:solidFill>
                <a:effectLst/>
                <a:uLnTx/>
                <a:uFillTx/>
                <a:latin typeface="Arial" charset="0"/>
                <a:ea typeface="+mn-ea"/>
                <a:cs typeface="+mn-cs"/>
              </a:rPr>
              <a:t>2</a:t>
            </a:r>
            <a:r>
              <a:rPr kumimoji="0" lang="pt-BR" sz="2400" b="0" i="0" u="none" strike="noStrike" kern="1200" cap="none" spc="0" normalizeH="0" baseline="0" noProof="0" dirty="0">
                <a:ln>
                  <a:noFill/>
                </a:ln>
                <a:solidFill>
                  <a:srgbClr val="FFFFFF"/>
                </a:solidFill>
                <a:effectLst/>
                <a:uLnTx/>
                <a:uFillTx/>
                <a:latin typeface="Arial" charset="0"/>
                <a:ea typeface="+mn-ea"/>
                <a:cs typeface="+mn-cs"/>
              </a:rPr>
              <a:t>(g) </a:t>
            </a:r>
            <a:r>
              <a:rPr kumimoji="0" lang="pt-BR" sz="4000" b="0" i="0" u="none" strike="noStrike" kern="1200" cap="none" spc="0" normalizeH="0" baseline="0" noProof="0" dirty="0">
                <a:ln>
                  <a:noFill/>
                </a:ln>
                <a:solidFill>
                  <a:srgbClr val="FFFFFF"/>
                </a:solidFill>
                <a:effectLst/>
                <a:uLnTx/>
                <a:uFillTx/>
                <a:latin typeface="Arial" charset="0"/>
                <a:ea typeface="+mn-ea"/>
                <a:cs typeface="+mn-cs"/>
              </a:rPr>
              <a:t>+ __</a:t>
            </a:r>
            <a:r>
              <a:rPr kumimoji="0" lang="pt-BR" sz="4000" b="0" i="0" u="none" strike="noStrike" kern="1200" cap="none" spc="0" normalizeH="0" baseline="0" noProof="0" dirty="0">
                <a:ln>
                  <a:noFill/>
                </a:ln>
                <a:solidFill>
                  <a:srgbClr val="FF0000"/>
                </a:solidFill>
                <a:effectLst/>
                <a:uLnTx/>
                <a:uFillTx/>
                <a:latin typeface="Arial" charset="0"/>
                <a:ea typeface="+mn-ea"/>
                <a:cs typeface="+mn-cs"/>
              </a:rPr>
              <a:t>O</a:t>
            </a:r>
            <a:r>
              <a:rPr kumimoji="0" lang="pt-BR" sz="2400" b="0" i="0" u="none" strike="noStrike" kern="1200" cap="none" spc="0" normalizeH="0" baseline="0" noProof="0" dirty="0">
                <a:ln>
                  <a:noFill/>
                </a:ln>
                <a:solidFill>
                  <a:srgbClr val="FF0000"/>
                </a:solidFill>
                <a:effectLst/>
                <a:uLnTx/>
                <a:uFillTx/>
                <a:latin typeface="Arial" charset="0"/>
                <a:ea typeface="+mn-ea"/>
                <a:cs typeface="+mn-cs"/>
              </a:rPr>
              <a:t>2</a:t>
            </a:r>
            <a:r>
              <a:rPr kumimoji="0" lang="pt-BR" sz="2400" b="0" i="0" u="none" strike="noStrike" kern="1200" cap="none" spc="0" normalizeH="0" baseline="0" noProof="0" dirty="0">
                <a:ln>
                  <a:noFill/>
                </a:ln>
                <a:solidFill>
                  <a:srgbClr val="FFFFFF"/>
                </a:solidFill>
                <a:effectLst/>
                <a:uLnTx/>
                <a:uFillTx/>
                <a:latin typeface="Arial" charset="0"/>
                <a:ea typeface="+mn-ea"/>
                <a:cs typeface="+mn-cs"/>
              </a:rPr>
              <a:t>(g) </a:t>
            </a:r>
            <a:r>
              <a:rPr kumimoji="0" lang="pt-BR" sz="4000" b="0" i="0" u="none" strike="noStrike" kern="1200" cap="none" spc="0" normalizeH="0" baseline="0" noProof="0" dirty="0">
                <a:ln>
                  <a:noFill/>
                </a:ln>
                <a:solidFill>
                  <a:srgbClr val="FFFFFF"/>
                </a:solidFill>
                <a:effectLst/>
                <a:uLnTx/>
                <a:uFillTx/>
                <a:latin typeface="Arial" charset="0"/>
                <a:ea typeface="+mn-ea"/>
                <a:cs typeface="+mn-cs"/>
              </a:rPr>
              <a:t>+ __</a:t>
            </a:r>
            <a:r>
              <a:rPr kumimoji="0" lang="pt-BR" sz="4000" b="0" i="0" u="none" strike="noStrike" kern="1200" cap="none" spc="0" normalizeH="0" baseline="0" noProof="0" dirty="0">
                <a:ln>
                  <a:noFill/>
                </a:ln>
                <a:solidFill>
                  <a:srgbClr val="FFC000"/>
                </a:solidFill>
                <a:effectLst/>
                <a:uLnTx/>
                <a:uFillTx/>
                <a:latin typeface="Arial" charset="0"/>
                <a:ea typeface="+mn-ea"/>
                <a:cs typeface="+mn-cs"/>
              </a:rPr>
              <a:t>H</a:t>
            </a:r>
            <a:r>
              <a:rPr kumimoji="0" lang="pt-BR" sz="2400" b="0" i="0" u="none" strike="noStrike" kern="1200" cap="none" spc="0" normalizeH="0" baseline="0" noProof="0" dirty="0">
                <a:ln>
                  <a:noFill/>
                </a:ln>
                <a:solidFill>
                  <a:srgbClr val="FFC000"/>
                </a:solidFill>
                <a:effectLst/>
                <a:uLnTx/>
                <a:uFillTx/>
                <a:latin typeface="Arial" charset="0"/>
                <a:ea typeface="+mn-ea"/>
                <a:cs typeface="+mn-cs"/>
              </a:rPr>
              <a:t>2</a:t>
            </a:r>
            <a:r>
              <a:rPr kumimoji="0" lang="pt-BR" sz="4000" b="0" i="0" u="none" strike="noStrike" kern="1200" cap="none" spc="0" normalizeH="0" baseline="0" noProof="0" dirty="0">
                <a:ln>
                  <a:noFill/>
                </a:ln>
                <a:solidFill>
                  <a:srgbClr val="FF0000"/>
                </a:solidFill>
                <a:effectLst/>
                <a:uLnTx/>
                <a:uFillTx/>
                <a:latin typeface="Arial" charset="0"/>
                <a:ea typeface="+mn-ea"/>
                <a:cs typeface="+mn-cs"/>
              </a:rPr>
              <a:t>O</a:t>
            </a:r>
            <a:r>
              <a:rPr kumimoji="0" lang="pt-BR" sz="4000" b="0" i="0" u="none" strike="noStrike" kern="1200" cap="none" spc="0" normalizeH="0" baseline="0" noProof="0" dirty="0">
                <a:ln>
                  <a:noFill/>
                </a:ln>
                <a:solidFill>
                  <a:srgbClr val="FFFFFF"/>
                </a:solidFill>
                <a:effectLst/>
                <a:uLnTx/>
                <a:uFillTx/>
                <a:latin typeface="Arial" charset="0"/>
                <a:ea typeface="+mn-ea"/>
                <a:cs typeface="+mn-cs"/>
              </a:rPr>
              <a:t> </a:t>
            </a:r>
            <a:r>
              <a:rPr kumimoji="0" lang="pt-BR" sz="4000" b="0" i="0" u="none" strike="noStrike" kern="1200" cap="none" spc="0" normalizeH="0" baseline="0" noProof="0" dirty="0">
                <a:ln>
                  <a:noFill/>
                </a:ln>
                <a:solidFill>
                  <a:srgbClr val="FFFFFF"/>
                </a:solidFill>
                <a:effectLst/>
                <a:uLnTx/>
                <a:uFillTx/>
                <a:latin typeface="Arial" charset="0"/>
                <a:ea typeface="+mn-ea"/>
                <a:cs typeface="+mn-cs"/>
                <a:sym typeface="Wingdings" panose="05000000000000000000" pitchFamily="2" charset="2"/>
              </a:rPr>
              <a:t></a:t>
            </a:r>
            <a:r>
              <a:rPr kumimoji="0" lang="pt-BR" sz="4000" b="0" i="0" u="none" strike="noStrike" kern="1200" cap="none" spc="0" normalizeH="0" baseline="0" noProof="0" dirty="0">
                <a:ln>
                  <a:noFill/>
                </a:ln>
                <a:solidFill>
                  <a:srgbClr val="FFFFFF"/>
                </a:solidFill>
                <a:effectLst/>
                <a:uLnTx/>
                <a:uFillTx/>
                <a:latin typeface="Arial" charset="0"/>
                <a:ea typeface="+mn-ea"/>
                <a:cs typeface="+mn-cs"/>
              </a:rPr>
              <a:t>__</a:t>
            </a:r>
            <a:r>
              <a:rPr kumimoji="0" lang="pt-BR" sz="4000" b="0" i="0" u="none" strike="noStrike" kern="1200" cap="none" spc="0" normalizeH="0" baseline="0" noProof="0" dirty="0">
                <a:ln>
                  <a:noFill/>
                </a:ln>
                <a:solidFill>
                  <a:srgbClr val="FFC000"/>
                </a:solidFill>
                <a:effectLst/>
                <a:uLnTx/>
                <a:uFillTx/>
                <a:latin typeface="Arial" charset="0"/>
                <a:ea typeface="+mn-ea"/>
                <a:cs typeface="+mn-cs"/>
              </a:rPr>
              <a:t>H</a:t>
            </a:r>
            <a:r>
              <a:rPr kumimoji="0" lang="pt-BR" sz="4000" b="0" i="0" u="none" strike="noStrike" kern="1200" cap="none" spc="0" normalizeH="0" baseline="0" noProof="0" dirty="0">
                <a:ln>
                  <a:noFill/>
                </a:ln>
                <a:solidFill>
                  <a:srgbClr val="00B0F0"/>
                </a:solidFill>
                <a:effectLst/>
                <a:uLnTx/>
                <a:uFillTx/>
                <a:latin typeface="Arial" charset="0"/>
                <a:ea typeface="+mn-ea"/>
                <a:cs typeface="+mn-cs"/>
              </a:rPr>
              <a:t>N</a:t>
            </a:r>
            <a:r>
              <a:rPr kumimoji="0" lang="pt-BR" sz="4000" b="0" i="0" u="none" strike="noStrike" kern="1200" cap="none" spc="0" normalizeH="0" baseline="0" noProof="0" dirty="0">
                <a:ln>
                  <a:noFill/>
                </a:ln>
                <a:solidFill>
                  <a:srgbClr val="FF5050"/>
                </a:solidFill>
                <a:effectLst/>
                <a:uLnTx/>
                <a:uFillTx/>
                <a:latin typeface="Arial" charset="0"/>
                <a:ea typeface="+mn-ea"/>
                <a:cs typeface="+mn-cs"/>
              </a:rPr>
              <a:t>O</a:t>
            </a:r>
            <a:r>
              <a:rPr kumimoji="0" lang="pt-BR" sz="2400" b="0" i="0" u="none" strike="noStrike" kern="1200" cap="none" spc="0" normalizeH="0" baseline="0" noProof="0" dirty="0">
                <a:ln>
                  <a:noFill/>
                </a:ln>
                <a:solidFill>
                  <a:srgbClr val="FF5050"/>
                </a:solidFill>
                <a:effectLst/>
                <a:uLnTx/>
                <a:uFillTx/>
                <a:latin typeface="Arial" charset="0"/>
                <a:ea typeface="+mn-ea"/>
                <a:cs typeface="+mn-cs"/>
              </a:rPr>
              <a:t>3</a:t>
            </a:r>
            <a:r>
              <a:rPr kumimoji="0" lang="pt-BR" sz="2400" b="0" i="0" u="none" strike="noStrike" kern="1200" cap="none" spc="0" normalizeH="0" baseline="0" noProof="0" dirty="0">
                <a:ln>
                  <a:noFill/>
                </a:ln>
                <a:solidFill>
                  <a:srgbClr val="FFFFFF"/>
                </a:solidFill>
                <a:effectLst/>
                <a:uLnTx/>
                <a:uFillTx/>
                <a:latin typeface="Arial" charset="0"/>
                <a:ea typeface="+mn-ea"/>
                <a:cs typeface="+mn-cs"/>
              </a:rPr>
              <a:t> (aq) </a:t>
            </a:r>
            <a:endParaRPr kumimoji="0" lang="en-US" sz="2400" b="1" i="0" u="none" strike="noStrike" kern="1200" cap="none" spc="0" normalizeH="0" baseline="0" noProof="0" dirty="0">
              <a:ln w="17780" cmpd="sng">
                <a:solidFill>
                  <a:srgbClr val="FFFFFF"/>
                </a:solidFill>
                <a:prstDash val="solid"/>
                <a:miter lim="800000"/>
              </a:ln>
              <a:solidFill>
                <a:srgbClr val="FFFFFF"/>
              </a:solidFill>
              <a:effectLst>
                <a:glow rad="25400">
                  <a:srgbClr val="BBE0E3">
                    <a:satMod val="175000"/>
                    <a:alpha val="40000"/>
                  </a:srgbClr>
                </a:glow>
                <a:outerShdw blurRad="50800" algn="tl" rotWithShape="0">
                  <a:srgbClr val="000000"/>
                </a:outerShdw>
              </a:effectLst>
              <a:uLnTx/>
              <a:uFillTx/>
              <a:latin typeface="Arial" charset="0"/>
              <a:ea typeface="+mn-ea"/>
              <a:cs typeface="+mn-cs"/>
            </a:endParaRPr>
          </a:p>
        </p:txBody>
      </p:sp>
      <p:sp>
        <p:nvSpPr>
          <p:cNvPr id="12" name="Rectangle 11"/>
          <p:cNvSpPr/>
          <p:nvPr/>
        </p:nvSpPr>
        <p:spPr>
          <a:xfrm>
            <a:off x="130934" y="5288340"/>
            <a:ext cx="1553631"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20</a:t>
            </a:r>
          </a:p>
        </p:txBody>
      </p:sp>
      <p:sp>
        <p:nvSpPr>
          <p:cNvPr id="13" name="TextBox 12"/>
          <p:cNvSpPr txBox="1"/>
          <p:nvPr/>
        </p:nvSpPr>
        <p:spPr>
          <a:xfrm>
            <a:off x="304800" y="2438400"/>
            <a:ext cx="8698555" cy="193899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00B0F0"/>
                </a:solidFill>
                <a:effectLst/>
                <a:uLnTx/>
                <a:uFillTx/>
                <a:latin typeface="Arial" charset="0"/>
                <a:ea typeface="+mn-ea"/>
                <a:cs typeface="+mn-cs"/>
              </a:rPr>
              <a:t>Diatomic Nitrogen </a:t>
            </a:r>
            <a:r>
              <a:rPr kumimoji="0" lang="en-US" sz="4000" b="0" i="0" u="none" strike="noStrike" kern="1200" cap="none" spc="0" normalizeH="0" baseline="0" noProof="0" dirty="0">
                <a:ln>
                  <a:noFill/>
                </a:ln>
                <a:solidFill>
                  <a:srgbClr val="FFFFFF"/>
                </a:solidFill>
                <a:effectLst/>
                <a:uLnTx/>
                <a:uFillTx/>
                <a:latin typeface="Arial" charset="0"/>
                <a:ea typeface="+mn-ea"/>
                <a:cs typeface="+mn-cs"/>
              </a:rPr>
              <a:t>and </a:t>
            </a:r>
            <a:r>
              <a:rPr kumimoji="0" lang="en-US" sz="4000" b="0" i="0" u="none" strike="noStrike" kern="1200" cap="none" spc="0" normalizeH="0" baseline="0" noProof="0" dirty="0">
                <a:ln>
                  <a:noFill/>
                </a:ln>
                <a:solidFill>
                  <a:srgbClr val="FF0000"/>
                </a:solidFill>
                <a:effectLst/>
                <a:uLnTx/>
                <a:uFillTx/>
                <a:latin typeface="Arial" charset="0"/>
                <a:ea typeface="+mn-ea"/>
                <a:cs typeface="+mn-cs"/>
              </a:rPr>
              <a:t>Oxygen Gas </a:t>
            </a:r>
            <a:r>
              <a:rPr kumimoji="0" lang="en-US" sz="4000" b="0" i="0" u="none" strike="noStrike" kern="1200" cap="none" spc="0" normalizeH="0" baseline="0" noProof="0" dirty="0">
                <a:ln>
                  <a:noFill/>
                </a:ln>
                <a:solidFill>
                  <a:srgbClr val="FFFFFF"/>
                </a:solidFill>
                <a:effectLst/>
                <a:uLnTx/>
                <a:uFillTx/>
                <a:latin typeface="Arial" charset="0"/>
                <a:ea typeface="+mn-ea"/>
                <a:cs typeface="+mn-cs"/>
              </a:rPr>
              <a:t>with </a:t>
            </a:r>
            <a:r>
              <a:rPr kumimoji="0" lang="en-US" sz="4000" b="0" i="0" u="none" strike="noStrike" kern="1200" cap="none" spc="0" normalizeH="0" baseline="0" noProof="0" dirty="0">
                <a:ln>
                  <a:noFill/>
                </a:ln>
                <a:solidFill>
                  <a:srgbClr val="FFC000"/>
                </a:solidFill>
                <a:effectLst/>
                <a:uLnTx/>
                <a:uFillTx/>
                <a:latin typeface="Arial" charset="0"/>
                <a:ea typeface="+mn-ea"/>
                <a:cs typeface="+mn-cs"/>
              </a:rPr>
              <a:t>W</a:t>
            </a:r>
            <a:r>
              <a:rPr kumimoji="0" lang="en-US" sz="4000" b="0" i="0" u="none" strike="noStrike" kern="1200" cap="none" spc="0" normalizeH="0" baseline="0" noProof="0" dirty="0">
                <a:ln>
                  <a:noFill/>
                </a:ln>
                <a:solidFill>
                  <a:srgbClr val="FF0000"/>
                </a:solidFill>
                <a:effectLst/>
                <a:uLnTx/>
                <a:uFillTx/>
                <a:latin typeface="Arial" charset="0"/>
                <a:ea typeface="+mn-ea"/>
                <a:cs typeface="+mn-cs"/>
              </a:rPr>
              <a:t>ater</a:t>
            </a:r>
            <a:r>
              <a:rPr kumimoji="0" lang="en-US" sz="4000" b="0" i="0" u="none" strike="noStrike" kern="1200" cap="none" spc="0" normalizeH="0" baseline="0" noProof="0" dirty="0">
                <a:ln>
                  <a:noFill/>
                </a:ln>
                <a:solidFill>
                  <a:srgbClr val="FFFFFF"/>
                </a:solidFill>
                <a:effectLst/>
                <a:uLnTx/>
                <a:uFillTx/>
                <a:latin typeface="Arial" charset="0"/>
                <a:ea typeface="+mn-ea"/>
                <a:cs typeface="+mn-cs"/>
              </a:rPr>
              <a:t> form an Aqueous </a:t>
            </a:r>
            <a:r>
              <a:rPr kumimoji="0" lang="en-US" sz="4000" b="0" i="0" u="none" strike="noStrike" kern="1200" cap="none" spc="0" normalizeH="0" baseline="0" noProof="0" dirty="0">
                <a:ln>
                  <a:noFill/>
                </a:ln>
                <a:solidFill>
                  <a:srgbClr val="00B0F0"/>
                </a:solidFill>
                <a:effectLst/>
                <a:uLnTx/>
                <a:uFillTx/>
                <a:latin typeface="Arial" charset="0"/>
                <a:ea typeface="+mn-ea"/>
                <a:cs typeface="+mn-cs"/>
              </a:rPr>
              <a:t>Nitric</a:t>
            </a:r>
            <a:r>
              <a:rPr kumimoji="0" lang="en-US" sz="4000" b="0" i="0" u="none" strike="noStrike" kern="1200" cap="none" spc="0" normalizeH="0" baseline="0" noProof="0" dirty="0">
                <a:ln>
                  <a:noFill/>
                </a:ln>
                <a:solidFill>
                  <a:srgbClr val="FFFFFF"/>
                </a:solidFill>
                <a:effectLst/>
                <a:uLnTx/>
                <a:uFillTx/>
                <a:latin typeface="Arial" charset="0"/>
                <a:ea typeface="+mn-ea"/>
                <a:cs typeface="+mn-cs"/>
              </a:rPr>
              <a:t> </a:t>
            </a:r>
            <a:r>
              <a:rPr kumimoji="0" lang="en-US" sz="4000" b="0" i="0" u="none" strike="noStrike" kern="1200" cap="none" spc="0" normalizeH="0" baseline="0" noProof="0" dirty="0">
                <a:ln>
                  <a:noFill/>
                </a:ln>
                <a:solidFill>
                  <a:srgbClr val="FFC000"/>
                </a:solidFill>
                <a:effectLst/>
                <a:uLnTx/>
                <a:uFillTx/>
                <a:latin typeface="Arial" charset="0"/>
                <a:ea typeface="+mn-ea"/>
                <a:cs typeface="+mn-cs"/>
              </a:rPr>
              <a:t>Ac</a:t>
            </a:r>
            <a:r>
              <a:rPr kumimoji="0" lang="en-US" sz="4000" b="0" i="0" u="none" strike="noStrike" kern="1200" cap="none" spc="0" normalizeH="0" baseline="0" noProof="0" dirty="0">
                <a:ln>
                  <a:noFill/>
                </a:ln>
                <a:solidFill>
                  <a:srgbClr val="FF0000"/>
                </a:solidFill>
                <a:effectLst/>
                <a:uLnTx/>
                <a:uFillTx/>
                <a:latin typeface="Arial" charset="0"/>
                <a:ea typeface="+mn-ea"/>
                <a:cs typeface="+mn-cs"/>
              </a:rPr>
              <a:t>id</a:t>
            </a:r>
            <a:r>
              <a:rPr kumimoji="0" lang="en-US" sz="4000" b="0" i="0" u="none" strike="noStrike" kern="1200" cap="none" spc="0" normalizeH="0" baseline="0" noProof="0" dirty="0">
                <a:ln>
                  <a:noFill/>
                </a:ln>
                <a:solidFill>
                  <a:srgbClr val="FFFFFF"/>
                </a:solidFill>
                <a:effectLst/>
                <a:uLnTx/>
                <a:uFillTx/>
                <a:latin typeface="Arial" charset="0"/>
                <a:ea typeface="+mn-ea"/>
                <a:cs typeface="+mn-cs"/>
              </a:rPr>
              <a:t>.</a:t>
            </a:r>
            <a:endParaRPr kumimoji="0" lang="en-US" sz="4000" b="0" i="0" u="none" strike="noStrike" kern="1200" cap="none" spc="0" normalizeH="0" baseline="0" noProof="0" dirty="0">
              <a:ln>
                <a:noFill/>
              </a:ln>
              <a:solidFill>
                <a:srgbClr val="00B0F0"/>
              </a:solidFill>
              <a:effectLst/>
              <a:uLnTx/>
              <a:uFillTx/>
              <a:latin typeface="Arial" charset="0"/>
              <a:ea typeface="+mn-ea"/>
              <a:cs typeface="+mn-cs"/>
            </a:endParaRPr>
          </a:p>
        </p:txBody>
      </p:sp>
      <p:pic>
        <p:nvPicPr>
          <p:cNvPr id="26626" name="Picture 2" descr="https://upload.wikimedia.org/wikipedia/commons/thumb/c/c1/Nitric_acid_70_percent.jpg/200px-Nitric_acid_70_perc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1" y="3867835"/>
            <a:ext cx="3451428" cy="2667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AutoShape 4" descr="data:image/jpeg;base64,/9j/4AAQSkZJRgABAQAAAQABAAD/2wCEAAkGBxQTEhUUExQWFhUXFRcXFxgYFRQUFxcUFxcWFxcXFxgYHCggGBwlHBQUITEhJSkrLi4uFx8zODMsNygtLisBCgoKDg0OGhAQGzQkHCYsLCwvLCwvLDQsLCwsLCwsLCwsLCwsLCwsLCwsLCwsLCwsLCwsLCwsLCwsLCwsLCwsLP/AABEIAMIBAwMBIgACEQEDEQH/xAAcAAACAwEBAQEAAAAAAAAAAAADBAACBQEGBwj/xAA4EAABAwIEBAMGBQQDAQEAAAABAAIRAyEEEjFBBVFhcSKBkRMyobHR8AYUUsHhFUJi8TNykoJD/8QAGwEAAwEBAQEBAAAAAAAAAAAAAQIDAAQFBgf/xAAyEQACAgECBQEHAgYDAAAAAAAAAQIRAxIhBAUxQVETBhQVIjJhoZHhQlJxgbHRFmJj/9oADAMBAAIRAxEAPwD5OourhROYiq4xqqOq8lTJuUG6HjBsjqhOi41ivC7CRssopHAFF1RKMVUK6uLGIqkKxUhExVSFZdo0XPMDTmsBtJWwe/VOYfhrne9YclpYLh4btfmU+1irHH5POz8bW0BKjhGs0CYAR8qoaXJW00edLI5O2ymRdyq2QhQNWAVIS9a1wnW01V9MSJ0kSek3WoaMldH0vh1M+zYP8R8kSvgd/sJ3hzRlGW4gXTdQRZecnTPptNoxsPiMhyvPmnKp0cNteyS4rh9D5JfDVntERI0In5KtWiXQ2sQLT0RcPSgBK4SrmaAdRr2WhmCSuw6d7lcqG4XCMCFWPEEGOCqtWFxVomOi9HVELzGNGZ8908FbEm6RnO7BRXdSM2UTaAaz5K+sBbUoZBOq61sKyLkTjBI4GrpCgUSjEhRRdWCcC4urqxipUhWhSFjFVVxXXHYarX4ZwcjxON+XJNCLk9iWbPHFG5C2C4W5132HJbdDBhosAmGNARcq64Ykjws/FzyP7AxTULEXKo5UpHLqbF3BdyomVEbT5raTOVAGsRHMRCIQ3FaqBbYIyqOYjlxK6KaWh1Kj0v4F41lP5eobH/jJ2P6Pp/pe2cCV8eqsIMixFwV9N/C3GhiaIkj2jbPHPk7sfnK48+KnqR7vL+K1L05dew7XoZgsqIMFbONxLKTS97g1o3P7c14zif4to+0GUPiYLiAB310S41J9jryzhF7vc36IkrWoU7JHhxBAIvK03GAs3uNGKoVrVbkDbVVqu8KLw6lIzH+6T5K2NwzsphTb3KJbGXVxbgIN536JGq4JzGtfEZfNZbPESNHDUKkWkTlFnYUXConsWj42HArqUoJoJGgllFF1AJFF2FIQCcCisFCVjFV2hRdUOVg89h3VsNhnVXQ3Tc7BeqwOBFNoAVceNy/ocXF8ZHCqX1CfD+DNZcmXc+XZaXsuSIGruZdsYxiqPAyZsmWWpuwQHNdyDYooM7Lhb0TE9wYCu1gV2tPJdNLogFs57Ncd0XDRKqAQVrBpvo7JkXMiMDKmVEFghTXYRQFwhYNg3NlUwtepQeH0zBH3BG6u58aoD3F30QaT6lsWpO1scxuPqVn5qj3O6Tp2GgSWPpRB5hMtEXuFSvB3CFHTGTcrZ6L8DfiEMcKNUwDZjjz/AEn9l9AxLvCex+S+HOave/g38T5x7CsfGGn2bj/eI90/5D4rly46epHq8PntaJHt+Gu8Df8Aqu4hzjoluBPzUmwdFrNuNFx1uejexklrt7pLG8NDiHCzhof2PMLfqUwhVKUhGqMmefDDuLqLWNLmLqJdxqR+a6YTDSgsCM0hXZzoIF0LtGk53utJ8k0zh1TlHnPySNpFFCT6IVXYWphOCPdrb5rRofhmd3FI8sUVXDze55l1kTA4N1V3Jo1K9jR/CbTe3mmHfh8NbYRH3slWeK7Blwk5KoySZn4PBhjYACYBhHZwY6kNP7I1PgttG+l/VW9/S2Ufyee/Z2cpNzyfj9xOBzlWYB0Tx4SDEj0sPOFx/BAj8Q/6iv2c/wDX8fuL5hzCoazf1BH/AKJEkRfY/UIL8NEAt10i/wDpF8xfaIy9mYdXkf6FfzLRv8yp+cbz+CuzAkiARmG3JDx1DKRLZ5W/ZI+YZPCLL2b4dfVJ/j/Rc4scj8FH1ObT8PqjUqTSAd4TGGc0zaI52Se/5fsVfs7wq8/qZpdyafh9Vw1HfoK1K7Gt1gTvt0lDdg3iSCCNUvvmUouRcL3T/UyXYh/6fWyrTxTtwPK62PycjW+45hIYnDge6TmALgIMW2n9kHxeXyV+C8JFbQ/yZ9aoZuRfnKDVrkcvJUxOJDrERzMR6BLCA602QXFZfJOXAcN0UQhqOcbn6I7eGPN5/dUfzF523Cd4fXggAkd9EHxmXrZly/AttP8AkXp8IedKg9P5TVLgr9cwJ2IBEdddVo1GxJHTS4/hPYemVvfMr7/gp8N4dq9P5f8As5+HOJ18NVGc5qRs4RcHZwPzX0rC12uggy03BXgmU51C0uFYw0jGrDqOXUJVlbe4z4ZRXyntMQzSFz2dkHDYsQN2nQp0uB0XTGVnHKNChaomC0KJqBqPyxhsG92xWnQwTWxufVbn9PcWgMbHMD6q9Dg5Bs2Cea5cmfwdUcKiL4ejaY8hIXpMFhG5RmYAD3mOq5gsLSb/AMmY32ED+VrwHG05du65m5SOiEHLZCdGkzNAgAQLCE9Rwk89bHRN4TAN11TzaWxEBN0R0XoVdxMYcD6ojMOXa6dk3SodRCYpU+SWyd0Zw4eAufk+llruZ1CE6nFytYdcmZLMN5q/5UytM05ubckNw5afJEo05Gc7D3S+KwjT7x03BghPvqMdmaCCBYzqkK+Id+mGjzJF5iN7LBjHezPqODdZtHijX0vKLiqghpMFvLn2VK+Gzu28W3vcoM9u6ZwvDmvgT7uknlYxG6R5V2C8lf0MTGUM1qYdlEEkeJZvEKzgwNIE8wfebqvZ1+FtggC53BOvbqF5DH4eDGo57gpPV3Ja9RkN/ETwMpuBa4BMea0sJ+IJAET137QvP8SYM1vNW4cJOU/zIXXScbRFZJRlVnsHY3MJYILbuBG2/dZGLx7s2ZvhGpi8Ht5o+DpjOA6wMAkWPeUbiuAayCD4TIPcfeijex0yk3G0ZlTFNqgZmy4TJEXB6RbdDp4Etdm2+EaILcG5jibx9wtajxCWhpaCR6nnbyRb8E1u/mKjBBxADTfU7RzugY/hxpX1Gg/lbf8AUGObYhrhpNrctbpbiOPa6mWwZ18+fZBFXGNfctRxDHMjQxI8k1g8eLA28iPmsTD4okZSBEdJ3VnVZAjpr31CSLrYnF0evYVcLK4diszJ1ix7p+lUzAFUDJUa/DMZ7Mhp9w/A816FhOy8fm2K2OC43/8ANx/6n9lfHLscubH3RteLmoqe0IXVfUcug+ZU2vZcQRaB5XK2uHnMQTyFoHwWTgKhMtJnSSdxyC12PDhDQANyDdcOh2dccbl0KcRwwJBa0SFKUtgASZi3XoqVhkIi9/dA2+Saw4DiIEGJMgDubao1ReL9PZmpgMDlYHTA6p6sywIG9+yyKtdxbANhqZV8JxPIA14J1IJ33tKa09jSprqbAoTIiN9LKMpHSNNCgYHFPIOcFsaI1bHNADdSdIvJS6bMoOgrmz3CG4O6fKyXZUcJMXJ0Ow8kjxPGkgAf8jXaTtHJHSU0qJOMMJsKmXcm3pH3okKtYmMrzlAEkkCZ76Jc4mo85tNGuFiIB1B27dU3jKDBABknxXEz35ckjl4HeZUAxBzODWmHj/5k7xNkfE04hrgScuw009fJCYMsGAJiwhwN5g8rLQxFdpMhoBEXBtHIKM5Mh6jbEsI1uWMxmdjsenwhOYTCEGQS4D3egm4PqVZ7AYM6Enpz9U0cT4dheDbXup0Tk7KNJFgLAyJ3Gq81xThoqZne64zcxEjZepqUySNdJ6EfVY+NdLIIjUA8je5WYIs8D/Sw4kO97y1SowJpkkOmCAbLZFJxNjzMW10t0hOtw7QxxuZPh58z8YKtGck6srpTEm4vNTa0tEjQ7nugvYcpMWO0pr8uWlp1zTEGdNSfvZXxOHynNEN0AO8ASi76hcGYOMxYY0RqkKfEi11xZc45TAqGDrdZ82hdWPHFxvyc08jUqN8YymW21F78uSzjxVxtbskANkzhKFwUfSjFW9wepKT2HcDjfHDiAtalimgX1/ti3ZZOOwdg4C/TlzS+d0gl0wI7KLgp7oqm1sz0/A8R4zcX1W9hnAE6/ReHw7tDcGV6/CYsRGjrSCijog01Rp5kfMdRqLhKMuOqYat0Ee56ChxhpaM1jF11eeLVFX1Dm9BCv5Wm2mbXOo0uNfitDAMGQRbnbdAzB951uB9EyG2jTZaXUrig4oHWwbXmXa6LraGQG4B0EzrO0D5oFcOzECYMQdhz7q9YhmUeImNTPb6qbLzrTdDFEwMkWO8WKtS4c57w4iYPdspjC4QPaAORMXuI1B891TC1S2pk8RjlmvvfyzJYrucq6npcNwywOY6RAKFiOEtZ7jTmLokwQCdTG0c1qUWeBrh8NR9EyHAti8jQmB8V0KKM80k/seRxuHyuLgdw0tzRJ1m+g7ckCnhCQSGiSQNSDd1u62sQ6kA9r8xbpc3i0mf2WbWxxA8EMykBrTcwQRboNPNI0W33A1mtyjNNiTcAQbA5TuTHzQMfRaHSI2m82ItdX9jo03BJebggG2l+apjKGYmNAYInQjsemylKNhlC+glWqNy5WN8VybbDS+yFQrF0AH/K1r7JmphywtAOrhGgtqROspLiVEU3NMm5218lJwYFilVmlg2EHxbiddehBTRqjxWn0WE/iJIAm4tI3GoKHX4oQ2xG8W/ZRaZNxNUcQzObJyyOc/6v81mY/F3EzBOmpjn6pKnj9Wa6X36hdxFYQNQZMaad90N+jCluLim32mbMNHSNvopg2ElznDMIgCRE9RyS9epHimDOvXf4LmDq5i9pEW1vcHkujGkPHdpGpiqDhlazLHvBrgbazpqEjxVlX2ZBYNZzfpA2++q9BSog5DqWg94JBvHZVxlIOOV03nbfvzVaLuJ854nw4uaHD3uW6yKGHkwfNfSOIcKGWZ8cW0WRguHB1UOe0FuWTBvIOpA15IwySj8pzT4e5WYdDhbnWa0mNSB80TB4Al0ASR+y9bw2gWywR1i83N+2ybdhaYOZrYJ1iY+5+SzbZWOA8rxKqbNLMpbaP8TfzWIW+OQLSvc47h+cvJAmBE3G+i8pi6RDi0jxApUq6CzhQF+x0v18lq8OrA+IkZp13va6ya4MQNhP3KZ4OBMuIaAQSba36J6pE4y3PX4GsOc9U8DyWZgK7Xe6QTotCmUCjVB1F0KIGMfBYr2YgtJjfT5rTGMDgCNSNJVWUc1MkHyOumhRMGwCBlAI3CaWwsZ77AnZ4BZcnoj0Q8nxNAIAnrp0WnRpNjuj1MINPXdLQzaezYvhWPcS67dhB/t/T1/hN1+GVMpLS3xHWDse1vJN4Go1ogabpj84TYWHwTqkibajskG4fUe1gDjPP/SO/ESDz+azxUI79ApWrS21ijqMkpPoArubJkTI3uJXnMbjwQCW390aRE2gGYum8RUJEPDjyAEqmJwIOgAsIslbtHW4Ew9UloBcA+CG2ESeo1vdG4aDTbBIcZvoT2QcNhMpEEz1uJ5o9SmXGL37IBUklTJh8TSfme6CWncaEWtKSrVqdQwd5Hi+EclcYEAEZQNNehmUOhQAEzmkzI/laxU42Y1V5LyDMNkCLg/BKVx4hJidrnaey38XRzRlgSZJ3gaQhN4cC4mZ6WseYUnB2K8bctjzNKuWOJve1/vqu3e/KCdoOoAndeqqYFvhzX0A2IhHw2DDdAAPiU2hWb0q6s8u/hz5E6GSI5xYFNYekWG93OgWFmho06req4SRrBmbKjcJ4hbT4dkVGjfIt0UoN5676pnUcxdd9nf5q7h0WoDkxZ9MOuBbnGw+yhtwgYbDzvOv8laGVcLL6Ig17iPsrlwAuAFysYBtzja6aqtgILnAom1sSrkuHh1jykH/AGsDjGGeYdm8TTsIPS43strFVy0m8AAklZVPHNe7mNT0IA+iZDSaaVmE8mSHCIEXJ+PNICZ0WhigXOc5pMTISrXZRESTugzk7mhwPEuFW3u7917Cieq8pw/COBaSIkfZK9HhlmV6Lc0pXEHOotRrDYUGJOidbRnWISnDTLfsLUYEGJZyhRA0CcaEFqJOyWjWMNCsHbxPy80uKi77VMtgF3VTtGnKb8lR1SVZjusKlQgafBbejJ0wVWbZT8vmqOHM6/BRz+3qhl312lah9TOkEborCJS3tL3Ks4gXkz0/f72RUTN+QrqnSUvVcDECRJ05hV9tYHrOqW/MXIBvMkbgckGFBQRuBYaBQU/FyA8u5lAqOOwFxodUOiXB7j/blAGmu/30RSGb8GmKWY7TqJV34Q62kaHp0SVF7r9duR5p3C4qLH7+qZV0JzcuoQ0RAPT7lCwbJN/v7lOV/E22p1jkPqs6m65vFj6LSVMRSbQapRIlBpt3OgtCZfWseyDUqCPL4rOIynsVfUBmPJcpumdj1OyA6pA+XRVfXBgD/aUNhK7ZGh3+/RI4iu1rToNd+tk/WNhcgD91i8S8RIEE7cimoMZJsxuNY7ZkGZzSbR0WI2u8HwstGsG3Ueq0cdTLQ5gaYmed+QnZI4YuBkTbcawfhCEnRpMthWSDN79+xCBiy0VQTdsaaXWsyiQ0deWsnr3SHFHWEi/yU4v5ibY/gq4fcaCPJbDK0ALC4UIpjnJTWLxWQdSrKNukaeRKOqRsjFKLx76pJkkqLsXBPyeK+dwvaJ9CbZO4atOqVpj+UVi4aPZs0KThPP70VnOA2hKNciOdO6Bg+dcMeaWdUVDUOmiCGNGhjPCRG1tO10kHwbpeoOqXcS3S59FR9BY0mMYnGBmo16Ss+nxFxcQGgAGBC5UrOgmBbzQfaudrY62t9hKXjOK6jAIJmTa+n3Ka9sPL5pIVSTpAHXfou1H31m11gTyKQ6an1Qy6DaxtslBWgKrcXGu+3VATUPuf0XS4bi/wWf8AmuyqcQjQNQ+ysQdTfoPRWfXEyY/ZZntpmUliWl2jiLRr93WSDqR6VmOGx066obMXqTefksTC08u8+iJUxUd9k1sRpGpVxU29en8qr8T4lk08bzEfVCr4uCep1tpCFM2xpVMRf7hVbVGv+h2We6uCIFuaH+YE8vuy2kNmscT1t9hJPEm2m17Ry+CBUxKFUxE2Hn9EQIN4SCSPUzb0S1ag13QC1jGirUqH0QH1CB8voFimo5XoAGQ/6HoQq8QdaIzSNeaBWq89Y7wlamIDQm0JuxG49xnC+BozHQaSk8XitzrshurE3MnkNSncFwkk56vk36r0eHwad+583zLjlN6E/lX5Zntw1ZwzAWOii9JlUXX6f3PF95fZI9bTRWvQDouNG4XhM+7Gs6oavVAzqPclaGCGp1Qqlc6BBc5K1cRqlGG/zR3U/MjRZFauIlxhZbuKOmGi3UqkMUpuokM2eGNXLY9PUfuln1Y3XnXY2of7vQfVcudXOPmf2XZHl8312PNnzbFHpbN9+MA3S9biI0F+SRweHEyRPe/zWmG8lePLvLPOze0Gl1GP5Ezj3fpd6FDfjyNQ7/yU+uVaQIVPh0PJzf8AIc38qM7+oTs7/wAldFZ36Xf+SiVMNCJQrkWd6/Vb4fDyF8+z9khb82dId6FcON8k/Vpg3XBSCz5fDyBe0OZdYoQPEOSqcbJWl7IKFqHw6PkZ+0WT+T8mccaRsfQqjsVzBnsVoVW7JGqZW9wgu5o8+yy/hQs7iAHRU/PNO49VarTBS5ojkkfBR8nTHnU+8Qz+Jt5hBHEWzqhuwrShnCjml9zXkoucSfYOeKt5parxUbFQ0AuGg3kt7pEPxaXgWq8SJ0VsBTdVO8T6n6Kz6QmEzhcTkcIBy6FUhginuSz8wyzg1E2sFg2subu58u3JNuPNLU6lpClR8ruSS6Hzzk5PcuXBRKGoOZUQsOlns38+iqH2QySeysvnWfotFg5UfU6qjnJR9S8KbYUglSslHtKISEKpUgIIzM7Gn0WYx3zTePranZZ7dl6vL47uR4fNp7KI7TTFGnKDh6c9losbGi9U+ay5NOy6l6QTbSgMRWFE4WtzrguhdlccUbBpIWoT8PKMVMyFjJCuUt7IrLq7roDhGi1mcbDgLkeiD7RXa5YWjlQWJ6LMqFaVUWKy3pWWxoDUQSUR7kBzlJnXFFnOQHOUJKoSlbKxidQ6lUBdf1S1V4GgQsrGNhKD8zuw+aO5yDgRYnqiuQs0/qoYwGKvlOh0Wi9ywXWunsHjA+x1+aeM+xDLi/iQYgqIsqIkrPWSqvOiii+eZ+goGSlyuKKbCVf+ySrriiKMzHx5sh4ZRRe1wP0s+b5r9f8AY16egTFNcUXefNS6sPTVwooiSZdqjlFFgMsqqKLDIqqPXFEDFHqjDdRRZGYwFmYjUqKIMbH1EXqrlFFI7UBeqt0UUSFewJ6XqqKJWXgNYP3B2XXKKLdiT+pgK+iWBuO6iiXudEOhuNNlFFFY88//2Q=="/>
          <p:cNvSpPr>
            <a:spLocks noChangeAspect="1" noChangeArrowheads="1"/>
          </p:cNvSpPr>
          <p:nvPr/>
        </p:nvSpPr>
        <p:spPr bwMode="auto">
          <a:xfrm>
            <a:off x="155575" y="-884238"/>
            <a:ext cx="2466975" cy="18478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26630" name="Picture 6" descr="http://dentalday.wikispaces.com/file/view/third_degree_burn.jpg/301033680/346x270/third_degree_bur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1371" y="3862469"/>
            <a:ext cx="3295650" cy="257175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6E2A47A-4E1C-B9DB-C400-CC1B1D191B10}"/>
              </a:ext>
            </a:extLst>
          </p:cNvPr>
          <p:cNvPicPr>
            <a:picLocks noChangeAspect="1"/>
          </p:cNvPicPr>
          <p:nvPr/>
        </p:nvPicPr>
        <p:blipFill>
          <a:blip r:embed="rId4"/>
          <a:stretch>
            <a:fillRect/>
          </a:stretch>
        </p:blipFill>
        <p:spPr>
          <a:xfrm>
            <a:off x="7418674" y="6787306"/>
            <a:ext cx="1633537" cy="70694"/>
          </a:xfrm>
          <a:prstGeom prst="rect">
            <a:avLst/>
          </a:prstGeom>
        </p:spPr>
      </p:pic>
      <p:pic>
        <p:nvPicPr>
          <p:cNvPr id="4" name="Picture 3">
            <a:extLst>
              <a:ext uri="{FF2B5EF4-FFF2-40B4-BE49-F238E27FC236}">
                <a16:creationId xmlns:a16="http://schemas.microsoft.com/office/drawing/2014/main" id="{C8289371-4355-8849-4757-60B1F669D4C9}"/>
              </a:ext>
            </a:extLst>
          </p:cNvPr>
          <p:cNvPicPr>
            <a:picLocks noChangeAspect="1"/>
          </p:cNvPicPr>
          <p:nvPr/>
        </p:nvPicPr>
        <p:blipFill>
          <a:blip r:embed="rId4"/>
          <a:stretch>
            <a:fillRect/>
          </a:stretch>
        </p:blipFill>
        <p:spPr>
          <a:xfrm>
            <a:off x="7571074" y="6939706"/>
            <a:ext cx="1633537" cy="70694"/>
          </a:xfrm>
          <a:prstGeom prst="rect">
            <a:avLst/>
          </a:prstGeom>
        </p:spPr>
      </p:pic>
    </p:spTree>
    <p:extLst>
      <p:ext uri="{BB962C8B-B14F-4D97-AF65-F5344CB8AC3E}">
        <p14:creationId xmlns:p14="http://schemas.microsoft.com/office/powerpoint/2010/main" val="4009123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81000"/>
            <a:ext cx="88392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Please balance the equation below.</a:t>
            </a:r>
          </a:p>
        </p:txBody>
      </p:sp>
      <p:sp>
        <p:nvSpPr>
          <p:cNvPr id="7" name="Rectangle 6"/>
          <p:cNvSpPr/>
          <p:nvPr/>
        </p:nvSpPr>
        <p:spPr>
          <a:xfrm>
            <a:off x="-381000" y="1361657"/>
            <a:ext cx="9906000" cy="707886"/>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4000" b="0" i="0" u="none" strike="noStrike" kern="1200" cap="none" spc="0" normalizeH="0" baseline="0" noProof="0" dirty="0">
                <a:ln>
                  <a:noFill/>
                </a:ln>
                <a:solidFill>
                  <a:srgbClr val="FFFFFF"/>
                </a:solidFill>
                <a:effectLst/>
                <a:uLnTx/>
                <a:uFillTx/>
                <a:latin typeface="Arial" charset="0"/>
                <a:ea typeface="+mn-ea"/>
                <a:cs typeface="+mn-cs"/>
              </a:rPr>
              <a:t>__</a:t>
            </a:r>
            <a:r>
              <a:rPr kumimoji="0" lang="pt-BR" sz="4000" b="0" i="0" u="none" strike="noStrike" kern="1200" cap="none" spc="0" normalizeH="0" baseline="0" noProof="0" dirty="0">
                <a:ln>
                  <a:noFill/>
                </a:ln>
                <a:solidFill>
                  <a:srgbClr val="00B0F0"/>
                </a:solidFill>
                <a:effectLst/>
                <a:uLnTx/>
                <a:uFillTx/>
                <a:latin typeface="Arial" charset="0"/>
                <a:ea typeface="+mn-ea"/>
                <a:cs typeface="+mn-cs"/>
              </a:rPr>
              <a:t>N</a:t>
            </a:r>
            <a:r>
              <a:rPr kumimoji="0" lang="pt-BR" sz="2400" b="0" i="0" u="none" strike="noStrike" kern="1200" cap="none" spc="0" normalizeH="0" baseline="0" noProof="0" dirty="0">
                <a:ln>
                  <a:noFill/>
                </a:ln>
                <a:solidFill>
                  <a:srgbClr val="00B0F0"/>
                </a:solidFill>
                <a:effectLst/>
                <a:uLnTx/>
                <a:uFillTx/>
                <a:latin typeface="Arial" charset="0"/>
                <a:ea typeface="+mn-ea"/>
                <a:cs typeface="+mn-cs"/>
              </a:rPr>
              <a:t>2</a:t>
            </a:r>
            <a:r>
              <a:rPr kumimoji="0" lang="pt-BR" sz="2400" b="0" i="0" u="none" strike="noStrike" kern="1200" cap="none" spc="0" normalizeH="0" baseline="0" noProof="0" dirty="0">
                <a:ln>
                  <a:noFill/>
                </a:ln>
                <a:solidFill>
                  <a:srgbClr val="FFFFFF"/>
                </a:solidFill>
                <a:effectLst/>
                <a:uLnTx/>
                <a:uFillTx/>
                <a:latin typeface="Arial" charset="0"/>
                <a:ea typeface="+mn-ea"/>
                <a:cs typeface="+mn-cs"/>
              </a:rPr>
              <a:t>(g) </a:t>
            </a:r>
            <a:r>
              <a:rPr kumimoji="0" lang="pt-BR" sz="4000" b="0" i="0" u="none" strike="noStrike" kern="1200" cap="none" spc="0" normalizeH="0" baseline="0" noProof="0" dirty="0">
                <a:ln>
                  <a:noFill/>
                </a:ln>
                <a:solidFill>
                  <a:srgbClr val="FFFFFF"/>
                </a:solidFill>
                <a:effectLst/>
                <a:uLnTx/>
                <a:uFillTx/>
                <a:latin typeface="Arial" charset="0"/>
                <a:ea typeface="+mn-ea"/>
                <a:cs typeface="+mn-cs"/>
              </a:rPr>
              <a:t>+ __</a:t>
            </a:r>
            <a:r>
              <a:rPr kumimoji="0" lang="pt-BR" sz="4000" b="0" i="0" u="none" strike="noStrike" kern="1200" cap="none" spc="0" normalizeH="0" baseline="0" noProof="0" dirty="0">
                <a:ln>
                  <a:noFill/>
                </a:ln>
                <a:solidFill>
                  <a:srgbClr val="FF0000"/>
                </a:solidFill>
                <a:effectLst/>
                <a:uLnTx/>
                <a:uFillTx/>
                <a:latin typeface="Arial" charset="0"/>
                <a:ea typeface="+mn-ea"/>
                <a:cs typeface="+mn-cs"/>
              </a:rPr>
              <a:t>O</a:t>
            </a:r>
            <a:r>
              <a:rPr kumimoji="0" lang="pt-BR" sz="2400" b="0" i="0" u="none" strike="noStrike" kern="1200" cap="none" spc="0" normalizeH="0" baseline="0" noProof="0" dirty="0">
                <a:ln>
                  <a:noFill/>
                </a:ln>
                <a:solidFill>
                  <a:srgbClr val="FF0000"/>
                </a:solidFill>
                <a:effectLst/>
                <a:uLnTx/>
                <a:uFillTx/>
                <a:latin typeface="Arial" charset="0"/>
                <a:ea typeface="+mn-ea"/>
                <a:cs typeface="+mn-cs"/>
              </a:rPr>
              <a:t>2</a:t>
            </a:r>
            <a:r>
              <a:rPr kumimoji="0" lang="pt-BR" sz="2400" b="0" i="0" u="none" strike="noStrike" kern="1200" cap="none" spc="0" normalizeH="0" baseline="0" noProof="0" dirty="0">
                <a:ln>
                  <a:noFill/>
                </a:ln>
                <a:solidFill>
                  <a:srgbClr val="FFFFFF"/>
                </a:solidFill>
                <a:effectLst/>
                <a:uLnTx/>
                <a:uFillTx/>
                <a:latin typeface="Arial" charset="0"/>
                <a:ea typeface="+mn-ea"/>
                <a:cs typeface="+mn-cs"/>
              </a:rPr>
              <a:t>(g) </a:t>
            </a:r>
            <a:r>
              <a:rPr kumimoji="0" lang="pt-BR" sz="4000" b="0" i="0" u="none" strike="noStrike" kern="1200" cap="none" spc="0" normalizeH="0" baseline="0" noProof="0" dirty="0">
                <a:ln>
                  <a:noFill/>
                </a:ln>
                <a:solidFill>
                  <a:srgbClr val="FFFFFF"/>
                </a:solidFill>
                <a:effectLst/>
                <a:uLnTx/>
                <a:uFillTx/>
                <a:latin typeface="Arial" charset="0"/>
                <a:ea typeface="+mn-ea"/>
                <a:cs typeface="+mn-cs"/>
              </a:rPr>
              <a:t>+ __</a:t>
            </a:r>
            <a:r>
              <a:rPr kumimoji="0" lang="pt-BR" sz="4000" b="0" i="0" u="none" strike="noStrike" kern="1200" cap="none" spc="0" normalizeH="0" baseline="0" noProof="0" dirty="0">
                <a:ln>
                  <a:noFill/>
                </a:ln>
                <a:solidFill>
                  <a:srgbClr val="FFC000"/>
                </a:solidFill>
                <a:effectLst/>
                <a:uLnTx/>
                <a:uFillTx/>
                <a:latin typeface="Arial" charset="0"/>
                <a:ea typeface="+mn-ea"/>
                <a:cs typeface="+mn-cs"/>
              </a:rPr>
              <a:t>H</a:t>
            </a:r>
            <a:r>
              <a:rPr kumimoji="0" lang="pt-BR" sz="2400" b="0" i="0" u="none" strike="noStrike" kern="1200" cap="none" spc="0" normalizeH="0" baseline="0" noProof="0" dirty="0">
                <a:ln>
                  <a:noFill/>
                </a:ln>
                <a:solidFill>
                  <a:srgbClr val="FFC000"/>
                </a:solidFill>
                <a:effectLst/>
                <a:uLnTx/>
                <a:uFillTx/>
                <a:latin typeface="Arial" charset="0"/>
                <a:ea typeface="+mn-ea"/>
                <a:cs typeface="+mn-cs"/>
              </a:rPr>
              <a:t>2</a:t>
            </a:r>
            <a:r>
              <a:rPr kumimoji="0" lang="pt-BR" sz="4000" b="0" i="0" u="none" strike="noStrike" kern="1200" cap="none" spc="0" normalizeH="0" baseline="0" noProof="0" dirty="0">
                <a:ln>
                  <a:noFill/>
                </a:ln>
                <a:solidFill>
                  <a:srgbClr val="FF0000"/>
                </a:solidFill>
                <a:effectLst/>
                <a:uLnTx/>
                <a:uFillTx/>
                <a:latin typeface="Arial" charset="0"/>
                <a:ea typeface="+mn-ea"/>
                <a:cs typeface="+mn-cs"/>
              </a:rPr>
              <a:t>O</a:t>
            </a:r>
            <a:r>
              <a:rPr kumimoji="0" lang="pt-BR" sz="4000" b="0" i="0" u="none" strike="noStrike" kern="1200" cap="none" spc="0" normalizeH="0" baseline="0" noProof="0" dirty="0">
                <a:ln>
                  <a:noFill/>
                </a:ln>
                <a:solidFill>
                  <a:srgbClr val="FFFFFF"/>
                </a:solidFill>
                <a:effectLst/>
                <a:uLnTx/>
                <a:uFillTx/>
                <a:latin typeface="Arial" charset="0"/>
                <a:ea typeface="+mn-ea"/>
                <a:cs typeface="+mn-cs"/>
              </a:rPr>
              <a:t> </a:t>
            </a:r>
            <a:r>
              <a:rPr kumimoji="0" lang="pt-BR" sz="4000" b="0" i="0" u="none" strike="noStrike" kern="1200" cap="none" spc="0" normalizeH="0" baseline="0" noProof="0" dirty="0">
                <a:ln>
                  <a:noFill/>
                </a:ln>
                <a:solidFill>
                  <a:srgbClr val="FFFFFF"/>
                </a:solidFill>
                <a:effectLst/>
                <a:uLnTx/>
                <a:uFillTx/>
                <a:latin typeface="Arial" charset="0"/>
                <a:ea typeface="+mn-ea"/>
                <a:cs typeface="+mn-cs"/>
                <a:sym typeface="Wingdings" panose="05000000000000000000" pitchFamily="2" charset="2"/>
              </a:rPr>
              <a:t></a:t>
            </a:r>
            <a:r>
              <a:rPr kumimoji="0" lang="pt-BR" sz="4000" b="0" i="0" u="none" strike="noStrike" kern="1200" cap="none" spc="0" normalizeH="0" baseline="0" noProof="0" dirty="0">
                <a:ln>
                  <a:noFill/>
                </a:ln>
                <a:solidFill>
                  <a:srgbClr val="FFFFFF"/>
                </a:solidFill>
                <a:effectLst/>
                <a:uLnTx/>
                <a:uFillTx/>
                <a:latin typeface="Arial" charset="0"/>
                <a:ea typeface="+mn-ea"/>
                <a:cs typeface="+mn-cs"/>
              </a:rPr>
              <a:t>__</a:t>
            </a:r>
            <a:r>
              <a:rPr kumimoji="0" lang="pt-BR" sz="4000" b="0" i="0" u="none" strike="noStrike" kern="1200" cap="none" spc="0" normalizeH="0" baseline="0" noProof="0" dirty="0">
                <a:ln>
                  <a:noFill/>
                </a:ln>
                <a:solidFill>
                  <a:srgbClr val="FFC000"/>
                </a:solidFill>
                <a:effectLst/>
                <a:uLnTx/>
                <a:uFillTx/>
                <a:latin typeface="Arial" charset="0"/>
                <a:ea typeface="+mn-ea"/>
                <a:cs typeface="+mn-cs"/>
              </a:rPr>
              <a:t>H</a:t>
            </a:r>
            <a:r>
              <a:rPr kumimoji="0" lang="pt-BR" sz="4000" b="0" i="0" u="none" strike="noStrike" kern="1200" cap="none" spc="0" normalizeH="0" baseline="0" noProof="0" dirty="0">
                <a:ln>
                  <a:noFill/>
                </a:ln>
                <a:solidFill>
                  <a:srgbClr val="00B0F0"/>
                </a:solidFill>
                <a:effectLst/>
                <a:uLnTx/>
                <a:uFillTx/>
                <a:latin typeface="Arial" charset="0"/>
                <a:ea typeface="+mn-ea"/>
                <a:cs typeface="+mn-cs"/>
              </a:rPr>
              <a:t>N</a:t>
            </a:r>
            <a:r>
              <a:rPr kumimoji="0" lang="pt-BR" sz="4000" b="0" i="0" u="none" strike="noStrike" kern="1200" cap="none" spc="0" normalizeH="0" baseline="0" noProof="0" dirty="0">
                <a:ln>
                  <a:noFill/>
                </a:ln>
                <a:solidFill>
                  <a:srgbClr val="FF5050"/>
                </a:solidFill>
                <a:effectLst/>
                <a:uLnTx/>
                <a:uFillTx/>
                <a:latin typeface="Arial" charset="0"/>
                <a:ea typeface="+mn-ea"/>
                <a:cs typeface="+mn-cs"/>
              </a:rPr>
              <a:t>O</a:t>
            </a:r>
            <a:r>
              <a:rPr kumimoji="0" lang="pt-BR" sz="2400" b="0" i="0" u="none" strike="noStrike" kern="1200" cap="none" spc="0" normalizeH="0" baseline="0" noProof="0" dirty="0">
                <a:ln>
                  <a:noFill/>
                </a:ln>
                <a:solidFill>
                  <a:srgbClr val="FF5050"/>
                </a:solidFill>
                <a:effectLst/>
                <a:uLnTx/>
                <a:uFillTx/>
                <a:latin typeface="Arial" charset="0"/>
                <a:ea typeface="+mn-ea"/>
                <a:cs typeface="+mn-cs"/>
              </a:rPr>
              <a:t>3</a:t>
            </a:r>
            <a:r>
              <a:rPr kumimoji="0" lang="pt-BR" sz="2400" b="0" i="0" u="none" strike="noStrike" kern="1200" cap="none" spc="0" normalizeH="0" baseline="0" noProof="0" dirty="0">
                <a:ln>
                  <a:noFill/>
                </a:ln>
                <a:solidFill>
                  <a:srgbClr val="FFFFFF"/>
                </a:solidFill>
                <a:effectLst/>
                <a:uLnTx/>
                <a:uFillTx/>
                <a:latin typeface="Arial" charset="0"/>
                <a:ea typeface="+mn-ea"/>
                <a:cs typeface="+mn-cs"/>
              </a:rPr>
              <a:t> (aq) </a:t>
            </a:r>
            <a:endParaRPr kumimoji="0" lang="en-US" sz="2400" b="1" i="0" u="none" strike="noStrike" kern="1200" cap="none" spc="0" normalizeH="0" baseline="0" noProof="0" dirty="0">
              <a:ln w="17780" cmpd="sng">
                <a:solidFill>
                  <a:srgbClr val="FFFFFF"/>
                </a:solidFill>
                <a:prstDash val="solid"/>
                <a:miter lim="800000"/>
              </a:ln>
              <a:solidFill>
                <a:srgbClr val="FFFFFF"/>
              </a:solidFill>
              <a:effectLst>
                <a:glow rad="25400">
                  <a:srgbClr val="BBE0E3">
                    <a:satMod val="175000"/>
                    <a:alpha val="40000"/>
                  </a:srgbClr>
                </a:glow>
                <a:outerShdw blurRad="50800" algn="tl" rotWithShape="0">
                  <a:srgbClr val="000000"/>
                </a:outerShdw>
              </a:effectLst>
              <a:uLnTx/>
              <a:uFillTx/>
              <a:latin typeface="Arial" charset="0"/>
              <a:ea typeface="+mn-ea"/>
              <a:cs typeface="+mn-cs"/>
            </a:endParaRPr>
          </a:p>
        </p:txBody>
      </p:sp>
      <p:sp>
        <p:nvSpPr>
          <p:cNvPr id="9" name="Rectangle 8"/>
          <p:cNvSpPr/>
          <p:nvPr/>
        </p:nvSpPr>
        <p:spPr>
          <a:xfrm>
            <a:off x="304800" y="1143353"/>
            <a:ext cx="569388" cy="923330"/>
          </a:xfrm>
          <a:prstGeom prst="rect">
            <a:avLst/>
          </a:prstGeom>
          <a:noFill/>
          <a:effectLst>
            <a:glow rad="228600">
              <a:schemeClr val="accent5">
                <a:satMod val="175000"/>
                <a:alpha val="40000"/>
              </a:schemeClr>
            </a:glow>
          </a:effectLst>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solidFill>
                  <a:srgbClr val="FFFF00"/>
                </a:solidFill>
                <a:effectLst>
                  <a:glow rad="228600">
                    <a:srgbClr val="DAEDEF">
                      <a:satMod val="175000"/>
                      <a:alpha val="40000"/>
                    </a:srgbClr>
                  </a:glow>
                  <a:outerShdw blurRad="50800" algn="tl" rotWithShape="0">
                    <a:srgbClr val="000000"/>
                  </a:outerShdw>
                </a:effectLst>
                <a:uLnTx/>
                <a:uFillTx/>
                <a:latin typeface="Arial" charset="0"/>
                <a:ea typeface="+mn-ea"/>
                <a:cs typeface="+mn-cs"/>
              </a:rPr>
              <a:t>2</a:t>
            </a:r>
          </a:p>
        </p:txBody>
      </p:sp>
      <p:sp>
        <p:nvSpPr>
          <p:cNvPr id="11" name="Rectangle 10"/>
          <p:cNvSpPr/>
          <p:nvPr/>
        </p:nvSpPr>
        <p:spPr>
          <a:xfrm>
            <a:off x="6348571" y="1174701"/>
            <a:ext cx="569388"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solidFill>
                  <a:srgbClr val="FFFF00"/>
                </a:solidFill>
                <a:effectLst>
                  <a:glow rad="228600">
                    <a:srgbClr val="DAEDEF">
                      <a:satMod val="175000"/>
                      <a:alpha val="40000"/>
                    </a:srgbClr>
                  </a:glow>
                  <a:outerShdw blurRad="50800" algn="tl" rotWithShape="0">
                    <a:srgbClr val="000000"/>
                  </a:outerShdw>
                </a:effectLst>
                <a:uLnTx/>
                <a:uFillTx/>
                <a:latin typeface="Arial" charset="0"/>
                <a:ea typeface="+mn-ea"/>
                <a:cs typeface="+mn-cs"/>
              </a:rPr>
              <a:t>4</a:t>
            </a:r>
          </a:p>
        </p:txBody>
      </p:sp>
      <p:sp>
        <p:nvSpPr>
          <p:cNvPr id="12" name="Rectangle 11"/>
          <p:cNvSpPr/>
          <p:nvPr/>
        </p:nvSpPr>
        <p:spPr>
          <a:xfrm>
            <a:off x="130934" y="5288340"/>
            <a:ext cx="1553631"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20</a:t>
            </a:r>
          </a:p>
        </p:txBody>
      </p:sp>
      <p:sp>
        <p:nvSpPr>
          <p:cNvPr id="13" name="TextBox 12"/>
          <p:cNvSpPr txBox="1"/>
          <p:nvPr/>
        </p:nvSpPr>
        <p:spPr>
          <a:xfrm>
            <a:off x="304800" y="2438400"/>
            <a:ext cx="8698555" cy="193899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00B0F0"/>
                </a:solidFill>
                <a:effectLst/>
                <a:uLnTx/>
                <a:uFillTx/>
                <a:latin typeface="Arial" charset="0"/>
                <a:ea typeface="+mn-ea"/>
                <a:cs typeface="+mn-cs"/>
              </a:rPr>
              <a:t>Diatomic Nitrogen </a:t>
            </a:r>
            <a:r>
              <a:rPr kumimoji="0" lang="en-US" sz="4000" b="0" i="0" u="none" strike="noStrike" kern="1200" cap="none" spc="0" normalizeH="0" baseline="0" noProof="0" dirty="0">
                <a:ln>
                  <a:noFill/>
                </a:ln>
                <a:solidFill>
                  <a:srgbClr val="FFFFFF"/>
                </a:solidFill>
                <a:effectLst/>
                <a:uLnTx/>
                <a:uFillTx/>
                <a:latin typeface="Arial" charset="0"/>
                <a:ea typeface="+mn-ea"/>
                <a:cs typeface="+mn-cs"/>
              </a:rPr>
              <a:t>and </a:t>
            </a:r>
            <a:r>
              <a:rPr kumimoji="0" lang="en-US" sz="4000" b="0" i="0" u="none" strike="noStrike" kern="1200" cap="none" spc="0" normalizeH="0" baseline="0" noProof="0" dirty="0">
                <a:ln>
                  <a:noFill/>
                </a:ln>
                <a:solidFill>
                  <a:srgbClr val="FF0000"/>
                </a:solidFill>
                <a:effectLst/>
                <a:uLnTx/>
                <a:uFillTx/>
                <a:latin typeface="Arial" charset="0"/>
                <a:ea typeface="+mn-ea"/>
                <a:cs typeface="+mn-cs"/>
              </a:rPr>
              <a:t>Oxygen Gas </a:t>
            </a:r>
            <a:r>
              <a:rPr kumimoji="0" lang="en-US" sz="4000" b="0" i="0" u="none" strike="noStrike" kern="1200" cap="none" spc="0" normalizeH="0" baseline="0" noProof="0" dirty="0">
                <a:ln>
                  <a:noFill/>
                </a:ln>
                <a:solidFill>
                  <a:srgbClr val="FFFFFF"/>
                </a:solidFill>
                <a:effectLst/>
                <a:uLnTx/>
                <a:uFillTx/>
                <a:latin typeface="Arial" charset="0"/>
                <a:ea typeface="+mn-ea"/>
                <a:cs typeface="+mn-cs"/>
              </a:rPr>
              <a:t>with </a:t>
            </a:r>
            <a:r>
              <a:rPr kumimoji="0" lang="en-US" sz="4000" b="0" i="0" u="none" strike="noStrike" kern="1200" cap="none" spc="0" normalizeH="0" baseline="0" noProof="0" dirty="0">
                <a:ln>
                  <a:noFill/>
                </a:ln>
                <a:solidFill>
                  <a:srgbClr val="FFC000"/>
                </a:solidFill>
                <a:effectLst/>
                <a:uLnTx/>
                <a:uFillTx/>
                <a:latin typeface="Arial" charset="0"/>
                <a:ea typeface="+mn-ea"/>
                <a:cs typeface="+mn-cs"/>
              </a:rPr>
              <a:t>W</a:t>
            </a:r>
            <a:r>
              <a:rPr kumimoji="0" lang="en-US" sz="4000" b="0" i="0" u="none" strike="noStrike" kern="1200" cap="none" spc="0" normalizeH="0" baseline="0" noProof="0" dirty="0">
                <a:ln>
                  <a:noFill/>
                </a:ln>
                <a:solidFill>
                  <a:srgbClr val="FF0000"/>
                </a:solidFill>
                <a:effectLst/>
                <a:uLnTx/>
                <a:uFillTx/>
                <a:latin typeface="Arial" charset="0"/>
                <a:ea typeface="+mn-ea"/>
                <a:cs typeface="+mn-cs"/>
              </a:rPr>
              <a:t>ater</a:t>
            </a:r>
            <a:r>
              <a:rPr kumimoji="0" lang="en-US" sz="4000" b="0" i="0" u="none" strike="noStrike" kern="1200" cap="none" spc="0" normalizeH="0" baseline="0" noProof="0" dirty="0">
                <a:ln>
                  <a:noFill/>
                </a:ln>
                <a:solidFill>
                  <a:srgbClr val="FFFFFF"/>
                </a:solidFill>
                <a:effectLst/>
                <a:uLnTx/>
                <a:uFillTx/>
                <a:latin typeface="Arial" charset="0"/>
                <a:ea typeface="+mn-ea"/>
                <a:cs typeface="+mn-cs"/>
              </a:rPr>
              <a:t> form an Aqueous </a:t>
            </a:r>
            <a:r>
              <a:rPr kumimoji="0" lang="en-US" sz="4000" b="0" i="0" u="none" strike="noStrike" kern="1200" cap="none" spc="0" normalizeH="0" baseline="0" noProof="0" dirty="0">
                <a:ln>
                  <a:noFill/>
                </a:ln>
                <a:solidFill>
                  <a:srgbClr val="00B0F0"/>
                </a:solidFill>
                <a:effectLst/>
                <a:uLnTx/>
                <a:uFillTx/>
                <a:latin typeface="Arial" charset="0"/>
                <a:ea typeface="+mn-ea"/>
                <a:cs typeface="+mn-cs"/>
              </a:rPr>
              <a:t>Nitric</a:t>
            </a:r>
            <a:r>
              <a:rPr kumimoji="0" lang="en-US" sz="4000" b="0" i="0" u="none" strike="noStrike" kern="1200" cap="none" spc="0" normalizeH="0" baseline="0" noProof="0" dirty="0">
                <a:ln>
                  <a:noFill/>
                </a:ln>
                <a:solidFill>
                  <a:srgbClr val="FFFFFF"/>
                </a:solidFill>
                <a:effectLst/>
                <a:uLnTx/>
                <a:uFillTx/>
                <a:latin typeface="Arial" charset="0"/>
                <a:ea typeface="+mn-ea"/>
                <a:cs typeface="+mn-cs"/>
              </a:rPr>
              <a:t> </a:t>
            </a:r>
            <a:r>
              <a:rPr kumimoji="0" lang="en-US" sz="4000" b="0" i="0" u="none" strike="noStrike" kern="1200" cap="none" spc="0" normalizeH="0" baseline="0" noProof="0" dirty="0">
                <a:ln>
                  <a:noFill/>
                </a:ln>
                <a:solidFill>
                  <a:srgbClr val="FFC000"/>
                </a:solidFill>
                <a:effectLst/>
                <a:uLnTx/>
                <a:uFillTx/>
                <a:latin typeface="Arial" charset="0"/>
                <a:ea typeface="+mn-ea"/>
                <a:cs typeface="+mn-cs"/>
              </a:rPr>
              <a:t>Ac</a:t>
            </a:r>
            <a:r>
              <a:rPr kumimoji="0" lang="en-US" sz="4000" b="0" i="0" u="none" strike="noStrike" kern="1200" cap="none" spc="0" normalizeH="0" baseline="0" noProof="0" dirty="0">
                <a:ln>
                  <a:noFill/>
                </a:ln>
                <a:solidFill>
                  <a:srgbClr val="FF0000"/>
                </a:solidFill>
                <a:effectLst/>
                <a:uLnTx/>
                <a:uFillTx/>
                <a:latin typeface="Arial" charset="0"/>
                <a:ea typeface="+mn-ea"/>
                <a:cs typeface="+mn-cs"/>
              </a:rPr>
              <a:t>id</a:t>
            </a:r>
            <a:r>
              <a:rPr kumimoji="0" lang="en-US" sz="4000" b="0" i="0" u="none" strike="noStrike" kern="1200" cap="none" spc="0" normalizeH="0" baseline="0" noProof="0" dirty="0">
                <a:ln>
                  <a:noFill/>
                </a:ln>
                <a:solidFill>
                  <a:srgbClr val="FFFFFF"/>
                </a:solidFill>
                <a:effectLst/>
                <a:uLnTx/>
                <a:uFillTx/>
                <a:latin typeface="Arial" charset="0"/>
                <a:ea typeface="+mn-ea"/>
                <a:cs typeface="+mn-cs"/>
              </a:rPr>
              <a:t>.</a:t>
            </a:r>
            <a:endParaRPr kumimoji="0" lang="en-US" sz="4000" b="0" i="0" u="none" strike="noStrike" kern="1200" cap="none" spc="0" normalizeH="0" baseline="0" noProof="0" dirty="0">
              <a:ln>
                <a:noFill/>
              </a:ln>
              <a:solidFill>
                <a:srgbClr val="00B0F0"/>
              </a:solidFill>
              <a:effectLst/>
              <a:uLnTx/>
              <a:uFillTx/>
              <a:latin typeface="Arial" charset="0"/>
              <a:ea typeface="+mn-ea"/>
              <a:cs typeface="+mn-cs"/>
            </a:endParaRPr>
          </a:p>
        </p:txBody>
      </p:sp>
      <p:sp>
        <p:nvSpPr>
          <p:cNvPr id="4" name="Rectangle 3"/>
          <p:cNvSpPr/>
          <p:nvPr/>
        </p:nvSpPr>
        <p:spPr>
          <a:xfrm>
            <a:off x="2271371" y="1161934"/>
            <a:ext cx="569388" cy="92333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solidFill>
                  <a:srgbClr val="FFFF00"/>
                </a:solidFill>
                <a:effectLst>
                  <a:glow rad="228600">
                    <a:srgbClr val="DAEDEF">
                      <a:satMod val="175000"/>
                      <a:alpha val="40000"/>
                    </a:srgbClr>
                  </a:glow>
                  <a:outerShdw blurRad="50800" algn="tl" rotWithShape="0">
                    <a:srgbClr val="000000"/>
                  </a:outerShdw>
                </a:effectLst>
                <a:uLnTx/>
                <a:uFillTx/>
                <a:latin typeface="Arial" charset="0"/>
                <a:ea typeface="+mn-ea"/>
                <a:cs typeface="+mn-cs"/>
              </a:rPr>
              <a:t>5</a:t>
            </a:r>
          </a:p>
        </p:txBody>
      </p:sp>
      <p:sp>
        <p:nvSpPr>
          <p:cNvPr id="5" name="Rectangle 4"/>
          <p:cNvSpPr/>
          <p:nvPr/>
        </p:nvSpPr>
        <p:spPr>
          <a:xfrm>
            <a:off x="4287306" y="1161934"/>
            <a:ext cx="569388" cy="92333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solidFill>
                  <a:srgbClr val="FFFF00"/>
                </a:solidFill>
                <a:effectLst>
                  <a:glow rad="228600">
                    <a:srgbClr val="DAEDEF">
                      <a:satMod val="175000"/>
                      <a:alpha val="40000"/>
                    </a:srgbClr>
                  </a:glow>
                  <a:outerShdw blurRad="50800" algn="tl" rotWithShape="0">
                    <a:srgbClr val="000000"/>
                  </a:outerShdw>
                </a:effectLst>
                <a:uLnTx/>
                <a:uFillTx/>
                <a:latin typeface="Arial" charset="0"/>
                <a:ea typeface="+mn-ea"/>
                <a:cs typeface="+mn-cs"/>
              </a:rPr>
              <a:t>2</a:t>
            </a:r>
          </a:p>
        </p:txBody>
      </p:sp>
      <p:pic>
        <p:nvPicPr>
          <p:cNvPr id="26626" name="Picture 2" descr="https://upload.wikimedia.org/wikipedia/commons/thumb/c/c1/Nitric_acid_70_percent.jpg/200px-Nitric_acid_70_perc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1" y="3867835"/>
            <a:ext cx="3451428" cy="2667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AutoShape 4" descr="data:image/jpeg;base64,/9j/4AAQSkZJRgABAQAAAQABAAD/2wCEAAkGBxQTEhUUExQWFhUXFRcXFxgYFRQUFxcUFxcWFxcXFxgYHCggGBwlHBQUITEhJSkrLi4uFx8zODMsNygtLisBCgoKDg0OGhAQGzQkHCYsLCwvLCwvLDQsLCwsLCwsLCwsLCwsLCwsLCwsLCwsLCwsLCwsLCwsLCwsLCwsLCwsLP/AABEIAMIBAwMBIgACEQEDEQH/xAAcAAACAwEBAQEAAAAAAAAAAAADBAACBQEGBwj/xAA4EAABAwIEBAMGBQQDAQEAAAABAAIRAyEEEjFBBVFhcSKBkRMyobHR8AYUUsHhFUJi8TNykoJD/8QAGwEAAwEBAQEBAAAAAAAAAAAAAQIDAAQFBgf/xAAyEQACAgECBQEHAgYDAAAAAAAAAQIRAxIhBAUxQVETBhQVIjJhoZHhQlJxgbHRFmJj/9oADAMBAAIRAxEAPwD5OourhROYiq4xqqOq8lTJuUG6HjBsjqhOi41ivC7CRssopHAFF1RKMVUK6uLGIqkKxUhExVSFZdo0XPMDTmsBtJWwe/VOYfhrne9YclpYLh4btfmU+1irHH5POz8bW0BKjhGs0CYAR8qoaXJW00edLI5O2ymRdyq2QhQNWAVIS9a1wnW01V9MSJ0kSek3WoaMldH0vh1M+zYP8R8kSvgd/sJ3hzRlGW4gXTdQRZecnTPptNoxsPiMhyvPmnKp0cNteyS4rh9D5JfDVntERI0In5KtWiXQ2sQLT0RcPSgBK4SrmaAdRr2WhmCSuw6d7lcqG4XCMCFWPEEGOCqtWFxVomOi9HVELzGNGZ8908FbEm6RnO7BRXdSM2UTaAaz5K+sBbUoZBOq61sKyLkTjBI4GrpCgUSjEhRRdWCcC4urqxipUhWhSFjFVVxXXHYarX4ZwcjxON+XJNCLk9iWbPHFG5C2C4W5132HJbdDBhosAmGNARcq64Ykjws/FzyP7AxTULEXKo5UpHLqbF3BdyomVEbT5raTOVAGsRHMRCIQ3FaqBbYIyqOYjlxK6KaWh1Kj0v4F41lP5eobH/jJ2P6Pp/pe2cCV8eqsIMixFwV9N/C3GhiaIkj2jbPHPk7sfnK48+KnqR7vL+K1L05dew7XoZgsqIMFbONxLKTS97g1o3P7c14zif4to+0GUPiYLiAB310S41J9jryzhF7vc36IkrWoU7JHhxBAIvK03GAs3uNGKoVrVbkDbVVqu8KLw6lIzH+6T5K2NwzsphTb3KJbGXVxbgIN536JGq4JzGtfEZfNZbPESNHDUKkWkTlFnYUXConsWj42HArqUoJoJGgllFF1AJFF2FIQCcCisFCVjFV2hRdUOVg89h3VsNhnVXQ3Tc7BeqwOBFNoAVceNy/ocXF8ZHCqX1CfD+DNZcmXc+XZaXsuSIGruZdsYxiqPAyZsmWWpuwQHNdyDYooM7Lhb0TE9wYCu1gV2tPJdNLogFs57Ncd0XDRKqAQVrBpvo7JkXMiMDKmVEFghTXYRQFwhYNg3NlUwtepQeH0zBH3BG6u58aoD3F30QaT6lsWpO1scxuPqVn5qj3O6Tp2GgSWPpRB5hMtEXuFSvB3CFHTGTcrZ6L8DfiEMcKNUwDZjjz/AEn9l9AxLvCex+S+HOave/g38T5x7CsfGGn2bj/eI90/5D4rly46epHq8PntaJHt+Gu8Df8Aqu4hzjoluBPzUmwdFrNuNFx1uejexklrt7pLG8NDiHCzhof2PMLfqUwhVKUhGqMmefDDuLqLWNLmLqJdxqR+a6YTDSgsCM0hXZzoIF0LtGk53utJ8k0zh1TlHnPySNpFFCT6IVXYWphOCPdrb5rRofhmd3FI8sUVXDze55l1kTA4N1V3Jo1K9jR/CbTe3mmHfh8NbYRH3slWeK7Blwk5KoySZn4PBhjYACYBhHZwY6kNP7I1PgttG+l/VW9/S2Ufyee/Z2cpNzyfj9xOBzlWYB0Tx4SDEj0sPOFx/BAj8Q/6iv2c/wDX8fuL5hzCoazf1BH/AKJEkRfY/UIL8NEAt10i/wDpF8xfaIy9mYdXkf6FfzLRv8yp+cbz+CuzAkiARmG3JDx1DKRLZ5W/ZI+YZPCLL2b4dfVJ/j/Rc4scj8FH1ObT8PqjUqTSAd4TGGc0zaI52Se/5fsVfs7wq8/qZpdyafh9Vw1HfoK1K7Gt1gTvt0lDdg3iSCCNUvvmUouRcL3T/UyXYh/6fWyrTxTtwPK62PycjW+45hIYnDge6TmALgIMW2n9kHxeXyV+C8JFbQ/yZ9aoZuRfnKDVrkcvJUxOJDrERzMR6BLCA602QXFZfJOXAcN0UQhqOcbn6I7eGPN5/dUfzF523Cd4fXggAkd9EHxmXrZly/AttP8AkXp8IedKg9P5TVLgr9cwJ2IBEdddVo1GxJHTS4/hPYemVvfMr7/gp8N4dq9P5f8As5+HOJ18NVGc5qRs4RcHZwPzX0rC12uggy03BXgmU51C0uFYw0jGrDqOXUJVlbe4z4ZRXyntMQzSFz2dkHDYsQN2nQp0uB0XTGVnHKNChaomC0KJqBqPyxhsG92xWnQwTWxufVbn9PcWgMbHMD6q9Dg5Bs2Cea5cmfwdUcKiL4ejaY8hIXpMFhG5RmYAD3mOq5gsLSb/AMmY32ED+VrwHG05du65m5SOiEHLZCdGkzNAgAQLCE9Rwk89bHRN4TAN11TzaWxEBN0R0XoVdxMYcD6ojMOXa6dk3SodRCYpU+SWyd0Zw4eAufk+llruZ1CE6nFytYdcmZLMN5q/5UytM05ubckNw5afJEo05Gc7D3S+KwjT7x03BghPvqMdmaCCBYzqkK+Id+mGjzJF5iN7LBjHezPqODdZtHijX0vKLiqghpMFvLn2VK+Gzu28W3vcoM9u6ZwvDmvgT7uknlYxG6R5V2C8lf0MTGUM1qYdlEEkeJZvEKzgwNIE8wfebqvZ1+FtggC53BOvbqF5DH4eDGo57gpPV3Ja9RkN/ETwMpuBa4BMea0sJ+IJAET137QvP8SYM1vNW4cJOU/zIXXScbRFZJRlVnsHY3MJYILbuBG2/dZGLx7s2ZvhGpi8Ht5o+DpjOA6wMAkWPeUbiuAayCD4TIPcfeijex0yk3G0ZlTFNqgZmy4TJEXB6RbdDp4Etdm2+EaILcG5jibx9wtajxCWhpaCR6nnbyRb8E1u/mKjBBxADTfU7RzugY/hxpX1Gg/lbf8AUGObYhrhpNrctbpbiOPa6mWwZ18+fZBFXGNfctRxDHMjQxI8k1g8eLA28iPmsTD4okZSBEdJ3VnVZAjpr31CSLrYnF0evYVcLK4diszJ1ix7p+lUzAFUDJUa/DMZ7Mhp9w/A816FhOy8fm2K2OC43/8ANx/6n9lfHLscubH3RteLmoqe0IXVfUcug+ZU2vZcQRaB5XK2uHnMQTyFoHwWTgKhMtJnSSdxyC12PDhDQANyDdcOh2dccbl0KcRwwJBa0SFKUtgASZi3XoqVhkIi9/dA2+Saw4DiIEGJMgDubao1ReL9PZmpgMDlYHTA6p6sywIG9+yyKtdxbANhqZV8JxPIA14J1IJ33tKa09jSprqbAoTIiN9LKMpHSNNCgYHFPIOcFsaI1bHNADdSdIvJS6bMoOgrmz3CG4O6fKyXZUcJMXJ0Ow8kjxPGkgAf8jXaTtHJHSU0qJOMMJsKmXcm3pH3okKtYmMrzlAEkkCZ76Jc4mo85tNGuFiIB1B27dU3jKDBABknxXEz35ckjl4HeZUAxBzODWmHj/5k7xNkfE04hrgScuw009fJCYMsGAJiwhwN5g8rLQxFdpMhoBEXBtHIKM5Mh6jbEsI1uWMxmdjsenwhOYTCEGQS4D3egm4PqVZ7AYM6Enpz9U0cT4dheDbXup0Tk7KNJFgLAyJ3Gq81xThoqZne64zcxEjZepqUySNdJ6EfVY+NdLIIjUA8je5WYIs8D/Sw4kO97y1SowJpkkOmCAbLZFJxNjzMW10t0hOtw7QxxuZPh58z8YKtGck6srpTEm4vNTa0tEjQ7nugvYcpMWO0pr8uWlp1zTEGdNSfvZXxOHynNEN0AO8ASi76hcGYOMxYY0RqkKfEi11xZc45TAqGDrdZ82hdWPHFxvyc08jUqN8YymW21F78uSzjxVxtbskANkzhKFwUfSjFW9wepKT2HcDjfHDiAtalimgX1/ti3ZZOOwdg4C/TlzS+d0gl0wI7KLgp7oqm1sz0/A8R4zcX1W9hnAE6/ReHw7tDcGV6/CYsRGjrSCijog01Rp5kfMdRqLhKMuOqYat0Ee56ChxhpaM1jF11eeLVFX1Dm9BCv5Wm2mbXOo0uNfitDAMGQRbnbdAzB951uB9EyG2jTZaXUrig4oHWwbXmXa6LraGQG4B0EzrO0D5oFcOzECYMQdhz7q9YhmUeImNTPb6qbLzrTdDFEwMkWO8WKtS4c57w4iYPdspjC4QPaAORMXuI1B891TC1S2pk8RjlmvvfyzJYrucq6npcNwywOY6RAKFiOEtZ7jTmLokwQCdTG0c1qUWeBrh8NR9EyHAti8jQmB8V0KKM80k/seRxuHyuLgdw0tzRJ1m+g7ckCnhCQSGiSQNSDd1u62sQ6kA9r8xbpc3i0mf2WbWxxA8EMykBrTcwQRboNPNI0W33A1mtyjNNiTcAQbA5TuTHzQMfRaHSI2m82ItdX9jo03BJebggG2l+apjKGYmNAYInQjsemylKNhlC+glWqNy5WN8VybbDS+yFQrF0AH/K1r7JmphywtAOrhGgtqROspLiVEU3NMm5218lJwYFilVmlg2EHxbiddehBTRqjxWn0WE/iJIAm4tI3GoKHX4oQ2xG8W/ZRaZNxNUcQzObJyyOc/6v81mY/F3EzBOmpjn6pKnj9Wa6X36hdxFYQNQZMaad90N+jCluLim32mbMNHSNvopg2ElznDMIgCRE9RyS9epHimDOvXf4LmDq5i9pEW1vcHkujGkPHdpGpiqDhlazLHvBrgbazpqEjxVlX2ZBYNZzfpA2++q9BSog5DqWg94JBvHZVxlIOOV03nbfvzVaLuJ854nw4uaHD3uW6yKGHkwfNfSOIcKGWZ8cW0WRguHB1UOe0FuWTBvIOpA15IwySj8pzT4e5WYdDhbnWa0mNSB80TB4Al0ASR+y9bw2gWywR1i83N+2ybdhaYOZrYJ1iY+5+SzbZWOA8rxKqbNLMpbaP8TfzWIW+OQLSvc47h+cvJAmBE3G+i8pi6RDi0jxApUq6CzhQF+x0v18lq8OrA+IkZp13va6ya4MQNhP3KZ4OBMuIaAQSba36J6pE4y3PX4GsOc9U8DyWZgK7Xe6QTotCmUCjVB1F0KIGMfBYr2YgtJjfT5rTGMDgCNSNJVWUc1MkHyOumhRMGwCBlAI3CaWwsZ77AnZ4BZcnoj0Q8nxNAIAnrp0WnRpNjuj1MINPXdLQzaezYvhWPcS67dhB/t/T1/hN1+GVMpLS3xHWDse1vJN4Go1ogabpj84TYWHwTqkibajskG4fUe1gDjPP/SO/ESDz+azxUI79ApWrS21ijqMkpPoArubJkTI3uJXnMbjwQCW390aRE2gGYum8RUJEPDjyAEqmJwIOgAsIslbtHW4Ew9UloBcA+CG2ESeo1vdG4aDTbBIcZvoT2QcNhMpEEz1uJ5o9SmXGL37IBUklTJh8TSfme6CWncaEWtKSrVqdQwd5Hi+EclcYEAEZQNNehmUOhQAEzmkzI/laxU42Y1V5LyDMNkCLg/BKVx4hJidrnaey38XRzRlgSZJ3gaQhN4cC4mZ6WseYUnB2K8bctjzNKuWOJve1/vqu3e/KCdoOoAndeqqYFvhzX0A2IhHw2DDdAAPiU2hWb0q6s8u/hz5E6GSI5xYFNYekWG93OgWFmho06req4SRrBmbKjcJ4hbT4dkVGjfIt0UoN5676pnUcxdd9nf5q7h0WoDkxZ9MOuBbnGw+yhtwgYbDzvOv8laGVcLL6Ig17iPsrlwAuAFysYBtzja6aqtgILnAom1sSrkuHh1jykH/AGsDjGGeYdm8TTsIPS43strFVy0m8AAklZVPHNe7mNT0IA+iZDSaaVmE8mSHCIEXJ+PNICZ0WhigXOc5pMTISrXZRESTugzk7mhwPEuFW3u7917Cieq8pw/COBaSIkfZK9HhlmV6Lc0pXEHOotRrDYUGJOidbRnWISnDTLfsLUYEGJZyhRA0CcaEFqJOyWjWMNCsHbxPy80uKi77VMtgF3VTtGnKb8lR1SVZjusKlQgafBbejJ0wVWbZT8vmqOHM6/BRz+3qhl312lah9TOkEborCJS3tL3Ks4gXkz0/f72RUTN+QrqnSUvVcDECRJ05hV9tYHrOqW/MXIBvMkbgckGFBQRuBYaBQU/FyA8u5lAqOOwFxodUOiXB7j/blAGmu/30RSGb8GmKWY7TqJV34Q62kaHp0SVF7r9duR5p3C4qLH7+qZV0JzcuoQ0RAPT7lCwbJN/v7lOV/E22p1jkPqs6m65vFj6LSVMRSbQapRIlBpt3OgtCZfWseyDUqCPL4rOIynsVfUBmPJcpumdj1OyA6pA+XRVfXBgD/aUNhK7ZGh3+/RI4iu1rToNd+tk/WNhcgD91i8S8RIEE7cimoMZJsxuNY7ZkGZzSbR0WI2u8HwstGsG3Ueq0cdTLQ5gaYmed+QnZI4YuBkTbcawfhCEnRpMthWSDN79+xCBiy0VQTdsaaXWsyiQ0deWsnr3SHFHWEi/yU4v5ibY/gq4fcaCPJbDK0ALC4UIpjnJTWLxWQdSrKNukaeRKOqRsjFKLx76pJkkqLsXBPyeK+dwvaJ9CbZO4atOqVpj+UVi4aPZs0KThPP70VnOA2hKNciOdO6Bg+dcMeaWdUVDUOmiCGNGhjPCRG1tO10kHwbpeoOqXcS3S59FR9BY0mMYnGBmo16Ss+nxFxcQGgAGBC5UrOgmBbzQfaudrY62t9hKXjOK6jAIJmTa+n3Ka9sPL5pIVSTpAHXfou1H31m11gTyKQ6an1Qy6DaxtslBWgKrcXGu+3VATUPuf0XS4bi/wWf8AmuyqcQjQNQ+ysQdTfoPRWfXEyY/ZZntpmUliWl2jiLRr93WSDqR6VmOGx066obMXqTefksTC08u8+iJUxUd9k1sRpGpVxU29en8qr8T4lk08bzEfVCr4uCep1tpCFM2xpVMRf7hVbVGv+h2We6uCIFuaH+YE8vuy2kNmscT1t9hJPEm2m17Ry+CBUxKFUxE2Hn9EQIN4SCSPUzb0S1ag13QC1jGirUqH0QH1CB8voFimo5XoAGQ/6HoQq8QdaIzSNeaBWq89Y7wlamIDQm0JuxG49xnC+BozHQaSk8XitzrshurE3MnkNSncFwkk56vk36r0eHwad+583zLjlN6E/lX5Zntw1ZwzAWOii9JlUXX6f3PF95fZI9bTRWvQDouNG4XhM+7Gs6oavVAzqPclaGCGp1Qqlc6BBc5K1cRqlGG/zR3U/MjRZFauIlxhZbuKOmGi3UqkMUpuokM2eGNXLY9PUfuln1Y3XnXY2of7vQfVcudXOPmf2XZHl8312PNnzbFHpbN9+MA3S9biI0F+SRweHEyRPe/zWmG8lePLvLPOze0Gl1GP5Ezj3fpd6FDfjyNQ7/yU+uVaQIVPh0PJzf8AIc38qM7+oTs7/wAldFZ36Xf+SiVMNCJQrkWd6/Vb4fDyF8+z9khb82dId6FcON8k/Vpg3XBSCz5fDyBe0OZdYoQPEOSqcbJWl7IKFqHw6PkZ+0WT+T8mccaRsfQqjsVzBnsVoVW7JGqZW9wgu5o8+yy/hQs7iAHRU/PNO49VarTBS5ojkkfBR8nTHnU+8Qz+Jt5hBHEWzqhuwrShnCjml9zXkoucSfYOeKt5parxUbFQ0AuGg3kt7pEPxaXgWq8SJ0VsBTdVO8T6n6Kz6QmEzhcTkcIBy6FUhginuSz8wyzg1E2sFg2subu58u3JNuPNLU6lpClR8ruSS6Hzzk5PcuXBRKGoOZUQsOlns38+iqH2QySeysvnWfotFg5UfU6qjnJR9S8KbYUglSslHtKISEKpUgIIzM7Gn0WYx3zTePranZZ7dl6vL47uR4fNp7KI7TTFGnKDh6c9losbGi9U+ay5NOy6l6QTbSgMRWFE4WtzrguhdlccUbBpIWoT8PKMVMyFjJCuUt7IrLq7roDhGi1mcbDgLkeiD7RXa5YWjlQWJ6LMqFaVUWKy3pWWxoDUQSUR7kBzlJnXFFnOQHOUJKoSlbKxidQ6lUBdf1S1V4GgQsrGNhKD8zuw+aO5yDgRYnqiuQs0/qoYwGKvlOh0Wi9ywXWunsHjA+x1+aeM+xDLi/iQYgqIsqIkrPWSqvOiii+eZ+goGSlyuKKbCVf+ySrriiKMzHx5sh4ZRRe1wP0s+b5r9f8AY16egTFNcUXefNS6sPTVwooiSZdqjlFFgMsqqKLDIqqPXFEDFHqjDdRRZGYwFmYjUqKIMbH1EXqrlFFI7UBeqt0UUSFewJ6XqqKJWXgNYP3B2XXKKLdiT+pgK+iWBuO6iiXudEOhuNNlFFFY88//2Q=="/>
          <p:cNvSpPr>
            <a:spLocks noChangeAspect="1" noChangeArrowheads="1"/>
          </p:cNvSpPr>
          <p:nvPr/>
        </p:nvSpPr>
        <p:spPr bwMode="auto">
          <a:xfrm>
            <a:off x="155575" y="-884238"/>
            <a:ext cx="2466975" cy="18478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26630" name="Picture 6" descr="http://dentalday.wikispaces.com/file/view/third_degree_burn.jpg/301033680/346x270/third_degree_bur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1371" y="3862469"/>
            <a:ext cx="3295650" cy="257175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2334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0" y="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97335" name="Group 55"/>
          <p:cNvGraphicFramePr>
            <a:graphicFrameLocks noGrp="1"/>
          </p:cNvGraphicFramePr>
          <p:nvPr/>
        </p:nvGraphicFramePr>
        <p:xfrm>
          <a:off x="228600" y="685800"/>
          <a:ext cx="8610600" cy="5459419"/>
        </p:xfrm>
        <a:graphic>
          <a:graphicData uri="http://schemas.openxmlformats.org/drawingml/2006/table">
            <a:tbl>
              <a:tblPr/>
              <a:tblGrid>
                <a:gridCol w="1677988">
                  <a:extLst>
                    <a:ext uri="{9D8B030D-6E8A-4147-A177-3AD203B41FA5}">
                      <a16:colId xmlns:a16="http://schemas.microsoft.com/office/drawing/2014/main" val="20000"/>
                    </a:ext>
                  </a:extLst>
                </a:gridCol>
                <a:gridCol w="1677987">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7988">
                  <a:extLst>
                    <a:ext uri="{9D8B030D-6E8A-4147-A177-3AD203B41FA5}">
                      <a16:colId xmlns:a16="http://schemas.microsoft.com/office/drawing/2014/main" val="20003"/>
                    </a:ext>
                  </a:extLst>
                </a:gridCol>
                <a:gridCol w="1900237">
                  <a:extLst>
                    <a:ext uri="{9D8B030D-6E8A-4147-A177-3AD203B41FA5}">
                      <a16:colId xmlns:a16="http://schemas.microsoft.com/office/drawing/2014/main" val="20004"/>
                    </a:ext>
                  </a:extLst>
                </a:gridCol>
              </a:tblGrid>
              <a:tr h="8717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THE</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SCRIPT</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KEEPER</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THE</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MORE YOU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KNOW</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BALANCING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ACT</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BLANK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STARE</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NAME THE COMPOUD</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Rectangle 47"/>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SlideSpark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096" name="Text Box 48"/>
          <p:cNvSpPr txBox="1">
            <a:spLocks noChangeArrowheads="1"/>
          </p:cNvSpPr>
          <p:nvPr/>
        </p:nvSpPr>
        <p:spPr bwMode="auto">
          <a:xfrm>
            <a:off x="228600" y="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Subscripts and Equations Review Game</a:t>
            </a:r>
          </a:p>
        </p:txBody>
      </p:sp>
      <p:sp>
        <p:nvSpPr>
          <p:cNvPr id="2097" name="Text Box 49"/>
          <p:cNvSpPr txBox="1">
            <a:spLocks noChangeArrowheads="1"/>
          </p:cNvSpPr>
          <p:nvPr/>
        </p:nvSpPr>
        <p:spPr bwMode="auto">
          <a:xfrm>
            <a:off x="457200" y="6172200"/>
            <a:ext cx="6019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mn-ea"/>
                <a:cs typeface="+mn-cs"/>
              </a:rPr>
              <a:t>Final Question:________________</a:t>
            </a:r>
          </a:p>
        </p:txBody>
      </p:sp>
    </p:spTree>
    <p:extLst>
      <p:ext uri="{BB962C8B-B14F-4D97-AF65-F5344CB8AC3E}">
        <p14:creationId xmlns:p14="http://schemas.microsoft.com/office/powerpoint/2010/main" val="583001437"/>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228600"/>
            <a:ext cx="60198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How many total atoms are in?</a:t>
            </a:r>
            <a:r>
              <a:rPr kumimoji="0" lang="en-US" sz="3200"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4" name="Rectangle 3"/>
          <p:cNvSpPr/>
          <p:nvPr/>
        </p:nvSpPr>
        <p:spPr>
          <a:xfrm>
            <a:off x="1215189" y="2059394"/>
            <a:ext cx="6538970" cy="144655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800" b="1" i="0" u="none" strike="noStrike" kern="1200" cap="none" spc="0" normalizeH="0" baseline="0" noProof="0" dirty="0">
                <a:ln w="9525">
                  <a:solidFill>
                    <a:srgbClr val="FFFFFF"/>
                  </a:solidFill>
                  <a:prstDash val="solid"/>
                </a:ln>
                <a:solidFill>
                  <a:srgbClr val="FFFFFF">
                    <a:lumMod val="75000"/>
                  </a:srgbClr>
                </a:solidFill>
                <a:effectLst>
                  <a:outerShdw blurRad="12700" dist="38100" dir="2700000" algn="tl" rotWithShape="0">
                    <a:srgbClr val="FFFFFF">
                      <a:lumMod val="50000"/>
                    </a:srgbClr>
                  </a:outerShdw>
                </a:effectLst>
                <a:uLnTx/>
                <a:uFillTx/>
                <a:latin typeface="Arial" charset="0"/>
                <a:ea typeface="+mn-ea"/>
                <a:cs typeface="+mn-cs"/>
              </a:rPr>
              <a:t>Ni(CH</a:t>
            </a:r>
            <a:r>
              <a:rPr kumimoji="0" lang="en-US" sz="5400" b="1" i="0" u="none" strike="noStrike" kern="1200" cap="none" spc="0" normalizeH="0" baseline="0" noProof="0" dirty="0">
                <a:ln w="9525">
                  <a:solidFill>
                    <a:srgbClr val="FFFFFF"/>
                  </a:solidFill>
                  <a:prstDash val="solid"/>
                </a:ln>
                <a:solidFill>
                  <a:srgbClr val="FFFFFF">
                    <a:lumMod val="75000"/>
                  </a:srgbClr>
                </a:solidFill>
                <a:effectLst>
                  <a:outerShdw blurRad="12700" dist="38100" dir="2700000" algn="tl" rotWithShape="0">
                    <a:srgbClr val="FFFFFF">
                      <a:lumMod val="50000"/>
                    </a:srgbClr>
                  </a:outerShdw>
                </a:effectLst>
                <a:uLnTx/>
                <a:uFillTx/>
                <a:latin typeface="Arial" charset="0"/>
                <a:ea typeface="+mn-ea"/>
                <a:cs typeface="+mn-cs"/>
              </a:rPr>
              <a:t>3</a:t>
            </a:r>
            <a:r>
              <a:rPr kumimoji="0" lang="en-US" sz="8800" b="1" i="0" u="none" strike="noStrike" kern="1200" cap="none" spc="0" normalizeH="0" baseline="0" noProof="0" dirty="0">
                <a:ln w="9525">
                  <a:solidFill>
                    <a:srgbClr val="FFFFFF"/>
                  </a:solidFill>
                  <a:prstDash val="solid"/>
                </a:ln>
                <a:solidFill>
                  <a:srgbClr val="FFFFFF">
                    <a:lumMod val="75000"/>
                  </a:srgbClr>
                </a:solidFill>
                <a:effectLst>
                  <a:outerShdw blurRad="12700" dist="38100" dir="2700000" algn="tl" rotWithShape="0">
                    <a:srgbClr val="FFFFFF">
                      <a:lumMod val="50000"/>
                    </a:srgbClr>
                  </a:outerShdw>
                </a:effectLst>
                <a:uLnTx/>
                <a:uFillTx/>
                <a:latin typeface="Arial" charset="0"/>
                <a:ea typeface="+mn-ea"/>
                <a:cs typeface="+mn-cs"/>
              </a:rPr>
              <a:t>CO</a:t>
            </a:r>
            <a:r>
              <a:rPr kumimoji="0" lang="en-US" sz="5400" b="1" i="0" u="none" strike="noStrike" kern="1200" cap="none" spc="0" normalizeH="0" baseline="0" noProof="0" dirty="0">
                <a:ln w="9525">
                  <a:solidFill>
                    <a:srgbClr val="FFFFFF"/>
                  </a:solidFill>
                  <a:prstDash val="solid"/>
                </a:ln>
                <a:solidFill>
                  <a:srgbClr val="FFFFFF">
                    <a:lumMod val="75000"/>
                  </a:srgbClr>
                </a:solidFill>
                <a:effectLst>
                  <a:outerShdw blurRad="12700" dist="38100" dir="2700000" algn="tl" rotWithShape="0">
                    <a:srgbClr val="FFFFFF">
                      <a:lumMod val="50000"/>
                    </a:srgbClr>
                  </a:outerShdw>
                </a:effectLst>
                <a:uLnTx/>
                <a:uFillTx/>
                <a:latin typeface="Arial" charset="0"/>
                <a:ea typeface="+mn-ea"/>
                <a:cs typeface="+mn-cs"/>
              </a:rPr>
              <a:t>2</a:t>
            </a:r>
            <a:r>
              <a:rPr kumimoji="0" lang="en-US" sz="8800" b="1" i="0" u="none" strike="noStrike" kern="1200" cap="none" spc="0" normalizeH="0" baseline="0" noProof="0" dirty="0">
                <a:ln w="9525">
                  <a:solidFill>
                    <a:srgbClr val="FFFFFF"/>
                  </a:solidFill>
                  <a:prstDash val="solid"/>
                </a:ln>
                <a:solidFill>
                  <a:srgbClr val="FFFFFF">
                    <a:lumMod val="75000"/>
                  </a:srgbClr>
                </a:solidFill>
                <a:effectLst>
                  <a:outerShdw blurRad="12700" dist="38100" dir="2700000" algn="tl" rotWithShape="0">
                    <a:srgbClr val="FFFFFF">
                      <a:lumMod val="50000"/>
                    </a:srgbClr>
                  </a:outerShdw>
                </a:effectLst>
                <a:uLnTx/>
                <a:uFillTx/>
                <a:latin typeface="Arial" charset="0"/>
                <a:ea typeface="+mn-ea"/>
                <a:cs typeface="+mn-cs"/>
              </a:rPr>
              <a:t>)</a:t>
            </a:r>
            <a:r>
              <a:rPr kumimoji="0" lang="en-US" sz="5400" b="1" i="0" u="none" strike="noStrike" kern="1200" cap="none" spc="0" normalizeH="0" baseline="0" noProof="0" dirty="0">
                <a:ln w="9525">
                  <a:solidFill>
                    <a:srgbClr val="FFFFFF"/>
                  </a:solidFill>
                  <a:prstDash val="solid"/>
                </a:ln>
                <a:solidFill>
                  <a:srgbClr val="FFFFFF">
                    <a:lumMod val="75000"/>
                  </a:srgbClr>
                </a:solidFill>
                <a:effectLst>
                  <a:outerShdw blurRad="12700" dist="38100" dir="2700000" algn="tl" rotWithShape="0">
                    <a:srgbClr val="FFFFFF">
                      <a:lumMod val="50000"/>
                    </a:srgbClr>
                  </a:outerShdw>
                </a:effectLst>
                <a:uLnTx/>
                <a:uFillTx/>
                <a:latin typeface="Arial" charset="0"/>
                <a:ea typeface="+mn-ea"/>
                <a:cs typeface="+mn-cs"/>
              </a:rPr>
              <a:t>2</a:t>
            </a:r>
          </a:p>
        </p:txBody>
      </p:sp>
      <p:sp>
        <p:nvSpPr>
          <p:cNvPr id="5" name="Rectangle 4"/>
          <p:cNvSpPr/>
          <p:nvPr/>
        </p:nvSpPr>
        <p:spPr>
          <a:xfrm>
            <a:off x="346040" y="50292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cmpd="sng">
                  <a:solidFill>
                    <a:srgbClr val="000000"/>
                  </a:solidFill>
                  <a:prstDash val="solid"/>
                </a:ln>
                <a:gradFill>
                  <a:gsLst>
                    <a:gs pos="0">
                      <a:srgbClr val="000000"/>
                    </a:gs>
                    <a:gs pos="4000">
                      <a:srgbClr val="000000">
                        <a:lumMod val="60000"/>
                        <a:lumOff val="40000"/>
                      </a:srgbClr>
                    </a:gs>
                    <a:gs pos="87000">
                      <a:srgbClr val="000000">
                        <a:lumMod val="20000"/>
                        <a:lumOff val="80000"/>
                      </a:srgbClr>
                    </a:gs>
                  </a:gsLst>
                  <a:lin ang="5400000"/>
                </a:gradFill>
                <a:effectLst/>
                <a:uLnTx/>
                <a:uFillTx/>
                <a:latin typeface="Arial" charset="0"/>
                <a:ea typeface="+mn-ea"/>
                <a:cs typeface="+mn-cs"/>
              </a:rPr>
              <a:t>9</a:t>
            </a:r>
          </a:p>
        </p:txBody>
      </p:sp>
      <p:pic>
        <p:nvPicPr>
          <p:cNvPr id="3" name="Picture 2">
            <a:extLst>
              <a:ext uri="{FF2B5EF4-FFF2-40B4-BE49-F238E27FC236}">
                <a16:creationId xmlns:a16="http://schemas.microsoft.com/office/drawing/2014/main" id="{A169F2E9-1905-CD62-683E-0225CA45DAA6}"/>
              </a:ext>
            </a:extLst>
          </p:cNvPr>
          <p:cNvPicPr>
            <a:picLocks noChangeAspect="1"/>
          </p:cNvPicPr>
          <p:nvPr/>
        </p:nvPicPr>
        <p:blipFill>
          <a:blip r:embed="rId2"/>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6676490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0" y="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97335" name="Group 55"/>
          <p:cNvGraphicFramePr>
            <a:graphicFrameLocks noGrp="1"/>
          </p:cNvGraphicFramePr>
          <p:nvPr/>
        </p:nvGraphicFramePr>
        <p:xfrm>
          <a:off x="228600" y="685800"/>
          <a:ext cx="8610600" cy="5459419"/>
        </p:xfrm>
        <a:graphic>
          <a:graphicData uri="http://schemas.openxmlformats.org/drawingml/2006/table">
            <a:tbl>
              <a:tblPr/>
              <a:tblGrid>
                <a:gridCol w="1677988">
                  <a:extLst>
                    <a:ext uri="{9D8B030D-6E8A-4147-A177-3AD203B41FA5}">
                      <a16:colId xmlns:a16="http://schemas.microsoft.com/office/drawing/2014/main" val="20000"/>
                    </a:ext>
                  </a:extLst>
                </a:gridCol>
                <a:gridCol w="1677987">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7988">
                  <a:extLst>
                    <a:ext uri="{9D8B030D-6E8A-4147-A177-3AD203B41FA5}">
                      <a16:colId xmlns:a16="http://schemas.microsoft.com/office/drawing/2014/main" val="20003"/>
                    </a:ext>
                  </a:extLst>
                </a:gridCol>
                <a:gridCol w="1900237">
                  <a:extLst>
                    <a:ext uri="{9D8B030D-6E8A-4147-A177-3AD203B41FA5}">
                      <a16:colId xmlns:a16="http://schemas.microsoft.com/office/drawing/2014/main" val="20004"/>
                    </a:ext>
                  </a:extLst>
                </a:gridCol>
              </a:tblGrid>
              <a:tr h="8717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THE</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SCRIPT</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KEEPER</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THE</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MORE YOU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KNOW</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BALANCING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ACT</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BLANK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STARE</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02060"/>
                          </a:solidFill>
                          <a:effectLst/>
                          <a:latin typeface="Times New Roman" pitchFamily="18" charset="0"/>
                        </a:rPr>
                        <a:t>-BONUS-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02060"/>
                          </a:solidFill>
                          <a:effectLst/>
                          <a:latin typeface="Times New Roman" pitchFamily="18" charset="0"/>
                        </a:rPr>
                        <a:t>NAME THE COMPOUD</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0"/>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rgbClr val="002060"/>
                          </a:solidFill>
                          <a:effectLst/>
                          <a:latin typeface="Times New Roman" pitchFamily="18" charset="0"/>
                        </a:rPr>
                        <a:t>*21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1"/>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rgbClr val="002060"/>
                          </a:solidFill>
                          <a:effectLst/>
                          <a:latin typeface="Times New Roman" pitchFamily="18" charset="0"/>
                        </a:rPr>
                        <a:t>*22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2"/>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rgbClr val="002060"/>
                          </a:solidFill>
                          <a:effectLst/>
                          <a:latin typeface="Times New Roman" pitchFamily="18" charset="0"/>
                        </a:rPr>
                        <a:t>*23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3"/>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rgbClr val="002060"/>
                          </a:solidFill>
                          <a:effectLst/>
                          <a:latin typeface="Times New Roman" pitchFamily="18" charset="0"/>
                        </a:rPr>
                        <a:t>*24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4"/>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a:ln>
                            <a:noFill/>
                          </a:ln>
                          <a:solidFill>
                            <a:srgbClr val="002060"/>
                          </a:solidFill>
                          <a:effectLst/>
                          <a:latin typeface="Times New Roman" pitchFamily="18" charset="0"/>
                        </a:rPr>
                        <a:t>*25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5"/>
                  </a:ext>
                </a:extLst>
              </a:tr>
            </a:tbl>
          </a:graphicData>
        </a:graphic>
      </p:graphicFrame>
      <p:sp>
        <p:nvSpPr>
          <p:cNvPr id="2095" name="Rectangle 47"/>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SlideSpark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096" name="Text Box 48"/>
          <p:cNvSpPr txBox="1">
            <a:spLocks noChangeArrowheads="1"/>
          </p:cNvSpPr>
          <p:nvPr/>
        </p:nvSpPr>
        <p:spPr bwMode="auto">
          <a:xfrm>
            <a:off x="228600" y="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Subscripts and Equations Review Game</a:t>
            </a:r>
          </a:p>
        </p:txBody>
      </p:sp>
      <p:sp>
        <p:nvSpPr>
          <p:cNvPr id="2097" name="Text Box 49"/>
          <p:cNvSpPr txBox="1">
            <a:spLocks noChangeArrowheads="1"/>
          </p:cNvSpPr>
          <p:nvPr/>
        </p:nvSpPr>
        <p:spPr bwMode="auto">
          <a:xfrm>
            <a:off x="457200" y="6172200"/>
            <a:ext cx="6019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mn-ea"/>
                <a:cs typeface="+mn-cs"/>
              </a:rPr>
              <a:t>Final Question:________________</a:t>
            </a:r>
          </a:p>
        </p:txBody>
      </p:sp>
    </p:spTree>
    <p:extLst>
      <p:ext uri="{BB962C8B-B14F-4D97-AF65-F5344CB8AC3E}">
        <p14:creationId xmlns:p14="http://schemas.microsoft.com/office/powerpoint/2010/main" val="34886940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media.giphy.com/media/Did715gzeJOYo/giphy-facebook_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1"/>
            <a:ext cx="9144000" cy="6781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2400" y="152400"/>
            <a:ext cx="203292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solidFill>
                  <a:srgbClr val="92D050"/>
                </a:solidFill>
                <a:effectLst>
                  <a:glow rad="228600">
                    <a:srgbClr val="BBE0E3">
                      <a:satMod val="175000"/>
                      <a:alpha val="40000"/>
                    </a:srgbClr>
                  </a:glow>
                  <a:outerShdw blurRad="50800" algn="tl" rotWithShape="0">
                    <a:srgbClr val="000000"/>
                  </a:outerShdw>
                </a:effectLst>
                <a:uLnTx/>
                <a:uFillTx/>
                <a:latin typeface="Arial" charset="0"/>
                <a:ea typeface="+mn-ea"/>
                <a:cs typeface="+mn-cs"/>
              </a:rPr>
              <a:t>*21</a:t>
            </a:r>
          </a:p>
        </p:txBody>
      </p:sp>
      <p:sp>
        <p:nvSpPr>
          <p:cNvPr id="3" name="Rectangle 2"/>
          <p:cNvSpPr/>
          <p:nvPr/>
        </p:nvSpPr>
        <p:spPr>
          <a:xfrm>
            <a:off x="4835404" y="304800"/>
            <a:ext cx="4275466"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92D050"/>
                </a:solidFill>
                <a:effectLst>
                  <a:glow rad="228600">
                    <a:srgbClr val="000000">
                      <a:satMod val="175000"/>
                      <a:alpha val="40000"/>
                    </a:srgbClr>
                  </a:glow>
                  <a:outerShdw blurRad="50800" algn="tl" rotWithShape="0">
                    <a:srgbClr val="000000"/>
                  </a:outerShdw>
                </a:effectLst>
                <a:uLnTx/>
                <a:uFillTx/>
                <a:latin typeface="Arial" charset="0"/>
                <a:ea typeface="+mn-ea"/>
                <a:cs typeface="+mn-cs"/>
              </a:rPr>
              <a:t>What’s this?</a:t>
            </a:r>
          </a:p>
        </p:txBody>
      </p:sp>
    </p:spTree>
    <p:extLst>
      <p:ext uri="{BB962C8B-B14F-4D97-AF65-F5344CB8AC3E}">
        <p14:creationId xmlns:p14="http://schemas.microsoft.com/office/powerpoint/2010/main" val="274407062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media.giphy.com/media/Did715gzeJOYo/giphy-facebook_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1"/>
            <a:ext cx="9144000" cy="6781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2400" y="152400"/>
            <a:ext cx="203292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solidFill>
                  <a:srgbClr val="92D050"/>
                </a:solidFill>
                <a:effectLst>
                  <a:glow rad="228600">
                    <a:srgbClr val="BBE0E3">
                      <a:satMod val="175000"/>
                      <a:alpha val="40000"/>
                    </a:srgbClr>
                  </a:glow>
                  <a:outerShdw blurRad="50800" algn="tl" rotWithShape="0">
                    <a:srgbClr val="000000"/>
                  </a:outerShdw>
                </a:effectLst>
                <a:uLnTx/>
                <a:uFillTx/>
                <a:latin typeface="Arial" charset="0"/>
                <a:ea typeface="+mn-ea"/>
                <a:cs typeface="+mn-cs"/>
              </a:rPr>
              <a:t>*21</a:t>
            </a:r>
          </a:p>
        </p:txBody>
      </p:sp>
      <p:sp>
        <p:nvSpPr>
          <p:cNvPr id="3" name="Rectangle 2"/>
          <p:cNvSpPr/>
          <p:nvPr/>
        </p:nvSpPr>
        <p:spPr>
          <a:xfrm>
            <a:off x="4835404" y="304800"/>
            <a:ext cx="4275466"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92D050"/>
                </a:solidFill>
                <a:effectLst>
                  <a:glow rad="228600">
                    <a:srgbClr val="000000">
                      <a:satMod val="175000"/>
                      <a:alpha val="40000"/>
                    </a:srgbClr>
                  </a:glow>
                  <a:outerShdw blurRad="50800" algn="tl" rotWithShape="0">
                    <a:srgbClr val="000000"/>
                  </a:outerShdw>
                </a:effectLst>
                <a:uLnTx/>
                <a:uFillTx/>
                <a:latin typeface="Arial" charset="0"/>
                <a:ea typeface="+mn-ea"/>
                <a:cs typeface="+mn-cs"/>
              </a:rPr>
              <a:t>What’s this?</a:t>
            </a:r>
          </a:p>
        </p:txBody>
      </p:sp>
      <p:pic>
        <p:nvPicPr>
          <p:cNvPr id="32770" name="Picture 2" descr="https://pic.yify-torrent.org/1997/29212/3d8583984c5f452a907d15a2fd382b6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731999"/>
            <a:ext cx="2971800" cy="4592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473012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unsophisticook.com/wp-content/uploads/2014/03/Oobleck-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39" y="1"/>
            <a:ext cx="913406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04800" y="4876800"/>
            <a:ext cx="203292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solidFill>
                  <a:srgbClr val="FF5050"/>
                </a:solidFill>
                <a:effectLst>
                  <a:outerShdw blurRad="50800" algn="tl" rotWithShape="0">
                    <a:srgbClr val="000000"/>
                  </a:outerShdw>
                </a:effectLst>
                <a:uLnTx/>
                <a:uFillTx/>
                <a:latin typeface="Arial" charset="0"/>
                <a:ea typeface="+mn-ea"/>
                <a:cs typeface="+mn-cs"/>
              </a:rPr>
              <a:t>*22</a:t>
            </a:r>
          </a:p>
        </p:txBody>
      </p:sp>
      <p:sp>
        <p:nvSpPr>
          <p:cNvPr id="3" name="Rectangle 2"/>
          <p:cNvSpPr/>
          <p:nvPr/>
        </p:nvSpPr>
        <p:spPr>
          <a:xfrm>
            <a:off x="4419600" y="149087"/>
            <a:ext cx="4275466" cy="92333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FF5050"/>
                </a:solidFill>
                <a:effectLst>
                  <a:glow rad="228600">
                    <a:srgbClr val="000000">
                      <a:satMod val="175000"/>
                      <a:alpha val="40000"/>
                    </a:srgbClr>
                  </a:glow>
                  <a:outerShdw blurRad="50800" algn="tl" rotWithShape="0">
                    <a:srgbClr val="000000"/>
                  </a:outerShdw>
                </a:effectLst>
                <a:uLnTx/>
                <a:uFillTx/>
                <a:latin typeface="Arial" charset="0"/>
                <a:ea typeface="+mn-ea"/>
                <a:cs typeface="+mn-cs"/>
              </a:rPr>
              <a:t>What’s this?</a:t>
            </a:r>
          </a:p>
        </p:txBody>
      </p:sp>
    </p:spTree>
    <p:extLst>
      <p:ext uri="{BB962C8B-B14F-4D97-AF65-F5344CB8AC3E}">
        <p14:creationId xmlns:p14="http://schemas.microsoft.com/office/powerpoint/2010/main" val="37985494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unsophisticook.com/wp-content/uploads/2014/03/Oobleck-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39" y="1"/>
            <a:ext cx="913406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04800" y="4876800"/>
            <a:ext cx="203292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solidFill>
                  <a:srgbClr val="FF5050"/>
                </a:solidFill>
                <a:effectLst>
                  <a:outerShdw blurRad="50800" algn="tl" rotWithShape="0">
                    <a:srgbClr val="000000"/>
                  </a:outerShdw>
                </a:effectLst>
                <a:uLnTx/>
                <a:uFillTx/>
                <a:latin typeface="Arial" charset="0"/>
                <a:ea typeface="+mn-ea"/>
                <a:cs typeface="+mn-cs"/>
              </a:rPr>
              <a:t>*22</a:t>
            </a:r>
          </a:p>
        </p:txBody>
      </p:sp>
      <p:sp>
        <p:nvSpPr>
          <p:cNvPr id="3" name="Rectangle 2"/>
          <p:cNvSpPr/>
          <p:nvPr/>
        </p:nvSpPr>
        <p:spPr>
          <a:xfrm>
            <a:off x="4419600" y="149087"/>
            <a:ext cx="4275466" cy="92333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FF5050"/>
                </a:solidFill>
                <a:effectLst>
                  <a:glow rad="228600">
                    <a:srgbClr val="000000">
                      <a:satMod val="175000"/>
                      <a:alpha val="40000"/>
                    </a:srgbClr>
                  </a:glow>
                  <a:outerShdw blurRad="50800" algn="tl" rotWithShape="0">
                    <a:srgbClr val="000000"/>
                  </a:outerShdw>
                </a:effectLst>
                <a:uLnTx/>
                <a:uFillTx/>
                <a:latin typeface="Arial" charset="0"/>
                <a:ea typeface="+mn-ea"/>
                <a:cs typeface="+mn-cs"/>
              </a:rPr>
              <a:t>What’s this?</a:t>
            </a:r>
          </a:p>
        </p:txBody>
      </p:sp>
      <p:sp>
        <p:nvSpPr>
          <p:cNvPr id="4" name="Freeform 3"/>
          <p:cNvSpPr/>
          <p:nvPr/>
        </p:nvSpPr>
        <p:spPr>
          <a:xfrm>
            <a:off x="-487017" y="1639957"/>
            <a:ext cx="3508620" cy="2574234"/>
          </a:xfrm>
          <a:custGeom>
            <a:avLst/>
            <a:gdLst>
              <a:gd name="connsiteX0" fmla="*/ 715617 w 3508620"/>
              <a:gd name="connsiteY0" fmla="*/ 566530 h 2574234"/>
              <a:gd name="connsiteX1" fmla="*/ 566530 w 3508620"/>
              <a:gd name="connsiteY1" fmla="*/ 566530 h 2574234"/>
              <a:gd name="connsiteX2" fmla="*/ 516834 w 3508620"/>
              <a:gd name="connsiteY2" fmla="*/ 636104 h 2574234"/>
              <a:gd name="connsiteX3" fmla="*/ 298174 w 3508620"/>
              <a:gd name="connsiteY3" fmla="*/ 715617 h 2574234"/>
              <a:gd name="connsiteX4" fmla="*/ 278295 w 3508620"/>
              <a:gd name="connsiteY4" fmla="*/ 755373 h 2574234"/>
              <a:gd name="connsiteX5" fmla="*/ 248478 w 3508620"/>
              <a:gd name="connsiteY5" fmla="*/ 864704 h 2574234"/>
              <a:gd name="connsiteX6" fmla="*/ 238539 w 3508620"/>
              <a:gd name="connsiteY6" fmla="*/ 894521 h 2574234"/>
              <a:gd name="connsiteX7" fmla="*/ 228600 w 3508620"/>
              <a:gd name="connsiteY7" fmla="*/ 974034 h 2574234"/>
              <a:gd name="connsiteX8" fmla="*/ 188843 w 3508620"/>
              <a:gd name="connsiteY8" fmla="*/ 1113182 h 2574234"/>
              <a:gd name="connsiteX9" fmla="*/ 168965 w 3508620"/>
              <a:gd name="connsiteY9" fmla="*/ 1192695 h 2574234"/>
              <a:gd name="connsiteX10" fmla="*/ 139147 w 3508620"/>
              <a:gd name="connsiteY10" fmla="*/ 1401417 h 2574234"/>
              <a:gd name="connsiteX11" fmla="*/ 129208 w 3508620"/>
              <a:gd name="connsiteY11" fmla="*/ 1451113 h 2574234"/>
              <a:gd name="connsiteX12" fmla="*/ 119269 w 3508620"/>
              <a:gd name="connsiteY12" fmla="*/ 1520686 h 2574234"/>
              <a:gd name="connsiteX13" fmla="*/ 109330 w 3508620"/>
              <a:gd name="connsiteY13" fmla="*/ 1769165 h 2574234"/>
              <a:gd name="connsiteX14" fmla="*/ 99391 w 3508620"/>
              <a:gd name="connsiteY14" fmla="*/ 1798982 h 2574234"/>
              <a:gd name="connsiteX15" fmla="*/ 89452 w 3508620"/>
              <a:gd name="connsiteY15" fmla="*/ 1868556 h 2574234"/>
              <a:gd name="connsiteX16" fmla="*/ 79513 w 3508620"/>
              <a:gd name="connsiteY16" fmla="*/ 1928191 h 2574234"/>
              <a:gd name="connsiteX17" fmla="*/ 69574 w 3508620"/>
              <a:gd name="connsiteY17" fmla="*/ 2027582 h 2574234"/>
              <a:gd name="connsiteX18" fmla="*/ 59634 w 3508620"/>
              <a:gd name="connsiteY18" fmla="*/ 2067339 h 2574234"/>
              <a:gd name="connsiteX19" fmla="*/ 39756 w 3508620"/>
              <a:gd name="connsiteY19" fmla="*/ 2206486 h 2574234"/>
              <a:gd name="connsiteX20" fmla="*/ 29817 w 3508620"/>
              <a:gd name="connsiteY20" fmla="*/ 2256182 h 2574234"/>
              <a:gd name="connsiteX21" fmla="*/ 19878 w 3508620"/>
              <a:gd name="connsiteY21" fmla="*/ 2295939 h 2574234"/>
              <a:gd name="connsiteX22" fmla="*/ 0 w 3508620"/>
              <a:gd name="connsiteY22" fmla="*/ 2435086 h 2574234"/>
              <a:gd name="connsiteX23" fmla="*/ 19878 w 3508620"/>
              <a:gd name="connsiteY23" fmla="*/ 2484782 h 2574234"/>
              <a:gd name="connsiteX24" fmla="*/ 79513 w 3508620"/>
              <a:gd name="connsiteY24" fmla="*/ 2514600 h 2574234"/>
              <a:gd name="connsiteX25" fmla="*/ 178904 w 3508620"/>
              <a:gd name="connsiteY25" fmla="*/ 2554356 h 2574234"/>
              <a:gd name="connsiteX26" fmla="*/ 238539 w 3508620"/>
              <a:gd name="connsiteY26" fmla="*/ 2574234 h 2574234"/>
              <a:gd name="connsiteX27" fmla="*/ 467139 w 3508620"/>
              <a:gd name="connsiteY27" fmla="*/ 2564295 h 2574234"/>
              <a:gd name="connsiteX28" fmla="*/ 516834 w 3508620"/>
              <a:gd name="connsiteY28" fmla="*/ 2544417 h 2574234"/>
              <a:gd name="connsiteX29" fmla="*/ 586408 w 3508620"/>
              <a:gd name="connsiteY29" fmla="*/ 2514600 h 2574234"/>
              <a:gd name="connsiteX30" fmla="*/ 636104 w 3508620"/>
              <a:gd name="connsiteY30" fmla="*/ 2454965 h 2574234"/>
              <a:gd name="connsiteX31" fmla="*/ 745434 w 3508620"/>
              <a:gd name="connsiteY31" fmla="*/ 2365513 h 2574234"/>
              <a:gd name="connsiteX32" fmla="*/ 924339 w 3508620"/>
              <a:gd name="connsiteY32" fmla="*/ 2345634 h 2574234"/>
              <a:gd name="connsiteX33" fmla="*/ 1003852 w 3508620"/>
              <a:gd name="connsiteY33" fmla="*/ 2335695 h 2574234"/>
              <a:gd name="connsiteX34" fmla="*/ 1063487 w 3508620"/>
              <a:gd name="connsiteY34" fmla="*/ 2295939 h 2574234"/>
              <a:gd name="connsiteX35" fmla="*/ 1083365 w 3508620"/>
              <a:gd name="connsiteY35" fmla="*/ 2276060 h 2574234"/>
              <a:gd name="connsiteX36" fmla="*/ 1113182 w 3508620"/>
              <a:gd name="connsiteY36" fmla="*/ 2256182 h 2574234"/>
              <a:gd name="connsiteX37" fmla="*/ 1133060 w 3508620"/>
              <a:gd name="connsiteY37" fmla="*/ 2226365 h 2574234"/>
              <a:gd name="connsiteX38" fmla="*/ 1172817 w 3508620"/>
              <a:gd name="connsiteY38" fmla="*/ 2246243 h 2574234"/>
              <a:gd name="connsiteX39" fmla="*/ 1192695 w 3508620"/>
              <a:gd name="connsiteY39" fmla="*/ 2276060 h 2574234"/>
              <a:gd name="connsiteX40" fmla="*/ 1222513 w 3508620"/>
              <a:gd name="connsiteY40" fmla="*/ 2286000 h 2574234"/>
              <a:gd name="connsiteX41" fmla="*/ 1282147 w 3508620"/>
              <a:gd name="connsiteY41" fmla="*/ 2315817 h 2574234"/>
              <a:gd name="connsiteX42" fmla="*/ 1659834 w 3508620"/>
              <a:gd name="connsiteY42" fmla="*/ 2305878 h 2574234"/>
              <a:gd name="connsiteX43" fmla="*/ 1699591 w 3508620"/>
              <a:gd name="connsiteY43" fmla="*/ 2286000 h 2574234"/>
              <a:gd name="connsiteX44" fmla="*/ 1759226 w 3508620"/>
              <a:gd name="connsiteY44" fmla="*/ 2256182 h 2574234"/>
              <a:gd name="connsiteX45" fmla="*/ 1798982 w 3508620"/>
              <a:gd name="connsiteY45" fmla="*/ 2196547 h 2574234"/>
              <a:gd name="connsiteX46" fmla="*/ 1828800 w 3508620"/>
              <a:gd name="connsiteY46" fmla="*/ 2156791 h 2574234"/>
              <a:gd name="connsiteX47" fmla="*/ 1848678 w 3508620"/>
              <a:gd name="connsiteY47" fmla="*/ 2126973 h 2574234"/>
              <a:gd name="connsiteX48" fmla="*/ 1878495 w 3508620"/>
              <a:gd name="connsiteY48" fmla="*/ 2107095 h 2574234"/>
              <a:gd name="connsiteX49" fmla="*/ 2017643 w 3508620"/>
              <a:gd name="connsiteY49" fmla="*/ 2117034 h 2574234"/>
              <a:gd name="connsiteX50" fmla="*/ 2087217 w 3508620"/>
              <a:gd name="connsiteY50" fmla="*/ 2136913 h 2574234"/>
              <a:gd name="connsiteX51" fmla="*/ 2166730 w 3508620"/>
              <a:gd name="connsiteY51" fmla="*/ 2196547 h 2574234"/>
              <a:gd name="connsiteX52" fmla="*/ 2196547 w 3508620"/>
              <a:gd name="connsiteY52" fmla="*/ 2216426 h 2574234"/>
              <a:gd name="connsiteX53" fmla="*/ 2256182 w 3508620"/>
              <a:gd name="connsiteY53" fmla="*/ 2236304 h 2574234"/>
              <a:gd name="connsiteX54" fmla="*/ 2286000 w 3508620"/>
              <a:gd name="connsiteY54" fmla="*/ 2246243 h 2574234"/>
              <a:gd name="connsiteX55" fmla="*/ 2564295 w 3508620"/>
              <a:gd name="connsiteY55" fmla="*/ 2236304 h 2574234"/>
              <a:gd name="connsiteX56" fmla="*/ 2643808 w 3508620"/>
              <a:gd name="connsiteY56" fmla="*/ 2176669 h 2574234"/>
              <a:gd name="connsiteX57" fmla="*/ 2693504 w 3508620"/>
              <a:gd name="connsiteY57" fmla="*/ 2136913 h 2574234"/>
              <a:gd name="connsiteX58" fmla="*/ 2713382 w 3508620"/>
              <a:gd name="connsiteY58" fmla="*/ 2107095 h 2574234"/>
              <a:gd name="connsiteX59" fmla="*/ 2743200 w 3508620"/>
              <a:gd name="connsiteY59" fmla="*/ 2077278 h 2574234"/>
              <a:gd name="connsiteX60" fmla="*/ 2782956 w 3508620"/>
              <a:gd name="connsiteY60" fmla="*/ 2027582 h 2574234"/>
              <a:gd name="connsiteX61" fmla="*/ 2802834 w 3508620"/>
              <a:gd name="connsiteY61" fmla="*/ 2057400 h 2574234"/>
              <a:gd name="connsiteX62" fmla="*/ 2922104 w 3508620"/>
              <a:gd name="connsiteY62" fmla="*/ 2057400 h 2574234"/>
              <a:gd name="connsiteX63" fmla="*/ 3011556 w 3508620"/>
              <a:gd name="connsiteY63" fmla="*/ 2017643 h 2574234"/>
              <a:gd name="connsiteX64" fmla="*/ 3021495 w 3508620"/>
              <a:gd name="connsiteY64" fmla="*/ 1987826 h 2574234"/>
              <a:gd name="connsiteX65" fmla="*/ 3031434 w 3508620"/>
              <a:gd name="connsiteY65" fmla="*/ 1908313 h 2574234"/>
              <a:gd name="connsiteX66" fmla="*/ 3051313 w 3508620"/>
              <a:gd name="connsiteY66" fmla="*/ 1948069 h 2574234"/>
              <a:gd name="connsiteX67" fmla="*/ 3091069 w 3508620"/>
              <a:gd name="connsiteY67" fmla="*/ 2037521 h 2574234"/>
              <a:gd name="connsiteX68" fmla="*/ 3130826 w 3508620"/>
              <a:gd name="connsiteY68" fmla="*/ 2067339 h 2574234"/>
              <a:gd name="connsiteX69" fmla="*/ 3180521 w 3508620"/>
              <a:gd name="connsiteY69" fmla="*/ 2057400 h 2574234"/>
              <a:gd name="connsiteX70" fmla="*/ 3210339 w 3508620"/>
              <a:gd name="connsiteY70" fmla="*/ 2037521 h 2574234"/>
              <a:gd name="connsiteX71" fmla="*/ 3240156 w 3508620"/>
              <a:gd name="connsiteY71" fmla="*/ 2027582 h 2574234"/>
              <a:gd name="connsiteX72" fmla="*/ 3269974 w 3508620"/>
              <a:gd name="connsiteY72" fmla="*/ 2007704 h 2574234"/>
              <a:gd name="connsiteX73" fmla="*/ 3309730 w 3508620"/>
              <a:gd name="connsiteY73" fmla="*/ 1997765 h 2574234"/>
              <a:gd name="connsiteX74" fmla="*/ 3339547 w 3508620"/>
              <a:gd name="connsiteY74" fmla="*/ 1987826 h 2574234"/>
              <a:gd name="connsiteX75" fmla="*/ 3359426 w 3508620"/>
              <a:gd name="connsiteY75" fmla="*/ 1948069 h 2574234"/>
              <a:gd name="connsiteX76" fmla="*/ 3379304 w 3508620"/>
              <a:gd name="connsiteY76" fmla="*/ 1918252 h 2574234"/>
              <a:gd name="connsiteX77" fmla="*/ 3389243 w 3508620"/>
              <a:gd name="connsiteY77" fmla="*/ 1878495 h 2574234"/>
              <a:gd name="connsiteX78" fmla="*/ 3399182 w 3508620"/>
              <a:gd name="connsiteY78" fmla="*/ 1848678 h 2574234"/>
              <a:gd name="connsiteX79" fmla="*/ 3389243 w 3508620"/>
              <a:gd name="connsiteY79" fmla="*/ 1351721 h 2574234"/>
              <a:gd name="connsiteX80" fmla="*/ 3359426 w 3508620"/>
              <a:gd name="connsiteY80" fmla="*/ 1321904 h 2574234"/>
              <a:gd name="connsiteX81" fmla="*/ 3339547 w 3508620"/>
              <a:gd name="connsiteY81" fmla="*/ 1282147 h 2574234"/>
              <a:gd name="connsiteX82" fmla="*/ 3309730 w 3508620"/>
              <a:gd name="connsiteY82" fmla="*/ 1262269 h 2574234"/>
              <a:gd name="connsiteX83" fmla="*/ 3230217 w 3508620"/>
              <a:gd name="connsiteY83" fmla="*/ 1192695 h 2574234"/>
              <a:gd name="connsiteX84" fmla="*/ 3210339 w 3508620"/>
              <a:gd name="connsiteY84" fmla="*/ 1162878 h 2574234"/>
              <a:gd name="connsiteX85" fmla="*/ 3200400 w 3508620"/>
              <a:gd name="connsiteY85" fmla="*/ 1133060 h 2574234"/>
              <a:gd name="connsiteX86" fmla="*/ 3180521 w 3508620"/>
              <a:gd name="connsiteY86" fmla="*/ 1093304 h 2574234"/>
              <a:gd name="connsiteX87" fmla="*/ 3170582 w 3508620"/>
              <a:gd name="connsiteY87" fmla="*/ 1053547 h 2574234"/>
              <a:gd name="connsiteX88" fmla="*/ 3200400 w 3508620"/>
              <a:gd name="connsiteY88" fmla="*/ 993913 h 2574234"/>
              <a:gd name="connsiteX89" fmla="*/ 3220278 w 3508620"/>
              <a:gd name="connsiteY89" fmla="*/ 974034 h 2574234"/>
              <a:gd name="connsiteX90" fmla="*/ 3260034 w 3508620"/>
              <a:gd name="connsiteY90" fmla="*/ 914400 h 2574234"/>
              <a:gd name="connsiteX91" fmla="*/ 3289852 w 3508620"/>
              <a:gd name="connsiteY91" fmla="*/ 834886 h 2574234"/>
              <a:gd name="connsiteX92" fmla="*/ 3319669 w 3508620"/>
              <a:gd name="connsiteY92" fmla="*/ 765313 h 2574234"/>
              <a:gd name="connsiteX93" fmla="*/ 3349487 w 3508620"/>
              <a:gd name="connsiteY93" fmla="*/ 705678 h 2574234"/>
              <a:gd name="connsiteX94" fmla="*/ 3359426 w 3508620"/>
              <a:gd name="connsiteY94" fmla="*/ 675860 h 2574234"/>
              <a:gd name="connsiteX95" fmla="*/ 3389243 w 3508620"/>
              <a:gd name="connsiteY95" fmla="*/ 636104 h 2574234"/>
              <a:gd name="connsiteX96" fmla="*/ 3409121 w 3508620"/>
              <a:gd name="connsiteY96" fmla="*/ 596347 h 2574234"/>
              <a:gd name="connsiteX97" fmla="*/ 3438939 w 3508620"/>
              <a:gd name="connsiteY97" fmla="*/ 546652 h 2574234"/>
              <a:gd name="connsiteX98" fmla="*/ 3448878 w 3508620"/>
              <a:gd name="connsiteY98" fmla="*/ 516834 h 2574234"/>
              <a:gd name="connsiteX99" fmla="*/ 3468756 w 3508620"/>
              <a:gd name="connsiteY99" fmla="*/ 477078 h 2574234"/>
              <a:gd name="connsiteX100" fmla="*/ 3478695 w 3508620"/>
              <a:gd name="connsiteY100" fmla="*/ 437321 h 2574234"/>
              <a:gd name="connsiteX101" fmla="*/ 3488634 w 3508620"/>
              <a:gd name="connsiteY101" fmla="*/ 407504 h 2574234"/>
              <a:gd name="connsiteX102" fmla="*/ 3498574 w 3508620"/>
              <a:gd name="connsiteY102" fmla="*/ 318052 h 2574234"/>
              <a:gd name="connsiteX103" fmla="*/ 3508513 w 3508620"/>
              <a:gd name="connsiteY103" fmla="*/ 268356 h 2574234"/>
              <a:gd name="connsiteX104" fmla="*/ 3468756 w 3508620"/>
              <a:gd name="connsiteY104" fmla="*/ 109330 h 2574234"/>
              <a:gd name="connsiteX105" fmla="*/ 3429000 w 3508620"/>
              <a:gd name="connsiteY105" fmla="*/ 89452 h 2574234"/>
              <a:gd name="connsiteX106" fmla="*/ 3409121 w 3508620"/>
              <a:gd name="connsiteY106" fmla="*/ 59634 h 2574234"/>
              <a:gd name="connsiteX107" fmla="*/ 3289852 w 3508620"/>
              <a:gd name="connsiteY107" fmla="*/ 19878 h 2574234"/>
              <a:gd name="connsiteX108" fmla="*/ 3250095 w 3508620"/>
              <a:gd name="connsiteY108" fmla="*/ 0 h 2574234"/>
              <a:gd name="connsiteX109" fmla="*/ 3101008 w 3508620"/>
              <a:gd name="connsiteY109" fmla="*/ 9939 h 2574234"/>
              <a:gd name="connsiteX110" fmla="*/ 3061252 w 3508620"/>
              <a:gd name="connsiteY110" fmla="*/ 19878 h 2574234"/>
              <a:gd name="connsiteX111" fmla="*/ 3001617 w 3508620"/>
              <a:gd name="connsiteY111" fmla="*/ 99391 h 2574234"/>
              <a:gd name="connsiteX112" fmla="*/ 2971800 w 3508620"/>
              <a:gd name="connsiteY112" fmla="*/ 139147 h 2574234"/>
              <a:gd name="connsiteX113" fmla="*/ 2941982 w 3508620"/>
              <a:gd name="connsiteY113" fmla="*/ 198782 h 2574234"/>
              <a:gd name="connsiteX114" fmla="*/ 2902226 w 3508620"/>
              <a:gd name="connsiteY114" fmla="*/ 268356 h 2574234"/>
              <a:gd name="connsiteX115" fmla="*/ 2872408 w 3508620"/>
              <a:gd name="connsiteY115" fmla="*/ 347869 h 2574234"/>
              <a:gd name="connsiteX116" fmla="*/ 2862469 w 3508620"/>
              <a:gd name="connsiteY116" fmla="*/ 377686 h 2574234"/>
              <a:gd name="connsiteX117" fmla="*/ 2693504 w 3508620"/>
              <a:gd name="connsiteY117" fmla="*/ 387626 h 2574234"/>
              <a:gd name="connsiteX118" fmla="*/ 2663687 w 3508620"/>
              <a:gd name="connsiteY118" fmla="*/ 397565 h 2574234"/>
              <a:gd name="connsiteX119" fmla="*/ 2594113 w 3508620"/>
              <a:gd name="connsiteY119" fmla="*/ 437321 h 2574234"/>
              <a:gd name="connsiteX120" fmla="*/ 2584174 w 3508620"/>
              <a:gd name="connsiteY120" fmla="*/ 467139 h 2574234"/>
              <a:gd name="connsiteX121" fmla="*/ 2564295 w 3508620"/>
              <a:gd name="connsiteY121" fmla="*/ 487017 h 2574234"/>
              <a:gd name="connsiteX122" fmla="*/ 2544417 w 3508620"/>
              <a:gd name="connsiteY122" fmla="*/ 516834 h 2574234"/>
              <a:gd name="connsiteX123" fmla="*/ 2524539 w 3508620"/>
              <a:gd name="connsiteY123" fmla="*/ 596347 h 2574234"/>
              <a:gd name="connsiteX124" fmla="*/ 2504660 w 3508620"/>
              <a:gd name="connsiteY124" fmla="*/ 636104 h 2574234"/>
              <a:gd name="connsiteX125" fmla="*/ 2474843 w 3508620"/>
              <a:gd name="connsiteY125" fmla="*/ 616226 h 2574234"/>
              <a:gd name="connsiteX126" fmla="*/ 2355574 w 3508620"/>
              <a:gd name="connsiteY126" fmla="*/ 626165 h 2574234"/>
              <a:gd name="connsiteX127" fmla="*/ 2286000 w 3508620"/>
              <a:gd name="connsiteY127" fmla="*/ 655982 h 2574234"/>
              <a:gd name="connsiteX128" fmla="*/ 2256182 w 3508620"/>
              <a:gd name="connsiteY128" fmla="*/ 665921 h 2574234"/>
              <a:gd name="connsiteX129" fmla="*/ 2196547 w 3508620"/>
              <a:gd name="connsiteY129" fmla="*/ 705678 h 2574234"/>
              <a:gd name="connsiteX130" fmla="*/ 2166730 w 3508620"/>
              <a:gd name="connsiteY130" fmla="*/ 735495 h 2574234"/>
              <a:gd name="connsiteX131" fmla="*/ 2136913 w 3508620"/>
              <a:gd name="connsiteY131" fmla="*/ 755373 h 2574234"/>
              <a:gd name="connsiteX132" fmla="*/ 2126974 w 3508620"/>
              <a:gd name="connsiteY132" fmla="*/ 715617 h 2574234"/>
              <a:gd name="connsiteX133" fmla="*/ 2146852 w 3508620"/>
              <a:gd name="connsiteY133" fmla="*/ 665921 h 2574234"/>
              <a:gd name="connsiteX134" fmla="*/ 2156791 w 3508620"/>
              <a:gd name="connsiteY134" fmla="*/ 616226 h 2574234"/>
              <a:gd name="connsiteX135" fmla="*/ 2166730 w 3508620"/>
              <a:gd name="connsiteY135" fmla="*/ 576469 h 2574234"/>
              <a:gd name="connsiteX136" fmla="*/ 2156791 w 3508620"/>
              <a:gd name="connsiteY136" fmla="*/ 487017 h 2574234"/>
              <a:gd name="connsiteX137" fmla="*/ 2117034 w 3508620"/>
              <a:gd name="connsiteY137" fmla="*/ 457200 h 2574234"/>
              <a:gd name="connsiteX138" fmla="*/ 2027582 w 3508620"/>
              <a:gd name="connsiteY138" fmla="*/ 427382 h 2574234"/>
              <a:gd name="connsiteX139" fmla="*/ 1977887 w 3508620"/>
              <a:gd name="connsiteY139" fmla="*/ 397565 h 2574234"/>
              <a:gd name="connsiteX140" fmla="*/ 1908313 w 3508620"/>
              <a:gd name="connsiteY140" fmla="*/ 387626 h 2574234"/>
              <a:gd name="connsiteX141" fmla="*/ 1878495 w 3508620"/>
              <a:gd name="connsiteY141" fmla="*/ 377686 h 2574234"/>
              <a:gd name="connsiteX142" fmla="*/ 1620078 w 3508620"/>
              <a:gd name="connsiteY142" fmla="*/ 397565 h 2574234"/>
              <a:gd name="connsiteX143" fmla="*/ 1580321 w 3508620"/>
              <a:gd name="connsiteY143" fmla="*/ 417443 h 2574234"/>
              <a:gd name="connsiteX144" fmla="*/ 1540565 w 3508620"/>
              <a:gd name="connsiteY144" fmla="*/ 447260 h 2574234"/>
              <a:gd name="connsiteX145" fmla="*/ 1480930 w 3508620"/>
              <a:gd name="connsiteY145" fmla="*/ 487017 h 2574234"/>
              <a:gd name="connsiteX146" fmla="*/ 1421295 w 3508620"/>
              <a:gd name="connsiteY146" fmla="*/ 546652 h 2574234"/>
              <a:gd name="connsiteX147" fmla="*/ 1401417 w 3508620"/>
              <a:gd name="connsiteY147" fmla="*/ 616226 h 2574234"/>
              <a:gd name="connsiteX148" fmla="*/ 1391478 w 3508620"/>
              <a:gd name="connsiteY148" fmla="*/ 735495 h 2574234"/>
              <a:gd name="connsiteX149" fmla="*/ 1341782 w 3508620"/>
              <a:gd name="connsiteY149" fmla="*/ 685800 h 2574234"/>
              <a:gd name="connsiteX150" fmla="*/ 1302026 w 3508620"/>
              <a:gd name="connsiteY150" fmla="*/ 695739 h 2574234"/>
              <a:gd name="connsiteX151" fmla="*/ 1232452 w 3508620"/>
              <a:gd name="connsiteY151" fmla="*/ 596347 h 2574234"/>
              <a:gd name="connsiteX152" fmla="*/ 1202634 w 3508620"/>
              <a:gd name="connsiteY152" fmla="*/ 576469 h 2574234"/>
              <a:gd name="connsiteX153" fmla="*/ 1162878 w 3508620"/>
              <a:gd name="connsiteY153" fmla="*/ 566530 h 2574234"/>
              <a:gd name="connsiteX154" fmla="*/ 646043 w 3508620"/>
              <a:gd name="connsiteY154" fmla="*/ 576469 h 2574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3508620" h="2574234">
                <a:moveTo>
                  <a:pt x="715617" y="566530"/>
                </a:moveTo>
                <a:cubicBezTo>
                  <a:pt x="669317" y="559916"/>
                  <a:pt x="612604" y="545588"/>
                  <a:pt x="566530" y="566530"/>
                </a:cubicBezTo>
                <a:cubicBezTo>
                  <a:pt x="560635" y="569210"/>
                  <a:pt x="523482" y="626132"/>
                  <a:pt x="516834" y="636104"/>
                </a:cubicBezTo>
                <a:cubicBezTo>
                  <a:pt x="495091" y="788309"/>
                  <a:pt x="536105" y="663894"/>
                  <a:pt x="298174" y="715617"/>
                </a:cubicBezTo>
                <a:cubicBezTo>
                  <a:pt x="283696" y="718764"/>
                  <a:pt x="284132" y="741755"/>
                  <a:pt x="278295" y="755373"/>
                </a:cubicBezTo>
                <a:cubicBezTo>
                  <a:pt x="265402" y="785456"/>
                  <a:pt x="256073" y="841920"/>
                  <a:pt x="248478" y="864704"/>
                </a:cubicBezTo>
                <a:lnTo>
                  <a:pt x="238539" y="894521"/>
                </a:lnTo>
                <a:cubicBezTo>
                  <a:pt x="235226" y="921025"/>
                  <a:pt x="233523" y="947781"/>
                  <a:pt x="228600" y="974034"/>
                </a:cubicBezTo>
                <a:cubicBezTo>
                  <a:pt x="200714" y="1122757"/>
                  <a:pt x="219604" y="990138"/>
                  <a:pt x="188843" y="1113182"/>
                </a:cubicBezTo>
                <a:lnTo>
                  <a:pt x="168965" y="1192695"/>
                </a:lnTo>
                <a:cubicBezTo>
                  <a:pt x="151920" y="1260877"/>
                  <a:pt x="149086" y="1331843"/>
                  <a:pt x="139147" y="1401417"/>
                </a:cubicBezTo>
                <a:cubicBezTo>
                  <a:pt x="136758" y="1418141"/>
                  <a:pt x="131985" y="1434449"/>
                  <a:pt x="129208" y="1451113"/>
                </a:cubicBezTo>
                <a:cubicBezTo>
                  <a:pt x="125357" y="1474221"/>
                  <a:pt x="122582" y="1497495"/>
                  <a:pt x="119269" y="1520686"/>
                </a:cubicBezTo>
                <a:cubicBezTo>
                  <a:pt x="115956" y="1603512"/>
                  <a:pt x="115236" y="1686483"/>
                  <a:pt x="109330" y="1769165"/>
                </a:cubicBezTo>
                <a:cubicBezTo>
                  <a:pt x="108584" y="1779615"/>
                  <a:pt x="101446" y="1788709"/>
                  <a:pt x="99391" y="1798982"/>
                </a:cubicBezTo>
                <a:cubicBezTo>
                  <a:pt x="94797" y="1821954"/>
                  <a:pt x="93014" y="1845402"/>
                  <a:pt x="89452" y="1868556"/>
                </a:cubicBezTo>
                <a:cubicBezTo>
                  <a:pt x="86388" y="1888474"/>
                  <a:pt x="82013" y="1908194"/>
                  <a:pt x="79513" y="1928191"/>
                </a:cubicBezTo>
                <a:cubicBezTo>
                  <a:pt x="75383" y="1961229"/>
                  <a:pt x="74283" y="1994621"/>
                  <a:pt x="69574" y="2027582"/>
                </a:cubicBezTo>
                <a:cubicBezTo>
                  <a:pt x="67642" y="2041105"/>
                  <a:pt x="61880" y="2053865"/>
                  <a:pt x="59634" y="2067339"/>
                </a:cubicBezTo>
                <a:cubicBezTo>
                  <a:pt x="51931" y="2113555"/>
                  <a:pt x="48944" y="2160543"/>
                  <a:pt x="39756" y="2206486"/>
                </a:cubicBezTo>
                <a:cubicBezTo>
                  <a:pt x="36443" y="2223051"/>
                  <a:pt x="33482" y="2239691"/>
                  <a:pt x="29817" y="2256182"/>
                </a:cubicBezTo>
                <a:cubicBezTo>
                  <a:pt x="26854" y="2269517"/>
                  <a:pt x="22124" y="2282465"/>
                  <a:pt x="19878" y="2295939"/>
                </a:cubicBezTo>
                <a:cubicBezTo>
                  <a:pt x="12175" y="2342155"/>
                  <a:pt x="6626" y="2388704"/>
                  <a:pt x="0" y="2435086"/>
                </a:cubicBezTo>
                <a:cubicBezTo>
                  <a:pt x="6626" y="2451651"/>
                  <a:pt x="9508" y="2470264"/>
                  <a:pt x="19878" y="2484782"/>
                </a:cubicBezTo>
                <a:cubicBezTo>
                  <a:pt x="33921" y="2504443"/>
                  <a:pt x="59844" y="2506170"/>
                  <a:pt x="79513" y="2514600"/>
                </a:cubicBezTo>
                <a:cubicBezTo>
                  <a:pt x="181872" y="2558469"/>
                  <a:pt x="43182" y="2509116"/>
                  <a:pt x="178904" y="2554356"/>
                </a:cubicBezTo>
                <a:lnTo>
                  <a:pt x="238539" y="2574234"/>
                </a:lnTo>
                <a:cubicBezTo>
                  <a:pt x="314739" y="2570921"/>
                  <a:pt x="391301" y="2572420"/>
                  <a:pt x="467139" y="2564295"/>
                </a:cubicBezTo>
                <a:cubicBezTo>
                  <a:pt x="484879" y="2562394"/>
                  <a:pt x="500129" y="2550681"/>
                  <a:pt x="516834" y="2544417"/>
                </a:cubicBezTo>
                <a:cubicBezTo>
                  <a:pt x="544156" y="2534171"/>
                  <a:pt x="560688" y="2532972"/>
                  <a:pt x="586408" y="2514600"/>
                </a:cubicBezTo>
                <a:cubicBezTo>
                  <a:pt x="626302" y="2486104"/>
                  <a:pt x="607044" y="2488176"/>
                  <a:pt x="636104" y="2454965"/>
                </a:cubicBezTo>
                <a:cubicBezTo>
                  <a:pt x="682717" y="2401694"/>
                  <a:pt x="686679" y="2404683"/>
                  <a:pt x="745434" y="2365513"/>
                </a:cubicBezTo>
                <a:cubicBezTo>
                  <a:pt x="795359" y="2332230"/>
                  <a:pt x="864732" y="2352512"/>
                  <a:pt x="924339" y="2345634"/>
                </a:cubicBezTo>
                <a:lnTo>
                  <a:pt x="1003852" y="2335695"/>
                </a:lnTo>
                <a:cubicBezTo>
                  <a:pt x="1079677" y="2259870"/>
                  <a:pt x="991563" y="2339094"/>
                  <a:pt x="1063487" y="2295939"/>
                </a:cubicBezTo>
                <a:cubicBezTo>
                  <a:pt x="1071522" y="2291118"/>
                  <a:pt x="1076048" y="2281914"/>
                  <a:pt x="1083365" y="2276060"/>
                </a:cubicBezTo>
                <a:cubicBezTo>
                  <a:pt x="1092693" y="2268598"/>
                  <a:pt x="1103243" y="2262808"/>
                  <a:pt x="1113182" y="2256182"/>
                </a:cubicBezTo>
                <a:cubicBezTo>
                  <a:pt x="1119808" y="2246243"/>
                  <a:pt x="1123732" y="2233827"/>
                  <a:pt x="1133060" y="2226365"/>
                </a:cubicBezTo>
                <a:cubicBezTo>
                  <a:pt x="1170924" y="2196074"/>
                  <a:pt x="1161458" y="2223525"/>
                  <a:pt x="1172817" y="2246243"/>
                </a:cubicBezTo>
                <a:cubicBezTo>
                  <a:pt x="1178159" y="2256927"/>
                  <a:pt x="1183367" y="2268598"/>
                  <a:pt x="1192695" y="2276060"/>
                </a:cubicBezTo>
                <a:cubicBezTo>
                  <a:pt x="1200876" y="2282605"/>
                  <a:pt x="1213142" y="2281314"/>
                  <a:pt x="1222513" y="2286000"/>
                </a:cubicBezTo>
                <a:cubicBezTo>
                  <a:pt x="1299577" y="2324533"/>
                  <a:pt x="1207205" y="2290836"/>
                  <a:pt x="1282147" y="2315817"/>
                </a:cubicBezTo>
                <a:cubicBezTo>
                  <a:pt x="1408043" y="2312504"/>
                  <a:pt x="1534215" y="2314851"/>
                  <a:pt x="1659834" y="2305878"/>
                </a:cubicBezTo>
                <a:cubicBezTo>
                  <a:pt x="1674613" y="2304822"/>
                  <a:pt x="1685973" y="2291837"/>
                  <a:pt x="1699591" y="2286000"/>
                </a:cubicBezTo>
                <a:cubicBezTo>
                  <a:pt x="1757198" y="2261311"/>
                  <a:pt x="1701926" y="2294381"/>
                  <a:pt x="1759226" y="2256182"/>
                </a:cubicBezTo>
                <a:cubicBezTo>
                  <a:pt x="1795290" y="2184055"/>
                  <a:pt x="1761041" y="2242076"/>
                  <a:pt x="1798982" y="2196547"/>
                </a:cubicBezTo>
                <a:cubicBezTo>
                  <a:pt x="1809587" y="2183821"/>
                  <a:pt x="1819172" y="2170271"/>
                  <a:pt x="1828800" y="2156791"/>
                </a:cubicBezTo>
                <a:cubicBezTo>
                  <a:pt x="1835743" y="2147071"/>
                  <a:pt x="1840231" y="2135420"/>
                  <a:pt x="1848678" y="2126973"/>
                </a:cubicBezTo>
                <a:cubicBezTo>
                  <a:pt x="1857124" y="2118526"/>
                  <a:pt x="1868556" y="2113721"/>
                  <a:pt x="1878495" y="2107095"/>
                </a:cubicBezTo>
                <a:cubicBezTo>
                  <a:pt x="1924878" y="2110408"/>
                  <a:pt x="1971427" y="2111899"/>
                  <a:pt x="2017643" y="2117034"/>
                </a:cubicBezTo>
                <a:cubicBezTo>
                  <a:pt x="2036369" y="2119115"/>
                  <a:pt x="2068366" y="2130629"/>
                  <a:pt x="2087217" y="2136913"/>
                </a:cubicBezTo>
                <a:cubicBezTo>
                  <a:pt x="2149370" y="2199064"/>
                  <a:pt x="2100789" y="2158865"/>
                  <a:pt x="2166730" y="2196547"/>
                </a:cubicBezTo>
                <a:cubicBezTo>
                  <a:pt x="2177101" y="2202474"/>
                  <a:pt x="2185631" y="2211574"/>
                  <a:pt x="2196547" y="2216426"/>
                </a:cubicBezTo>
                <a:cubicBezTo>
                  <a:pt x="2215695" y="2224936"/>
                  <a:pt x="2236304" y="2229678"/>
                  <a:pt x="2256182" y="2236304"/>
                </a:cubicBezTo>
                <a:lnTo>
                  <a:pt x="2286000" y="2246243"/>
                </a:lnTo>
                <a:cubicBezTo>
                  <a:pt x="2378765" y="2242930"/>
                  <a:pt x="2471663" y="2242280"/>
                  <a:pt x="2564295" y="2236304"/>
                </a:cubicBezTo>
                <a:cubicBezTo>
                  <a:pt x="2601384" y="2233911"/>
                  <a:pt x="2620141" y="2200336"/>
                  <a:pt x="2643808" y="2176669"/>
                </a:cubicBezTo>
                <a:cubicBezTo>
                  <a:pt x="2672129" y="2148348"/>
                  <a:pt x="2655895" y="2161985"/>
                  <a:pt x="2693504" y="2136913"/>
                </a:cubicBezTo>
                <a:cubicBezTo>
                  <a:pt x="2700130" y="2126974"/>
                  <a:pt x="2705735" y="2116272"/>
                  <a:pt x="2713382" y="2107095"/>
                </a:cubicBezTo>
                <a:cubicBezTo>
                  <a:pt x="2722381" y="2096297"/>
                  <a:pt x="2735403" y="2088973"/>
                  <a:pt x="2743200" y="2077278"/>
                </a:cubicBezTo>
                <a:cubicBezTo>
                  <a:pt x="2781608" y="2019667"/>
                  <a:pt x="2716270" y="2072039"/>
                  <a:pt x="2782956" y="2027582"/>
                </a:cubicBezTo>
                <a:cubicBezTo>
                  <a:pt x="2789582" y="2037521"/>
                  <a:pt x="2792895" y="2050774"/>
                  <a:pt x="2802834" y="2057400"/>
                </a:cubicBezTo>
                <a:cubicBezTo>
                  <a:pt x="2833940" y="2078138"/>
                  <a:pt x="2896622" y="2060585"/>
                  <a:pt x="2922104" y="2057400"/>
                </a:cubicBezTo>
                <a:cubicBezTo>
                  <a:pt x="2993071" y="2033743"/>
                  <a:pt x="2964304" y="2049144"/>
                  <a:pt x="3011556" y="2017643"/>
                </a:cubicBezTo>
                <a:cubicBezTo>
                  <a:pt x="3014869" y="2007704"/>
                  <a:pt x="3019621" y="1998134"/>
                  <a:pt x="3021495" y="1987826"/>
                </a:cubicBezTo>
                <a:cubicBezTo>
                  <a:pt x="3026273" y="1961546"/>
                  <a:pt x="3015408" y="1929681"/>
                  <a:pt x="3031434" y="1908313"/>
                </a:cubicBezTo>
                <a:cubicBezTo>
                  <a:pt x="3040324" y="1896460"/>
                  <a:pt x="3045810" y="1934312"/>
                  <a:pt x="3051313" y="1948069"/>
                </a:cubicBezTo>
                <a:cubicBezTo>
                  <a:pt x="3064436" y="1980875"/>
                  <a:pt x="3065573" y="2012025"/>
                  <a:pt x="3091069" y="2037521"/>
                </a:cubicBezTo>
                <a:cubicBezTo>
                  <a:pt x="3102783" y="2049235"/>
                  <a:pt x="3117574" y="2057400"/>
                  <a:pt x="3130826" y="2067339"/>
                </a:cubicBezTo>
                <a:cubicBezTo>
                  <a:pt x="3147391" y="2064026"/>
                  <a:pt x="3164704" y="2063332"/>
                  <a:pt x="3180521" y="2057400"/>
                </a:cubicBezTo>
                <a:cubicBezTo>
                  <a:pt x="3191706" y="2053206"/>
                  <a:pt x="3199655" y="2042863"/>
                  <a:pt x="3210339" y="2037521"/>
                </a:cubicBezTo>
                <a:cubicBezTo>
                  <a:pt x="3219710" y="2032836"/>
                  <a:pt x="3230785" y="2032267"/>
                  <a:pt x="3240156" y="2027582"/>
                </a:cubicBezTo>
                <a:cubicBezTo>
                  <a:pt x="3250840" y="2022240"/>
                  <a:pt x="3258994" y="2012409"/>
                  <a:pt x="3269974" y="2007704"/>
                </a:cubicBezTo>
                <a:cubicBezTo>
                  <a:pt x="3282529" y="2002323"/>
                  <a:pt x="3296596" y="2001518"/>
                  <a:pt x="3309730" y="1997765"/>
                </a:cubicBezTo>
                <a:cubicBezTo>
                  <a:pt x="3319804" y="1994887"/>
                  <a:pt x="3329608" y="1991139"/>
                  <a:pt x="3339547" y="1987826"/>
                </a:cubicBezTo>
                <a:cubicBezTo>
                  <a:pt x="3346173" y="1974574"/>
                  <a:pt x="3352075" y="1960933"/>
                  <a:pt x="3359426" y="1948069"/>
                </a:cubicBezTo>
                <a:cubicBezTo>
                  <a:pt x="3365353" y="1937698"/>
                  <a:pt x="3374599" y="1929231"/>
                  <a:pt x="3379304" y="1918252"/>
                </a:cubicBezTo>
                <a:cubicBezTo>
                  <a:pt x="3384685" y="1905696"/>
                  <a:pt x="3385490" y="1891630"/>
                  <a:pt x="3389243" y="1878495"/>
                </a:cubicBezTo>
                <a:cubicBezTo>
                  <a:pt x="3392121" y="1868421"/>
                  <a:pt x="3395869" y="1858617"/>
                  <a:pt x="3399182" y="1848678"/>
                </a:cubicBezTo>
                <a:cubicBezTo>
                  <a:pt x="3395869" y="1683026"/>
                  <a:pt x="3401712" y="1516937"/>
                  <a:pt x="3389243" y="1351721"/>
                </a:cubicBezTo>
                <a:cubicBezTo>
                  <a:pt x="3388185" y="1337705"/>
                  <a:pt x="3367596" y="1333342"/>
                  <a:pt x="3359426" y="1321904"/>
                </a:cubicBezTo>
                <a:cubicBezTo>
                  <a:pt x="3350814" y="1309847"/>
                  <a:pt x="3349032" y="1293529"/>
                  <a:pt x="3339547" y="1282147"/>
                </a:cubicBezTo>
                <a:cubicBezTo>
                  <a:pt x="3331900" y="1272970"/>
                  <a:pt x="3318720" y="1270135"/>
                  <a:pt x="3309730" y="1262269"/>
                </a:cubicBezTo>
                <a:cubicBezTo>
                  <a:pt x="3216703" y="1180870"/>
                  <a:pt x="3297314" y="1237426"/>
                  <a:pt x="3230217" y="1192695"/>
                </a:cubicBezTo>
                <a:cubicBezTo>
                  <a:pt x="3223591" y="1182756"/>
                  <a:pt x="3215681" y="1173562"/>
                  <a:pt x="3210339" y="1162878"/>
                </a:cubicBezTo>
                <a:cubicBezTo>
                  <a:pt x="3205654" y="1153507"/>
                  <a:pt x="3204527" y="1142690"/>
                  <a:pt x="3200400" y="1133060"/>
                </a:cubicBezTo>
                <a:cubicBezTo>
                  <a:pt x="3194563" y="1119442"/>
                  <a:pt x="3187147" y="1106556"/>
                  <a:pt x="3180521" y="1093304"/>
                </a:cubicBezTo>
                <a:cubicBezTo>
                  <a:pt x="3177208" y="1080052"/>
                  <a:pt x="3170582" y="1067207"/>
                  <a:pt x="3170582" y="1053547"/>
                </a:cubicBezTo>
                <a:cubicBezTo>
                  <a:pt x="3170582" y="1035174"/>
                  <a:pt x="3190349" y="1006477"/>
                  <a:pt x="3200400" y="993913"/>
                </a:cubicBezTo>
                <a:cubicBezTo>
                  <a:pt x="3206254" y="986596"/>
                  <a:pt x="3214656" y="981531"/>
                  <a:pt x="3220278" y="974034"/>
                </a:cubicBezTo>
                <a:cubicBezTo>
                  <a:pt x="3234612" y="954922"/>
                  <a:pt x="3260034" y="914400"/>
                  <a:pt x="3260034" y="914400"/>
                </a:cubicBezTo>
                <a:cubicBezTo>
                  <a:pt x="3285550" y="812344"/>
                  <a:pt x="3250869" y="938843"/>
                  <a:pt x="3289852" y="834886"/>
                </a:cubicBezTo>
                <a:cubicBezTo>
                  <a:pt x="3317357" y="761538"/>
                  <a:pt x="3279386" y="825737"/>
                  <a:pt x="3319669" y="765313"/>
                </a:cubicBezTo>
                <a:cubicBezTo>
                  <a:pt x="3344651" y="690364"/>
                  <a:pt x="3310951" y="782748"/>
                  <a:pt x="3349487" y="705678"/>
                </a:cubicBezTo>
                <a:cubicBezTo>
                  <a:pt x="3354172" y="696307"/>
                  <a:pt x="3354228" y="684957"/>
                  <a:pt x="3359426" y="675860"/>
                </a:cubicBezTo>
                <a:cubicBezTo>
                  <a:pt x="3367644" y="661478"/>
                  <a:pt x="3380464" y="650151"/>
                  <a:pt x="3389243" y="636104"/>
                </a:cubicBezTo>
                <a:cubicBezTo>
                  <a:pt x="3397096" y="623540"/>
                  <a:pt x="3401925" y="609299"/>
                  <a:pt x="3409121" y="596347"/>
                </a:cubicBezTo>
                <a:cubicBezTo>
                  <a:pt x="3418503" y="579460"/>
                  <a:pt x="3430300" y="563931"/>
                  <a:pt x="3438939" y="546652"/>
                </a:cubicBezTo>
                <a:cubicBezTo>
                  <a:pt x="3443624" y="537281"/>
                  <a:pt x="3444751" y="526464"/>
                  <a:pt x="3448878" y="516834"/>
                </a:cubicBezTo>
                <a:cubicBezTo>
                  <a:pt x="3454714" y="503216"/>
                  <a:pt x="3462130" y="490330"/>
                  <a:pt x="3468756" y="477078"/>
                </a:cubicBezTo>
                <a:cubicBezTo>
                  <a:pt x="3472069" y="463826"/>
                  <a:pt x="3474942" y="450456"/>
                  <a:pt x="3478695" y="437321"/>
                </a:cubicBezTo>
                <a:cubicBezTo>
                  <a:pt x="3481573" y="427247"/>
                  <a:pt x="3486912" y="417838"/>
                  <a:pt x="3488634" y="407504"/>
                </a:cubicBezTo>
                <a:cubicBezTo>
                  <a:pt x="3493566" y="377911"/>
                  <a:pt x="3494331" y="347751"/>
                  <a:pt x="3498574" y="318052"/>
                </a:cubicBezTo>
                <a:cubicBezTo>
                  <a:pt x="3500963" y="301328"/>
                  <a:pt x="3505200" y="284921"/>
                  <a:pt x="3508513" y="268356"/>
                </a:cubicBezTo>
                <a:cubicBezTo>
                  <a:pt x="3501810" y="181211"/>
                  <a:pt x="3527716" y="151443"/>
                  <a:pt x="3468756" y="109330"/>
                </a:cubicBezTo>
                <a:cubicBezTo>
                  <a:pt x="3456700" y="100718"/>
                  <a:pt x="3442252" y="96078"/>
                  <a:pt x="3429000" y="89452"/>
                </a:cubicBezTo>
                <a:cubicBezTo>
                  <a:pt x="3422374" y="79513"/>
                  <a:pt x="3418298" y="67281"/>
                  <a:pt x="3409121" y="59634"/>
                </a:cubicBezTo>
                <a:cubicBezTo>
                  <a:pt x="3370934" y="27812"/>
                  <a:pt x="3335787" y="42845"/>
                  <a:pt x="3289852" y="19878"/>
                </a:cubicBezTo>
                <a:lnTo>
                  <a:pt x="3250095" y="0"/>
                </a:lnTo>
                <a:cubicBezTo>
                  <a:pt x="3200399" y="3313"/>
                  <a:pt x="3150540" y="4725"/>
                  <a:pt x="3101008" y="9939"/>
                </a:cubicBezTo>
                <a:cubicBezTo>
                  <a:pt x="3087423" y="11369"/>
                  <a:pt x="3073112" y="13101"/>
                  <a:pt x="3061252" y="19878"/>
                </a:cubicBezTo>
                <a:cubicBezTo>
                  <a:pt x="3033000" y="36022"/>
                  <a:pt x="3017739" y="75208"/>
                  <a:pt x="3001617" y="99391"/>
                </a:cubicBezTo>
                <a:cubicBezTo>
                  <a:pt x="2992428" y="113174"/>
                  <a:pt x="2981739" y="125895"/>
                  <a:pt x="2971800" y="139147"/>
                </a:cubicBezTo>
                <a:cubicBezTo>
                  <a:pt x="2953575" y="193819"/>
                  <a:pt x="2972811" y="144830"/>
                  <a:pt x="2941982" y="198782"/>
                </a:cubicBezTo>
                <a:cubicBezTo>
                  <a:pt x="2891542" y="287053"/>
                  <a:pt x="2950655" y="195712"/>
                  <a:pt x="2902226" y="268356"/>
                </a:cubicBezTo>
                <a:cubicBezTo>
                  <a:pt x="2883902" y="341655"/>
                  <a:pt x="2903594" y="275105"/>
                  <a:pt x="2872408" y="347869"/>
                </a:cubicBezTo>
                <a:cubicBezTo>
                  <a:pt x="2868281" y="357498"/>
                  <a:pt x="2872696" y="375413"/>
                  <a:pt x="2862469" y="377686"/>
                </a:cubicBezTo>
                <a:cubicBezTo>
                  <a:pt x="2807393" y="389925"/>
                  <a:pt x="2749826" y="384313"/>
                  <a:pt x="2693504" y="387626"/>
                </a:cubicBezTo>
                <a:cubicBezTo>
                  <a:pt x="2683565" y="390939"/>
                  <a:pt x="2673317" y="393438"/>
                  <a:pt x="2663687" y="397565"/>
                </a:cubicBezTo>
                <a:cubicBezTo>
                  <a:pt x="2628376" y="412698"/>
                  <a:pt x="2624060" y="417357"/>
                  <a:pt x="2594113" y="437321"/>
                </a:cubicBezTo>
                <a:cubicBezTo>
                  <a:pt x="2590800" y="447260"/>
                  <a:pt x="2589564" y="458155"/>
                  <a:pt x="2584174" y="467139"/>
                </a:cubicBezTo>
                <a:cubicBezTo>
                  <a:pt x="2579353" y="475174"/>
                  <a:pt x="2570149" y="479700"/>
                  <a:pt x="2564295" y="487017"/>
                </a:cubicBezTo>
                <a:cubicBezTo>
                  <a:pt x="2556833" y="496345"/>
                  <a:pt x="2551043" y="506895"/>
                  <a:pt x="2544417" y="516834"/>
                </a:cubicBezTo>
                <a:cubicBezTo>
                  <a:pt x="2538584" y="546001"/>
                  <a:pt x="2536000" y="569606"/>
                  <a:pt x="2524539" y="596347"/>
                </a:cubicBezTo>
                <a:cubicBezTo>
                  <a:pt x="2518702" y="609966"/>
                  <a:pt x="2511286" y="622852"/>
                  <a:pt x="2504660" y="636104"/>
                </a:cubicBezTo>
                <a:cubicBezTo>
                  <a:pt x="2494721" y="629478"/>
                  <a:pt x="2486762" y="617021"/>
                  <a:pt x="2474843" y="616226"/>
                </a:cubicBezTo>
                <a:cubicBezTo>
                  <a:pt x="2435037" y="613572"/>
                  <a:pt x="2395118" y="620893"/>
                  <a:pt x="2355574" y="626165"/>
                </a:cubicBezTo>
                <a:cubicBezTo>
                  <a:pt x="2333015" y="629173"/>
                  <a:pt x="2304984" y="647846"/>
                  <a:pt x="2286000" y="655982"/>
                </a:cubicBezTo>
                <a:cubicBezTo>
                  <a:pt x="2276370" y="660109"/>
                  <a:pt x="2266121" y="662608"/>
                  <a:pt x="2256182" y="665921"/>
                </a:cubicBezTo>
                <a:lnTo>
                  <a:pt x="2196547" y="705678"/>
                </a:lnTo>
                <a:cubicBezTo>
                  <a:pt x="2184852" y="713475"/>
                  <a:pt x="2177528" y="726497"/>
                  <a:pt x="2166730" y="735495"/>
                </a:cubicBezTo>
                <a:cubicBezTo>
                  <a:pt x="2157553" y="743142"/>
                  <a:pt x="2146852" y="748747"/>
                  <a:pt x="2136913" y="755373"/>
                </a:cubicBezTo>
                <a:cubicBezTo>
                  <a:pt x="2133600" y="742121"/>
                  <a:pt x="2125466" y="729193"/>
                  <a:pt x="2126974" y="715617"/>
                </a:cubicBezTo>
                <a:cubicBezTo>
                  <a:pt x="2128944" y="697885"/>
                  <a:pt x="2141725" y="683010"/>
                  <a:pt x="2146852" y="665921"/>
                </a:cubicBezTo>
                <a:cubicBezTo>
                  <a:pt x="2151706" y="649740"/>
                  <a:pt x="2153126" y="632717"/>
                  <a:pt x="2156791" y="616226"/>
                </a:cubicBezTo>
                <a:cubicBezTo>
                  <a:pt x="2159754" y="602891"/>
                  <a:pt x="2163417" y="589721"/>
                  <a:pt x="2166730" y="576469"/>
                </a:cubicBezTo>
                <a:cubicBezTo>
                  <a:pt x="2163417" y="546652"/>
                  <a:pt x="2168330" y="514710"/>
                  <a:pt x="2156791" y="487017"/>
                </a:cubicBezTo>
                <a:cubicBezTo>
                  <a:pt x="2150420" y="471726"/>
                  <a:pt x="2131515" y="465245"/>
                  <a:pt x="2117034" y="457200"/>
                </a:cubicBezTo>
                <a:cubicBezTo>
                  <a:pt x="2086408" y="440185"/>
                  <a:pt x="2060337" y="435570"/>
                  <a:pt x="2027582" y="427382"/>
                </a:cubicBezTo>
                <a:cubicBezTo>
                  <a:pt x="2011017" y="417443"/>
                  <a:pt x="1996214" y="403674"/>
                  <a:pt x="1977887" y="397565"/>
                </a:cubicBezTo>
                <a:cubicBezTo>
                  <a:pt x="1955662" y="390157"/>
                  <a:pt x="1931285" y="392221"/>
                  <a:pt x="1908313" y="387626"/>
                </a:cubicBezTo>
                <a:cubicBezTo>
                  <a:pt x="1898039" y="385571"/>
                  <a:pt x="1888434" y="380999"/>
                  <a:pt x="1878495" y="377686"/>
                </a:cubicBezTo>
                <a:cubicBezTo>
                  <a:pt x="1823385" y="380082"/>
                  <a:pt x="1696985" y="364605"/>
                  <a:pt x="1620078" y="397565"/>
                </a:cubicBezTo>
                <a:cubicBezTo>
                  <a:pt x="1606459" y="403401"/>
                  <a:pt x="1592885" y="409590"/>
                  <a:pt x="1580321" y="417443"/>
                </a:cubicBezTo>
                <a:cubicBezTo>
                  <a:pt x="1566274" y="426222"/>
                  <a:pt x="1554136" y="437761"/>
                  <a:pt x="1540565" y="447260"/>
                </a:cubicBezTo>
                <a:cubicBezTo>
                  <a:pt x="1520993" y="460961"/>
                  <a:pt x="1500808" y="473765"/>
                  <a:pt x="1480930" y="487017"/>
                </a:cubicBezTo>
                <a:cubicBezTo>
                  <a:pt x="1457539" y="502611"/>
                  <a:pt x="1421295" y="546652"/>
                  <a:pt x="1421295" y="546652"/>
                </a:cubicBezTo>
                <a:cubicBezTo>
                  <a:pt x="1414693" y="566457"/>
                  <a:pt x="1403913" y="596256"/>
                  <a:pt x="1401417" y="616226"/>
                </a:cubicBezTo>
                <a:cubicBezTo>
                  <a:pt x="1396469" y="655812"/>
                  <a:pt x="1394791" y="695739"/>
                  <a:pt x="1391478" y="735495"/>
                </a:cubicBezTo>
                <a:cubicBezTo>
                  <a:pt x="1380318" y="718755"/>
                  <a:pt x="1366195" y="689288"/>
                  <a:pt x="1341782" y="685800"/>
                </a:cubicBezTo>
                <a:cubicBezTo>
                  <a:pt x="1328259" y="683868"/>
                  <a:pt x="1315278" y="692426"/>
                  <a:pt x="1302026" y="695739"/>
                </a:cubicBezTo>
                <a:cubicBezTo>
                  <a:pt x="1282376" y="664299"/>
                  <a:pt x="1263933" y="621532"/>
                  <a:pt x="1232452" y="596347"/>
                </a:cubicBezTo>
                <a:cubicBezTo>
                  <a:pt x="1223124" y="588885"/>
                  <a:pt x="1213614" y="581174"/>
                  <a:pt x="1202634" y="576469"/>
                </a:cubicBezTo>
                <a:cubicBezTo>
                  <a:pt x="1190079" y="571088"/>
                  <a:pt x="1176130" y="569843"/>
                  <a:pt x="1162878" y="566530"/>
                </a:cubicBezTo>
                <a:lnTo>
                  <a:pt x="646043" y="576469"/>
                </a:lnTo>
              </a:path>
            </a:pathLst>
          </a:custGeom>
          <a:noFill/>
          <a:ln>
            <a:solidFill>
              <a:schemeClr val="bg1"/>
            </a:solidFill>
          </a:ln>
          <a:effectLst>
            <a:glow rad="431800">
              <a:srgbClr val="00B050">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34818" name="Picture 2" descr="https://upload.wikimedia.org/wikipedia/en/7/7e/Oobleck_Cov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105547"/>
            <a:ext cx="2933700" cy="4000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819386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s://upload.wikimedia.org/wikipedia/commons/a/a9/Fundi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2400" y="0"/>
            <a:ext cx="203292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BBE0E3">
                      <a:tint val="3000"/>
                    </a:srgbClr>
                  </a:solidFill>
                  <a:prstDash val="solid"/>
                  <a:miter lim="800000"/>
                </a:ln>
                <a:gradFill>
                  <a:gsLst>
                    <a:gs pos="10000">
                      <a:srgbClr val="BBE0E3">
                        <a:tint val="63000"/>
                        <a:sat val="105000"/>
                      </a:srgbClr>
                    </a:gs>
                    <a:gs pos="90000">
                      <a:srgbClr val="BBE0E3">
                        <a:shade val="50000"/>
                        <a:satMod val="100000"/>
                      </a:srgbClr>
                    </a:gs>
                  </a:gsLst>
                  <a:lin ang="5400000"/>
                </a:gradFill>
                <a:effectLst>
                  <a:outerShdw blurRad="55000" dist="50800" dir="5400000" algn="tl">
                    <a:srgbClr val="000000">
                      <a:alpha val="33000"/>
                    </a:srgbClr>
                  </a:outerShdw>
                </a:effectLst>
                <a:uLnTx/>
                <a:uFillTx/>
                <a:latin typeface="Arial" charset="0"/>
                <a:ea typeface="+mn-ea"/>
                <a:cs typeface="+mn-cs"/>
              </a:rPr>
              <a:t>*23</a:t>
            </a:r>
          </a:p>
        </p:txBody>
      </p:sp>
      <p:sp>
        <p:nvSpPr>
          <p:cNvPr id="3" name="Freeform 2"/>
          <p:cNvSpPr/>
          <p:nvPr/>
        </p:nvSpPr>
        <p:spPr>
          <a:xfrm>
            <a:off x="3935896" y="1966404"/>
            <a:ext cx="2047461" cy="3569692"/>
          </a:xfrm>
          <a:custGeom>
            <a:avLst/>
            <a:gdLst>
              <a:gd name="connsiteX0" fmla="*/ 1480930 w 2047461"/>
              <a:gd name="connsiteY0" fmla="*/ 11483 h 3569692"/>
              <a:gd name="connsiteX1" fmla="*/ 1480930 w 2047461"/>
              <a:gd name="connsiteY1" fmla="*/ 11483 h 3569692"/>
              <a:gd name="connsiteX2" fmla="*/ 1391478 w 2047461"/>
              <a:gd name="connsiteY2" fmla="*/ 21422 h 3569692"/>
              <a:gd name="connsiteX3" fmla="*/ 1381539 w 2047461"/>
              <a:gd name="connsiteY3" fmla="*/ 746979 h 3569692"/>
              <a:gd name="connsiteX4" fmla="*/ 1361661 w 2047461"/>
              <a:gd name="connsiteY4" fmla="*/ 806613 h 3569692"/>
              <a:gd name="connsiteX5" fmla="*/ 1341782 w 2047461"/>
              <a:gd name="connsiteY5" fmla="*/ 836431 h 3569692"/>
              <a:gd name="connsiteX6" fmla="*/ 1292087 w 2047461"/>
              <a:gd name="connsiteY6" fmla="*/ 925883 h 3569692"/>
              <a:gd name="connsiteX7" fmla="*/ 1262269 w 2047461"/>
              <a:gd name="connsiteY7" fmla="*/ 975579 h 3569692"/>
              <a:gd name="connsiteX8" fmla="*/ 1222513 w 2047461"/>
              <a:gd name="connsiteY8" fmla="*/ 1055092 h 3569692"/>
              <a:gd name="connsiteX9" fmla="*/ 1212574 w 2047461"/>
              <a:gd name="connsiteY9" fmla="*/ 1084909 h 3569692"/>
              <a:gd name="connsiteX10" fmla="*/ 1182756 w 2047461"/>
              <a:gd name="connsiteY10" fmla="*/ 1114726 h 3569692"/>
              <a:gd name="connsiteX11" fmla="*/ 1123121 w 2047461"/>
              <a:gd name="connsiteY11" fmla="*/ 1184300 h 3569692"/>
              <a:gd name="connsiteX12" fmla="*/ 1093304 w 2047461"/>
              <a:gd name="connsiteY12" fmla="*/ 1243935 h 3569692"/>
              <a:gd name="connsiteX13" fmla="*/ 1063487 w 2047461"/>
              <a:gd name="connsiteY13" fmla="*/ 1263813 h 3569692"/>
              <a:gd name="connsiteX14" fmla="*/ 1023730 w 2047461"/>
              <a:gd name="connsiteY14" fmla="*/ 1303570 h 3569692"/>
              <a:gd name="connsiteX15" fmla="*/ 974034 w 2047461"/>
              <a:gd name="connsiteY15" fmla="*/ 1353266 h 3569692"/>
              <a:gd name="connsiteX16" fmla="*/ 944217 w 2047461"/>
              <a:gd name="connsiteY16" fmla="*/ 1383083 h 3569692"/>
              <a:gd name="connsiteX17" fmla="*/ 914400 w 2047461"/>
              <a:gd name="connsiteY17" fmla="*/ 1402961 h 3569692"/>
              <a:gd name="connsiteX18" fmla="*/ 894521 w 2047461"/>
              <a:gd name="connsiteY18" fmla="*/ 1422839 h 3569692"/>
              <a:gd name="connsiteX19" fmla="*/ 864704 w 2047461"/>
              <a:gd name="connsiteY19" fmla="*/ 1432779 h 3569692"/>
              <a:gd name="connsiteX20" fmla="*/ 844826 w 2047461"/>
              <a:gd name="connsiteY20" fmla="*/ 1462596 h 3569692"/>
              <a:gd name="connsiteX21" fmla="*/ 815008 w 2047461"/>
              <a:gd name="connsiteY21" fmla="*/ 1492413 h 3569692"/>
              <a:gd name="connsiteX22" fmla="*/ 805069 w 2047461"/>
              <a:gd name="connsiteY22" fmla="*/ 1522231 h 3569692"/>
              <a:gd name="connsiteX23" fmla="*/ 775252 w 2047461"/>
              <a:gd name="connsiteY23" fmla="*/ 1552048 h 3569692"/>
              <a:gd name="connsiteX24" fmla="*/ 735495 w 2047461"/>
              <a:gd name="connsiteY24" fmla="*/ 1601744 h 3569692"/>
              <a:gd name="connsiteX25" fmla="*/ 725556 w 2047461"/>
              <a:gd name="connsiteY25" fmla="*/ 1631561 h 3569692"/>
              <a:gd name="connsiteX26" fmla="*/ 675861 w 2047461"/>
              <a:gd name="connsiteY26" fmla="*/ 1701135 h 3569692"/>
              <a:gd name="connsiteX27" fmla="*/ 655982 w 2047461"/>
              <a:gd name="connsiteY27" fmla="*/ 1760770 h 3569692"/>
              <a:gd name="connsiteX28" fmla="*/ 636104 w 2047461"/>
              <a:gd name="connsiteY28" fmla="*/ 1800526 h 3569692"/>
              <a:gd name="connsiteX29" fmla="*/ 626165 w 2047461"/>
              <a:gd name="connsiteY29" fmla="*/ 1830344 h 3569692"/>
              <a:gd name="connsiteX30" fmla="*/ 606287 w 2047461"/>
              <a:gd name="connsiteY30" fmla="*/ 1860161 h 3569692"/>
              <a:gd name="connsiteX31" fmla="*/ 596347 w 2047461"/>
              <a:gd name="connsiteY31" fmla="*/ 1889979 h 3569692"/>
              <a:gd name="connsiteX32" fmla="*/ 576469 w 2047461"/>
              <a:gd name="connsiteY32" fmla="*/ 1929735 h 3569692"/>
              <a:gd name="connsiteX33" fmla="*/ 556591 w 2047461"/>
              <a:gd name="connsiteY33" fmla="*/ 1959553 h 3569692"/>
              <a:gd name="connsiteX34" fmla="*/ 546652 w 2047461"/>
              <a:gd name="connsiteY34" fmla="*/ 1989370 h 3569692"/>
              <a:gd name="connsiteX35" fmla="*/ 506895 w 2047461"/>
              <a:gd name="connsiteY35" fmla="*/ 2058944 h 3569692"/>
              <a:gd name="connsiteX36" fmla="*/ 477078 w 2047461"/>
              <a:gd name="connsiteY36" fmla="*/ 2088761 h 3569692"/>
              <a:gd name="connsiteX37" fmla="*/ 447261 w 2047461"/>
              <a:gd name="connsiteY37" fmla="*/ 2148396 h 3569692"/>
              <a:gd name="connsiteX38" fmla="*/ 417443 w 2047461"/>
              <a:gd name="connsiteY38" fmla="*/ 2198092 h 3569692"/>
              <a:gd name="connsiteX39" fmla="*/ 387626 w 2047461"/>
              <a:gd name="connsiteY39" fmla="*/ 2257726 h 3569692"/>
              <a:gd name="connsiteX40" fmla="*/ 357808 w 2047461"/>
              <a:gd name="connsiteY40" fmla="*/ 2317361 h 3569692"/>
              <a:gd name="connsiteX41" fmla="*/ 288234 w 2047461"/>
              <a:gd name="connsiteY41" fmla="*/ 2406813 h 3569692"/>
              <a:gd name="connsiteX42" fmla="*/ 238539 w 2047461"/>
              <a:gd name="connsiteY42" fmla="*/ 2446570 h 3569692"/>
              <a:gd name="connsiteX43" fmla="*/ 159026 w 2047461"/>
              <a:gd name="connsiteY43" fmla="*/ 2466448 h 3569692"/>
              <a:gd name="connsiteX44" fmla="*/ 129208 w 2047461"/>
              <a:gd name="connsiteY44" fmla="*/ 2486326 h 3569692"/>
              <a:gd name="connsiteX45" fmla="*/ 109330 w 2047461"/>
              <a:gd name="connsiteY45" fmla="*/ 2506205 h 3569692"/>
              <a:gd name="connsiteX46" fmla="*/ 79513 w 2047461"/>
              <a:gd name="connsiteY46" fmla="*/ 2516144 h 3569692"/>
              <a:gd name="connsiteX47" fmla="*/ 59634 w 2047461"/>
              <a:gd name="connsiteY47" fmla="*/ 2536022 h 3569692"/>
              <a:gd name="connsiteX48" fmla="*/ 9939 w 2047461"/>
              <a:gd name="connsiteY48" fmla="*/ 2625474 h 3569692"/>
              <a:gd name="connsiteX49" fmla="*/ 0 w 2047461"/>
              <a:gd name="connsiteY49" fmla="*/ 2665231 h 3569692"/>
              <a:gd name="connsiteX50" fmla="*/ 9939 w 2047461"/>
              <a:gd name="connsiteY50" fmla="*/ 2794439 h 3569692"/>
              <a:gd name="connsiteX51" fmla="*/ 29817 w 2047461"/>
              <a:gd name="connsiteY51" fmla="*/ 2814318 h 3569692"/>
              <a:gd name="connsiteX52" fmla="*/ 49695 w 2047461"/>
              <a:gd name="connsiteY52" fmla="*/ 2873953 h 3569692"/>
              <a:gd name="connsiteX53" fmla="*/ 79513 w 2047461"/>
              <a:gd name="connsiteY53" fmla="*/ 2933587 h 3569692"/>
              <a:gd name="connsiteX54" fmla="*/ 109330 w 2047461"/>
              <a:gd name="connsiteY54" fmla="*/ 2953466 h 3569692"/>
              <a:gd name="connsiteX55" fmla="*/ 149087 w 2047461"/>
              <a:gd name="connsiteY55" fmla="*/ 3013100 h 3569692"/>
              <a:gd name="connsiteX56" fmla="*/ 188843 w 2047461"/>
              <a:gd name="connsiteY56" fmla="*/ 3062796 h 3569692"/>
              <a:gd name="connsiteX57" fmla="*/ 208721 w 2047461"/>
              <a:gd name="connsiteY57" fmla="*/ 3092613 h 3569692"/>
              <a:gd name="connsiteX58" fmla="*/ 238539 w 2047461"/>
              <a:gd name="connsiteY58" fmla="*/ 3192005 h 3569692"/>
              <a:gd name="connsiteX59" fmla="*/ 258417 w 2047461"/>
              <a:gd name="connsiteY59" fmla="*/ 3321213 h 3569692"/>
              <a:gd name="connsiteX60" fmla="*/ 268356 w 2047461"/>
              <a:gd name="connsiteY60" fmla="*/ 3351031 h 3569692"/>
              <a:gd name="connsiteX61" fmla="*/ 288234 w 2047461"/>
              <a:gd name="connsiteY61" fmla="*/ 3380848 h 3569692"/>
              <a:gd name="connsiteX62" fmla="*/ 337930 w 2047461"/>
              <a:gd name="connsiteY62" fmla="*/ 3470300 h 3569692"/>
              <a:gd name="connsiteX63" fmla="*/ 417443 w 2047461"/>
              <a:gd name="connsiteY63" fmla="*/ 3529935 h 3569692"/>
              <a:gd name="connsiteX64" fmla="*/ 447261 w 2047461"/>
              <a:gd name="connsiteY64" fmla="*/ 3549813 h 3569692"/>
              <a:gd name="connsiteX65" fmla="*/ 477078 w 2047461"/>
              <a:gd name="connsiteY65" fmla="*/ 3569692 h 3569692"/>
              <a:gd name="connsiteX66" fmla="*/ 815008 w 2047461"/>
              <a:gd name="connsiteY66" fmla="*/ 3559753 h 3569692"/>
              <a:gd name="connsiteX67" fmla="*/ 854765 w 2047461"/>
              <a:gd name="connsiteY67" fmla="*/ 3510057 h 3569692"/>
              <a:gd name="connsiteX68" fmla="*/ 904461 w 2047461"/>
              <a:gd name="connsiteY68" fmla="*/ 3470300 h 3569692"/>
              <a:gd name="connsiteX69" fmla="*/ 1003852 w 2047461"/>
              <a:gd name="connsiteY69" fmla="*/ 3390787 h 3569692"/>
              <a:gd name="connsiteX70" fmla="*/ 1033669 w 2047461"/>
              <a:gd name="connsiteY70" fmla="*/ 3380848 h 3569692"/>
              <a:gd name="connsiteX71" fmla="*/ 1083365 w 2047461"/>
              <a:gd name="connsiteY71" fmla="*/ 3281457 h 3569692"/>
              <a:gd name="connsiteX72" fmla="*/ 1093304 w 2047461"/>
              <a:gd name="connsiteY72" fmla="*/ 3162187 h 3569692"/>
              <a:gd name="connsiteX73" fmla="*/ 1113182 w 2047461"/>
              <a:gd name="connsiteY73" fmla="*/ 3102553 h 3569692"/>
              <a:gd name="connsiteX74" fmla="*/ 1123121 w 2047461"/>
              <a:gd name="connsiteY74" fmla="*/ 3032979 h 3569692"/>
              <a:gd name="connsiteX75" fmla="*/ 1133061 w 2047461"/>
              <a:gd name="connsiteY75" fmla="*/ 3003161 h 3569692"/>
              <a:gd name="connsiteX76" fmla="*/ 1143000 w 2047461"/>
              <a:gd name="connsiteY76" fmla="*/ 2794439 h 3569692"/>
              <a:gd name="connsiteX77" fmla="*/ 1182756 w 2047461"/>
              <a:gd name="connsiteY77" fmla="*/ 2734805 h 3569692"/>
              <a:gd name="connsiteX78" fmla="*/ 1222513 w 2047461"/>
              <a:gd name="connsiteY78" fmla="*/ 2685109 h 3569692"/>
              <a:gd name="connsiteX79" fmla="*/ 1262269 w 2047461"/>
              <a:gd name="connsiteY79" fmla="*/ 2675170 h 3569692"/>
              <a:gd name="connsiteX80" fmla="*/ 1292087 w 2047461"/>
              <a:gd name="connsiteY80" fmla="*/ 2655292 h 3569692"/>
              <a:gd name="connsiteX81" fmla="*/ 1361661 w 2047461"/>
              <a:gd name="connsiteY81" fmla="*/ 2575779 h 3569692"/>
              <a:gd name="connsiteX82" fmla="*/ 1391478 w 2047461"/>
              <a:gd name="connsiteY82" fmla="*/ 2516144 h 3569692"/>
              <a:gd name="connsiteX83" fmla="*/ 1401417 w 2047461"/>
              <a:gd name="connsiteY83" fmla="*/ 2486326 h 3569692"/>
              <a:gd name="connsiteX84" fmla="*/ 1421295 w 2047461"/>
              <a:gd name="connsiteY84" fmla="*/ 2217970 h 3569692"/>
              <a:gd name="connsiteX85" fmla="*/ 1461052 w 2047461"/>
              <a:gd name="connsiteY85" fmla="*/ 2178213 h 3569692"/>
              <a:gd name="connsiteX86" fmla="*/ 1470991 w 2047461"/>
              <a:gd name="connsiteY86" fmla="*/ 2148396 h 3569692"/>
              <a:gd name="connsiteX87" fmla="*/ 1490869 w 2047461"/>
              <a:gd name="connsiteY87" fmla="*/ 2118579 h 3569692"/>
              <a:gd name="connsiteX88" fmla="*/ 1520687 w 2047461"/>
              <a:gd name="connsiteY88" fmla="*/ 2058944 h 3569692"/>
              <a:gd name="connsiteX89" fmla="*/ 1550504 w 2047461"/>
              <a:gd name="connsiteY89" fmla="*/ 1989370 h 3569692"/>
              <a:gd name="connsiteX90" fmla="*/ 1590261 w 2047461"/>
              <a:gd name="connsiteY90" fmla="*/ 1919796 h 3569692"/>
              <a:gd name="connsiteX91" fmla="*/ 1649895 w 2047461"/>
              <a:gd name="connsiteY91" fmla="*/ 1870100 h 3569692"/>
              <a:gd name="connsiteX92" fmla="*/ 1699591 w 2047461"/>
              <a:gd name="connsiteY92" fmla="*/ 1830344 h 3569692"/>
              <a:gd name="connsiteX93" fmla="*/ 1739347 w 2047461"/>
              <a:gd name="connsiteY93" fmla="*/ 1770709 h 3569692"/>
              <a:gd name="connsiteX94" fmla="*/ 1759226 w 2047461"/>
              <a:gd name="connsiteY94" fmla="*/ 1740892 h 3569692"/>
              <a:gd name="connsiteX95" fmla="*/ 1789043 w 2047461"/>
              <a:gd name="connsiteY95" fmla="*/ 1701135 h 3569692"/>
              <a:gd name="connsiteX96" fmla="*/ 1808921 w 2047461"/>
              <a:gd name="connsiteY96" fmla="*/ 1671318 h 3569692"/>
              <a:gd name="connsiteX97" fmla="*/ 1838739 w 2047461"/>
              <a:gd name="connsiteY97" fmla="*/ 1601744 h 3569692"/>
              <a:gd name="connsiteX98" fmla="*/ 1868556 w 2047461"/>
              <a:gd name="connsiteY98" fmla="*/ 1571926 h 3569692"/>
              <a:gd name="connsiteX99" fmla="*/ 1898374 w 2047461"/>
              <a:gd name="connsiteY99" fmla="*/ 1522231 h 3569692"/>
              <a:gd name="connsiteX100" fmla="*/ 1908313 w 2047461"/>
              <a:gd name="connsiteY100" fmla="*/ 1492413 h 3569692"/>
              <a:gd name="connsiteX101" fmla="*/ 1928191 w 2047461"/>
              <a:gd name="connsiteY101" fmla="*/ 1442718 h 3569692"/>
              <a:gd name="connsiteX102" fmla="*/ 1948069 w 2047461"/>
              <a:gd name="connsiteY102" fmla="*/ 1363205 h 3569692"/>
              <a:gd name="connsiteX103" fmla="*/ 1967947 w 2047461"/>
              <a:gd name="connsiteY103" fmla="*/ 1343326 h 3569692"/>
              <a:gd name="connsiteX104" fmla="*/ 1997765 w 2047461"/>
              <a:gd name="connsiteY104" fmla="*/ 1253874 h 3569692"/>
              <a:gd name="connsiteX105" fmla="*/ 2017643 w 2047461"/>
              <a:gd name="connsiteY105" fmla="*/ 1224057 h 3569692"/>
              <a:gd name="connsiteX106" fmla="*/ 2027582 w 2047461"/>
              <a:gd name="connsiteY106" fmla="*/ 1174361 h 3569692"/>
              <a:gd name="connsiteX107" fmla="*/ 2047461 w 2047461"/>
              <a:gd name="connsiteY107" fmla="*/ 1045153 h 3569692"/>
              <a:gd name="connsiteX108" fmla="*/ 2037521 w 2047461"/>
              <a:gd name="connsiteY108" fmla="*/ 806613 h 3569692"/>
              <a:gd name="connsiteX109" fmla="*/ 2027582 w 2047461"/>
              <a:gd name="connsiteY109" fmla="*/ 776796 h 3569692"/>
              <a:gd name="connsiteX110" fmla="*/ 2007704 w 2047461"/>
              <a:gd name="connsiteY110" fmla="*/ 746979 h 3569692"/>
              <a:gd name="connsiteX111" fmla="*/ 1987826 w 2047461"/>
              <a:gd name="connsiteY111" fmla="*/ 727100 h 3569692"/>
              <a:gd name="connsiteX112" fmla="*/ 1958008 w 2047461"/>
              <a:gd name="connsiteY112" fmla="*/ 667466 h 3569692"/>
              <a:gd name="connsiteX113" fmla="*/ 1928191 w 2047461"/>
              <a:gd name="connsiteY113" fmla="*/ 647587 h 3569692"/>
              <a:gd name="connsiteX114" fmla="*/ 1868556 w 2047461"/>
              <a:gd name="connsiteY114" fmla="*/ 568074 h 3569692"/>
              <a:gd name="connsiteX115" fmla="*/ 1808921 w 2047461"/>
              <a:gd name="connsiteY115" fmla="*/ 528318 h 3569692"/>
              <a:gd name="connsiteX116" fmla="*/ 1779104 w 2047461"/>
              <a:gd name="connsiteY116" fmla="*/ 508439 h 3569692"/>
              <a:gd name="connsiteX117" fmla="*/ 1749287 w 2047461"/>
              <a:gd name="connsiteY117" fmla="*/ 498500 h 3569692"/>
              <a:gd name="connsiteX118" fmla="*/ 1709530 w 2047461"/>
              <a:gd name="connsiteY118" fmla="*/ 448805 h 3569692"/>
              <a:gd name="connsiteX119" fmla="*/ 1679713 w 2047461"/>
              <a:gd name="connsiteY119" fmla="*/ 428926 h 3569692"/>
              <a:gd name="connsiteX120" fmla="*/ 1600200 w 2047461"/>
              <a:gd name="connsiteY120" fmla="*/ 349413 h 3569692"/>
              <a:gd name="connsiteX121" fmla="*/ 1580321 w 2047461"/>
              <a:gd name="connsiteY121" fmla="*/ 329535 h 3569692"/>
              <a:gd name="connsiteX122" fmla="*/ 1560443 w 2047461"/>
              <a:gd name="connsiteY122" fmla="*/ 269900 h 3569692"/>
              <a:gd name="connsiteX123" fmla="*/ 1550504 w 2047461"/>
              <a:gd name="connsiteY123" fmla="*/ 230144 h 3569692"/>
              <a:gd name="connsiteX124" fmla="*/ 1510747 w 2047461"/>
              <a:gd name="connsiteY124" fmla="*/ 170509 h 3569692"/>
              <a:gd name="connsiteX125" fmla="*/ 1490869 w 2047461"/>
              <a:gd name="connsiteY125" fmla="*/ 140692 h 3569692"/>
              <a:gd name="connsiteX126" fmla="*/ 1470991 w 2047461"/>
              <a:gd name="connsiteY126" fmla="*/ 110874 h 3569692"/>
              <a:gd name="connsiteX127" fmla="*/ 1391478 w 2047461"/>
              <a:gd name="connsiteY127" fmla="*/ 1544 h 3569692"/>
              <a:gd name="connsiteX128" fmla="*/ 1480930 w 2047461"/>
              <a:gd name="connsiteY128" fmla="*/ 11483 h 3569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47461" h="3569692">
                <a:moveTo>
                  <a:pt x="1480930" y="11483"/>
                </a:moveTo>
                <a:lnTo>
                  <a:pt x="1480930" y="11483"/>
                </a:lnTo>
                <a:cubicBezTo>
                  <a:pt x="1451113" y="14796"/>
                  <a:pt x="1395496" y="-8309"/>
                  <a:pt x="1391478" y="21422"/>
                </a:cubicBezTo>
                <a:cubicBezTo>
                  <a:pt x="1359087" y="261118"/>
                  <a:pt x="1390717" y="505278"/>
                  <a:pt x="1381539" y="746979"/>
                </a:cubicBezTo>
                <a:cubicBezTo>
                  <a:pt x="1380744" y="767917"/>
                  <a:pt x="1368287" y="786735"/>
                  <a:pt x="1361661" y="806613"/>
                </a:cubicBezTo>
                <a:cubicBezTo>
                  <a:pt x="1357883" y="817946"/>
                  <a:pt x="1348408" y="826492"/>
                  <a:pt x="1341782" y="836431"/>
                </a:cubicBezTo>
                <a:cubicBezTo>
                  <a:pt x="1324288" y="888913"/>
                  <a:pt x="1337654" y="857531"/>
                  <a:pt x="1292087" y="925883"/>
                </a:cubicBezTo>
                <a:cubicBezTo>
                  <a:pt x="1240479" y="1003296"/>
                  <a:pt x="1324174" y="913671"/>
                  <a:pt x="1262269" y="975579"/>
                </a:cubicBezTo>
                <a:cubicBezTo>
                  <a:pt x="1242508" y="1054624"/>
                  <a:pt x="1267565" y="976250"/>
                  <a:pt x="1222513" y="1055092"/>
                </a:cubicBezTo>
                <a:cubicBezTo>
                  <a:pt x="1217315" y="1064188"/>
                  <a:pt x="1218385" y="1076192"/>
                  <a:pt x="1212574" y="1084909"/>
                </a:cubicBezTo>
                <a:cubicBezTo>
                  <a:pt x="1204777" y="1096604"/>
                  <a:pt x="1191755" y="1103928"/>
                  <a:pt x="1182756" y="1114726"/>
                </a:cubicBezTo>
                <a:cubicBezTo>
                  <a:pt x="1107069" y="1205551"/>
                  <a:pt x="1242575" y="1064849"/>
                  <a:pt x="1123121" y="1184300"/>
                </a:cubicBezTo>
                <a:cubicBezTo>
                  <a:pt x="1115037" y="1208552"/>
                  <a:pt x="1112571" y="1224668"/>
                  <a:pt x="1093304" y="1243935"/>
                </a:cubicBezTo>
                <a:cubicBezTo>
                  <a:pt x="1084857" y="1252382"/>
                  <a:pt x="1073426" y="1257187"/>
                  <a:pt x="1063487" y="1263813"/>
                </a:cubicBezTo>
                <a:cubicBezTo>
                  <a:pt x="1042870" y="1325658"/>
                  <a:pt x="1070849" y="1268230"/>
                  <a:pt x="1023730" y="1303570"/>
                </a:cubicBezTo>
                <a:cubicBezTo>
                  <a:pt x="1004988" y="1317626"/>
                  <a:pt x="990599" y="1336701"/>
                  <a:pt x="974034" y="1353266"/>
                </a:cubicBezTo>
                <a:cubicBezTo>
                  <a:pt x="964095" y="1363205"/>
                  <a:pt x="955912" y="1375286"/>
                  <a:pt x="944217" y="1383083"/>
                </a:cubicBezTo>
                <a:cubicBezTo>
                  <a:pt x="934278" y="1389709"/>
                  <a:pt x="923728" y="1395499"/>
                  <a:pt x="914400" y="1402961"/>
                </a:cubicBezTo>
                <a:cubicBezTo>
                  <a:pt x="907083" y="1408815"/>
                  <a:pt x="902556" y="1418018"/>
                  <a:pt x="894521" y="1422839"/>
                </a:cubicBezTo>
                <a:cubicBezTo>
                  <a:pt x="885537" y="1428229"/>
                  <a:pt x="874643" y="1429466"/>
                  <a:pt x="864704" y="1432779"/>
                </a:cubicBezTo>
                <a:cubicBezTo>
                  <a:pt x="858078" y="1442718"/>
                  <a:pt x="852473" y="1453420"/>
                  <a:pt x="844826" y="1462596"/>
                </a:cubicBezTo>
                <a:cubicBezTo>
                  <a:pt x="835827" y="1473394"/>
                  <a:pt x="822805" y="1480718"/>
                  <a:pt x="815008" y="1492413"/>
                </a:cubicBezTo>
                <a:cubicBezTo>
                  <a:pt x="809196" y="1501130"/>
                  <a:pt x="810880" y="1513514"/>
                  <a:pt x="805069" y="1522231"/>
                </a:cubicBezTo>
                <a:cubicBezTo>
                  <a:pt x="797272" y="1533926"/>
                  <a:pt x="784250" y="1541250"/>
                  <a:pt x="775252" y="1552048"/>
                </a:cubicBezTo>
                <a:cubicBezTo>
                  <a:pt x="712572" y="1627266"/>
                  <a:pt x="793320" y="1543922"/>
                  <a:pt x="735495" y="1601744"/>
                </a:cubicBezTo>
                <a:cubicBezTo>
                  <a:pt x="732182" y="1611683"/>
                  <a:pt x="731367" y="1622844"/>
                  <a:pt x="725556" y="1631561"/>
                </a:cubicBezTo>
                <a:cubicBezTo>
                  <a:pt x="677526" y="1703608"/>
                  <a:pt x="710180" y="1615338"/>
                  <a:pt x="675861" y="1701135"/>
                </a:cubicBezTo>
                <a:cubicBezTo>
                  <a:pt x="668079" y="1720590"/>
                  <a:pt x="665353" y="1742028"/>
                  <a:pt x="655982" y="1760770"/>
                </a:cubicBezTo>
                <a:cubicBezTo>
                  <a:pt x="649356" y="1774022"/>
                  <a:pt x="641940" y="1786908"/>
                  <a:pt x="636104" y="1800526"/>
                </a:cubicBezTo>
                <a:cubicBezTo>
                  <a:pt x="631977" y="1810156"/>
                  <a:pt x="630850" y="1820973"/>
                  <a:pt x="626165" y="1830344"/>
                </a:cubicBezTo>
                <a:cubicBezTo>
                  <a:pt x="620823" y="1841028"/>
                  <a:pt x="611629" y="1849477"/>
                  <a:pt x="606287" y="1860161"/>
                </a:cubicBezTo>
                <a:cubicBezTo>
                  <a:pt x="601601" y="1869532"/>
                  <a:pt x="600474" y="1880349"/>
                  <a:pt x="596347" y="1889979"/>
                </a:cubicBezTo>
                <a:cubicBezTo>
                  <a:pt x="590511" y="1903597"/>
                  <a:pt x="583820" y="1916871"/>
                  <a:pt x="576469" y="1929735"/>
                </a:cubicBezTo>
                <a:cubicBezTo>
                  <a:pt x="570542" y="1940107"/>
                  <a:pt x="561933" y="1948869"/>
                  <a:pt x="556591" y="1959553"/>
                </a:cubicBezTo>
                <a:cubicBezTo>
                  <a:pt x="551906" y="1968924"/>
                  <a:pt x="550779" y="1979740"/>
                  <a:pt x="546652" y="1989370"/>
                </a:cubicBezTo>
                <a:cubicBezTo>
                  <a:pt x="538074" y="2009386"/>
                  <a:pt x="521575" y="2041328"/>
                  <a:pt x="506895" y="2058944"/>
                </a:cubicBezTo>
                <a:cubicBezTo>
                  <a:pt x="497897" y="2069742"/>
                  <a:pt x="487017" y="2078822"/>
                  <a:pt x="477078" y="2088761"/>
                </a:cubicBezTo>
                <a:cubicBezTo>
                  <a:pt x="452099" y="2163700"/>
                  <a:pt x="485791" y="2071338"/>
                  <a:pt x="447261" y="2148396"/>
                </a:cubicBezTo>
                <a:cubicBezTo>
                  <a:pt x="421455" y="2200006"/>
                  <a:pt x="456269" y="2159264"/>
                  <a:pt x="417443" y="2198092"/>
                </a:cubicBezTo>
                <a:cubicBezTo>
                  <a:pt x="392460" y="2273041"/>
                  <a:pt x="426161" y="2180654"/>
                  <a:pt x="387626" y="2257726"/>
                </a:cubicBezTo>
                <a:cubicBezTo>
                  <a:pt x="346481" y="2340017"/>
                  <a:pt x="414772" y="2231920"/>
                  <a:pt x="357808" y="2317361"/>
                </a:cubicBezTo>
                <a:cubicBezTo>
                  <a:pt x="338979" y="2373849"/>
                  <a:pt x="355278" y="2339769"/>
                  <a:pt x="288234" y="2406813"/>
                </a:cubicBezTo>
                <a:cubicBezTo>
                  <a:pt x="273678" y="2421369"/>
                  <a:pt x="258603" y="2439046"/>
                  <a:pt x="238539" y="2446570"/>
                </a:cubicBezTo>
                <a:cubicBezTo>
                  <a:pt x="193171" y="2463583"/>
                  <a:pt x="195814" y="2448054"/>
                  <a:pt x="159026" y="2466448"/>
                </a:cubicBezTo>
                <a:cubicBezTo>
                  <a:pt x="148342" y="2471790"/>
                  <a:pt x="138536" y="2478864"/>
                  <a:pt x="129208" y="2486326"/>
                </a:cubicBezTo>
                <a:cubicBezTo>
                  <a:pt x="121891" y="2492180"/>
                  <a:pt x="117365" y="2501384"/>
                  <a:pt x="109330" y="2506205"/>
                </a:cubicBezTo>
                <a:cubicBezTo>
                  <a:pt x="100346" y="2511595"/>
                  <a:pt x="89452" y="2512831"/>
                  <a:pt x="79513" y="2516144"/>
                </a:cubicBezTo>
                <a:cubicBezTo>
                  <a:pt x="72887" y="2522770"/>
                  <a:pt x="65257" y="2528525"/>
                  <a:pt x="59634" y="2536022"/>
                </a:cubicBezTo>
                <a:cubicBezTo>
                  <a:pt x="26779" y="2579828"/>
                  <a:pt x="21858" y="2583756"/>
                  <a:pt x="9939" y="2625474"/>
                </a:cubicBezTo>
                <a:cubicBezTo>
                  <a:pt x="6186" y="2638609"/>
                  <a:pt x="3313" y="2651979"/>
                  <a:pt x="0" y="2665231"/>
                </a:cubicBezTo>
                <a:cubicBezTo>
                  <a:pt x="3313" y="2708300"/>
                  <a:pt x="1468" y="2752081"/>
                  <a:pt x="9939" y="2794439"/>
                </a:cubicBezTo>
                <a:cubicBezTo>
                  <a:pt x="11777" y="2803628"/>
                  <a:pt x="25626" y="2805936"/>
                  <a:pt x="29817" y="2814318"/>
                </a:cubicBezTo>
                <a:cubicBezTo>
                  <a:pt x="39188" y="2833060"/>
                  <a:pt x="43069" y="2854075"/>
                  <a:pt x="49695" y="2873953"/>
                </a:cubicBezTo>
                <a:cubicBezTo>
                  <a:pt x="57779" y="2898206"/>
                  <a:pt x="60244" y="2914318"/>
                  <a:pt x="79513" y="2933587"/>
                </a:cubicBezTo>
                <a:cubicBezTo>
                  <a:pt x="87960" y="2942034"/>
                  <a:pt x="99391" y="2946840"/>
                  <a:pt x="109330" y="2953466"/>
                </a:cubicBezTo>
                <a:cubicBezTo>
                  <a:pt x="132963" y="3024365"/>
                  <a:pt x="99452" y="2938648"/>
                  <a:pt x="149087" y="3013100"/>
                </a:cubicBezTo>
                <a:cubicBezTo>
                  <a:pt x="187495" y="3070711"/>
                  <a:pt x="122157" y="3018339"/>
                  <a:pt x="188843" y="3062796"/>
                </a:cubicBezTo>
                <a:cubicBezTo>
                  <a:pt x="195469" y="3072735"/>
                  <a:pt x="203870" y="3081697"/>
                  <a:pt x="208721" y="3092613"/>
                </a:cubicBezTo>
                <a:cubicBezTo>
                  <a:pt x="222551" y="3123729"/>
                  <a:pt x="230278" y="3158960"/>
                  <a:pt x="238539" y="3192005"/>
                </a:cubicBezTo>
                <a:cubicBezTo>
                  <a:pt x="246550" y="3264101"/>
                  <a:pt x="242767" y="3266436"/>
                  <a:pt x="258417" y="3321213"/>
                </a:cubicBezTo>
                <a:cubicBezTo>
                  <a:pt x="261295" y="3331287"/>
                  <a:pt x="263671" y="3341660"/>
                  <a:pt x="268356" y="3351031"/>
                </a:cubicBezTo>
                <a:cubicBezTo>
                  <a:pt x="273698" y="3361715"/>
                  <a:pt x="282892" y="3370164"/>
                  <a:pt x="288234" y="3380848"/>
                </a:cubicBezTo>
                <a:cubicBezTo>
                  <a:pt x="313231" y="3430842"/>
                  <a:pt x="275255" y="3407622"/>
                  <a:pt x="337930" y="3470300"/>
                </a:cubicBezTo>
                <a:cubicBezTo>
                  <a:pt x="374701" y="3507072"/>
                  <a:pt x="350012" y="3484982"/>
                  <a:pt x="417443" y="3529935"/>
                </a:cubicBezTo>
                <a:lnTo>
                  <a:pt x="447261" y="3549813"/>
                </a:lnTo>
                <a:lnTo>
                  <a:pt x="477078" y="3569692"/>
                </a:lnTo>
                <a:cubicBezTo>
                  <a:pt x="589721" y="3566379"/>
                  <a:pt x="702685" y="3568860"/>
                  <a:pt x="815008" y="3559753"/>
                </a:cubicBezTo>
                <a:cubicBezTo>
                  <a:pt x="849933" y="3556921"/>
                  <a:pt x="844214" y="3531159"/>
                  <a:pt x="854765" y="3510057"/>
                </a:cubicBezTo>
                <a:cubicBezTo>
                  <a:pt x="872748" y="3474090"/>
                  <a:pt x="870069" y="3481763"/>
                  <a:pt x="904461" y="3470300"/>
                </a:cubicBezTo>
                <a:cubicBezTo>
                  <a:pt x="959179" y="3415582"/>
                  <a:pt x="947064" y="3415125"/>
                  <a:pt x="1003852" y="3390787"/>
                </a:cubicBezTo>
                <a:cubicBezTo>
                  <a:pt x="1013482" y="3386660"/>
                  <a:pt x="1023730" y="3384161"/>
                  <a:pt x="1033669" y="3380848"/>
                </a:cubicBezTo>
                <a:cubicBezTo>
                  <a:pt x="1081003" y="3309847"/>
                  <a:pt x="1067632" y="3344391"/>
                  <a:pt x="1083365" y="3281457"/>
                </a:cubicBezTo>
                <a:cubicBezTo>
                  <a:pt x="1086678" y="3241700"/>
                  <a:pt x="1086745" y="3201539"/>
                  <a:pt x="1093304" y="3162187"/>
                </a:cubicBezTo>
                <a:cubicBezTo>
                  <a:pt x="1096749" y="3141519"/>
                  <a:pt x="1113182" y="3102553"/>
                  <a:pt x="1113182" y="3102553"/>
                </a:cubicBezTo>
                <a:cubicBezTo>
                  <a:pt x="1116495" y="3079362"/>
                  <a:pt x="1118526" y="3055951"/>
                  <a:pt x="1123121" y="3032979"/>
                </a:cubicBezTo>
                <a:cubicBezTo>
                  <a:pt x="1125176" y="3022705"/>
                  <a:pt x="1132191" y="3013602"/>
                  <a:pt x="1133061" y="3003161"/>
                </a:cubicBezTo>
                <a:cubicBezTo>
                  <a:pt x="1138846" y="2933749"/>
                  <a:pt x="1130317" y="2862927"/>
                  <a:pt x="1143000" y="2794439"/>
                </a:cubicBezTo>
                <a:cubicBezTo>
                  <a:pt x="1147350" y="2770948"/>
                  <a:pt x="1169504" y="2754683"/>
                  <a:pt x="1182756" y="2734805"/>
                </a:cubicBezTo>
                <a:cubicBezTo>
                  <a:pt x="1189780" y="2724268"/>
                  <a:pt x="1208348" y="2692191"/>
                  <a:pt x="1222513" y="2685109"/>
                </a:cubicBezTo>
                <a:cubicBezTo>
                  <a:pt x="1234731" y="2679000"/>
                  <a:pt x="1249017" y="2678483"/>
                  <a:pt x="1262269" y="2675170"/>
                </a:cubicBezTo>
                <a:cubicBezTo>
                  <a:pt x="1272208" y="2668544"/>
                  <a:pt x="1283097" y="2663158"/>
                  <a:pt x="1292087" y="2655292"/>
                </a:cubicBezTo>
                <a:cubicBezTo>
                  <a:pt x="1338597" y="2614596"/>
                  <a:pt x="1334718" y="2616192"/>
                  <a:pt x="1361661" y="2575779"/>
                </a:cubicBezTo>
                <a:cubicBezTo>
                  <a:pt x="1386643" y="2500830"/>
                  <a:pt x="1352944" y="2593214"/>
                  <a:pt x="1391478" y="2516144"/>
                </a:cubicBezTo>
                <a:cubicBezTo>
                  <a:pt x="1396163" y="2506773"/>
                  <a:pt x="1398104" y="2496265"/>
                  <a:pt x="1401417" y="2486326"/>
                </a:cubicBezTo>
                <a:cubicBezTo>
                  <a:pt x="1408043" y="2396874"/>
                  <a:pt x="1404251" y="2306033"/>
                  <a:pt x="1421295" y="2217970"/>
                </a:cubicBezTo>
                <a:cubicBezTo>
                  <a:pt x="1424856" y="2199570"/>
                  <a:pt x="1461052" y="2178213"/>
                  <a:pt x="1461052" y="2178213"/>
                </a:cubicBezTo>
                <a:cubicBezTo>
                  <a:pt x="1464365" y="2168274"/>
                  <a:pt x="1466306" y="2157767"/>
                  <a:pt x="1470991" y="2148396"/>
                </a:cubicBezTo>
                <a:cubicBezTo>
                  <a:pt x="1476333" y="2137712"/>
                  <a:pt x="1486164" y="2129558"/>
                  <a:pt x="1490869" y="2118579"/>
                </a:cubicBezTo>
                <a:cubicBezTo>
                  <a:pt x="1518345" y="2054467"/>
                  <a:pt x="1480677" y="2098952"/>
                  <a:pt x="1520687" y="2058944"/>
                </a:cubicBezTo>
                <a:cubicBezTo>
                  <a:pt x="1537012" y="1993643"/>
                  <a:pt x="1519998" y="2042756"/>
                  <a:pt x="1550504" y="1989370"/>
                </a:cubicBezTo>
                <a:cubicBezTo>
                  <a:pt x="1568183" y="1958432"/>
                  <a:pt x="1568243" y="1946217"/>
                  <a:pt x="1590261" y="1919796"/>
                </a:cubicBezTo>
                <a:cubicBezTo>
                  <a:pt x="1625673" y="1877302"/>
                  <a:pt x="1610806" y="1901371"/>
                  <a:pt x="1649895" y="1870100"/>
                </a:cubicBezTo>
                <a:cubicBezTo>
                  <a:pt x="1720697" y="1813458"/>
                  <a:pt x="1607832" y="1891517"/>
                  <a:pt x="1699591" y="1830344"/>
                </a:cubicBezTo>
                <a:cubicBezTo>
                  <a:pt x="1717057" y="1777944"/>
                  <a:pt x="1697986" y="1820341"/>
                  <a:pt x="1739347" y="1770709"/>
                </a:cubicBezTo>
                <a:cubicBezTo>
                  <a:pt x="1746994" y="1761532"/>
                  <a:pt x="1752283" y="1750612"/>
                  <a:pt x="1759226" y="1740892"/>
                </a:cubicBezTo>
                <a:cubicBezTo>
                  <a:pt x="1768854" y="1727412"/>
                  <a:pt x="1779415" y="1714615"/>
                  <a:pt x="1789043" y="1701135"/>
                </a:cubicBezTo>
                <a:cubicBezTo>
                  <a:pt x="1795986" y="1691415"/>
                  <a:pt x="1803579" y="1682002"/>
                  <a:pt x="1808921" y="1671318"/>
                </a:cubicBezTo>
                <a:cubicBezTo>
                  <a:pt x="1830550" y="1628061"/>
                  <a:pt x="1804272" y="1649999"/>
                  <a:pt x="1838739" y="1601744"/>
                </a:cubicBezTo>
                <a:cubicBezTo>
                  <a:pt x="1846909" y="1590306"/>
                  <a:pt x="1858617" y="1581865"/>
                  <a:pt x="1868556" y="1571926"/>
                </a:cubicBezTo>
                <a:cubicBezTo>
                  <a:pt x="1896712" y="1487457"/>
                  <a:pt x="1857443" y="1590449"/>
                  <a:pt x="1898374" y="1522231"/>
                </a:cubicBezTo>
                <a:cubicBezTo>
                  <a:pt x="1903764" y="1513247"/>
                  <a:pt x="1904634" y="1502223"/>
                  <a:pt x="1908313" y="1492413"/>
                </a:cubicBezTo>
                <a:cubicBezTo>
                  <a:pt x="1914577" y="1475708"/>
                  <a:pt x="1921565" y="1459283"/>
                  <a:pt x="1928191" y="1442718"/>
                </a:cubicBezTo>
                <a:cubicBezTo>
                  <a:pt x="1930329" y="1432029"/>
                  <a:pt x="1938900" y="1378487"/>
                  <a:pt x="1948069" y="1363205"/>
                </a:cubicBezTo>
                <a:cubicBezTo>
                  <a:pt x="1952890" y="1355170"/>
                  <a:pt x="1961321" y="1349952"/>
                  <a:pt x="1967947" y="1343326"/>
                </a:cubicBezTo>
                <a:lnTo>
                  <a:pt x="1997765" y="1253874"/>
                </a:lnTo>
                <a:cubicBezTo>
                  <a:pt x="2001542" y="1242542"/>
                  <a:pt x="2011017" y="1233996"/>
                  <a:pt x="2017643" y="1224057"/>
                </a:cubicBezTo>
                <a:cubicBezTo>
                  <a:pt x="2020956" y="1207492"/>
                  <a:pt x="2025349" y="1191106"/>
                  <a:pt x="2027582" y="1174361"/>
                </a:cubicBezTo>
                <a:cubicBezTo>
                  <a:pt x="2044664" y="1046246"/>
                  <a:pt x="2025072" y="1112315"/>
                  <a:pt x="2047461" y="1045153"/>
                </a:cubicBezTo>
                <a:cubicBezTo>
                  <a:pt x="2044148" y="965640"/>
                  <a:pt x="2043400" y="885978"/>
                  <a:pt x="2037521" y="806613"/>
                </a:cubicBezTo>
                <a:cubicBezTo>
                  <a:pt x="2036747" y="796165"/>
                  <a:pt x="2032267" y="786167"/>
                  <a:pt x="2027582" y="776796"/>
                </a:cubicBezTo>
                <a:cubicBezTo>
                  <a:pt x="2022240" y="766112"/>
                  <a:pt x="2015166" y="756307"/>
                  <a:pt x="2007704" y="746979"/>
                </a:cubicBezTo>
                <a:cubicBezTo>
                  <a:pt x="2001850" y="739662"/>
                  <a:pt x="1994452" y="733726"/>
                  <a:pt x="1987826" y="727100"/>
                </a:cubicBezTo>
                <a:cubicBezTo>
                  <a:pt x="1979742" y="702847"/>
                  <a:pt x="1977277" y="686735"/>
                  <a:pt x="1958008" y="667466"/>
                </a:cubicBezTo>
                <a:cubicBezTo>
                  <a:pt x="1949561" y="659019"/>
                  <a:pt x="1938130" y="654213"/>
                  <a:pt x="1928191" y="647587"/>
                </a:cubicBezTo>
                <a:cubicBezTo>
                  <a:pt x="1910844" y="595545"/>
                  <a:pt x="1925660" y="625178"/>
                  <a:pt x="1868556" y="568074"/>
                </a:cubicBezTo>
                <a:cubicBezTo>
                  <a:pt x="1831331" y="530849"/>
                  <a:pt x="1852074" y="542702"/>
                  <a:pt x="1808921" y="528318"/>
                </a:cubicBezTo>
                <a:cubicBezTo>
                  <a:pt x="1798982" y="521692"/>
                  <a:pt x="1789788" y="513781"/>
                  <a:pt x="1779104" y="508439"/>
                </a:cubicBezTo>
                <a:cubicBezTo>
                  <a:pt x="1769733" y="503754"/>
                  <a:pt x="1758271" y="503890"/>
                  <a:pt x="1749287" y="498500"/>
                </a:cubicBezTo>
                <a:cubicBezTo>
                  <a:pt x="1724695" y="483745"/>
                  <a:pt x="1729846" y="469122"/>
                  <a:pt x="1709530" y="448805"/>
                </a:cubicBezTo>
                <a:cubicBezTo>
                  <a:pt x="1701083" y="440358"/>
                  <a:pt x="1688703" y="436792"/>
                  <a:pt x="1679713" y="428926"/>
                </a:cubicBezTo>
                <a:cubicBezTo>
                  <a:pt x="1679683" y="428899"/>
                  <a:pt x="1610819" y="360032"/>
                  <a:pt x="1600200" y="349413"/>
                </a:cubicBezTo>
                <a:lnTo>
                  <a:pt x="1580321" y="329535"/>
                </a:lnTo>
                <a:lnTo>
                  <a:pt x="1560443" y="269900"/>
                </a:lnTo>
                <a:cubicBezTo>
                  <a:pt x="1556123" y="256941"/>
                  <a:pt x="1556613" y="242362"/>
                  <a:pt x="1550504" y="230144"/>
                </a:cubicBezTo>
                <a:cubicBezTo>
                  <a:pt x="1539820" y="208775"/>
                  <a:pt x="1523999" y="190387"/>
                  <a:pt x="1510747" y="170509"/>
                </a:cubicBezTo>
                <a:lnTo>
                  <a:pt x="1490869" y="140692"/>
                </a:lnTo>
                <a:lnTo>
                  <a:pt x="1470991" y="110874"/>
                </a:lnTo>
                <a:cubicBezTo>
                  <a:pt x="1458952" y="-21552"/>
                  <a:pt x="1497646" y="1544"/>
                  <a:pt x="1391478" y="1544"/>
                </a:cubicBezTo>
                <a:lnTo>
                  <a:pt x="1480930" y="11483"/>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4" name="Rectangle 3"/>
          <p:cNvSpPr/>
          <p:nvPr/>
        </p:nvSpPr>
        <p:spPr>
          <a:xfrm>
            <a:off x="4724400" y="152400"/>
            <a:ext cx="4275466" cy="92333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FF00FF"/>
                </a:solidFill>
                <a:effectLst>
                  <a:glow rad="228600">
                    <a:srgbClr val="BBE0E3">
                      <a:satMod val="175000"/>
                      <a:alpha val="40000"/>
                    </a:srgbClr>
                  </a:glow>
                  <a:outerShdw blurRad="50800" algn="tl" rotWithShape="0">
                    <a:srgbClr val="000000"/>
                  </a:outerShdw>
                </a:effectLst>
                <a:uLnTx/>
                <a:uFillTx/>
                <a:latin typeface="Arial" charset="0"/>
                <a:ea typeface="+mn-ea"/>
                <a:cs typeface="+mn-cs"/>
              </a:rPr>
              <a:t>What’s this?</a:t>
            </a:r>
          </a:p>
        </p:txBody>
      </p:sp>
    </p:spTree>
    <p:extLst>
      <p:ext uri="{BB962C8B-B14F-4D97-AF65-F5344CB8AC3E}">
        <p14:creationId xmlns:p14="http://schemas.microsoft.com/office/powerpoint/2010/main" val="140475775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s://upload.wikimedia.org/wikipedia/commons/a/a9/Fundi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2400" y="0"/>
            <a:ext cx="203292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BBE0E3">
                      <a:tint val="3000"/>
                    </a:srgbClr>
                  </a:solidFill>
                  <a:prstDash val="solid"/>
                  <a:miter lim="800000"/>
                </a:ln>
                <a:gradFill>
                  <a:gsLst>
                    <a:gs pos="10000">
                      <a:srgbClr val="BBE0E3">
                        <a:tint val="63000"/>
                        <a:sat val="105000"/>
                      </a:srgbClr>
                    </a:gs>
                    <a:gs pos="90000">
                      <a:srgbClr val="BBE0E3">
                        <a:shade val="50000"/>
                        <a:satMod val="100000"/>
                      </a:srgbClr>
                    </a:gs>
                  </a:gsLst>
                  <a:lin ang="5400000"/>
                </a:gradFill>
                <a:effectLst>
                  <a:outerShdw blurRad="55000" dist="50800" dir="5400000" algn="tl">
                    <a:srgbClr val="000000">
                      <a:alpha val="33000"/>
                    </a:srgbClr>
                  </a:outerShdw>
                </a:effectLst>
                <a:uLnTx/>
                <a:uFillTx/>
                <a:latin typeface="Arial" charset="0"/>
                <a:ea typeface="+mn-ea"/>
                <a:cs typeface="+mn-cs"/>
              </a:rPr>
              <a:t>*23</a:t>
            </a:r>
          </a:p>
        </p:txBody>
      </p:sp>
      <p:sp>
        <p:nvSpPr>
          <p:cNvPr id="3" name="Freeform 2"/>
          <p:cNvSpPr/>
          <p:nvPr/>
        </p:nvSpPr>
        <p:spPr>
          <a:xfrm>
            <a:off x="3935896" y="1966404"/>
            <a:ext cx="2047461" cy="3569692"/>
          </a:xfrm>
          <a:custGeom>
            <a:avLst/>
            <a:gdLst>
              <a:gd name="connsiteX0" fmla="*/ 1480930 w 2047461"/>
              <a:gd name="connsiteY0" fmla="*/ 11483 h 3569692"/>
              <a:gd name="connsiteX1" fmla="*/ 1480930 w 2047461"/>
              <a:gd name="connsiteY1" fmla="*/ 11483 h 3569692"/>
              <a:gd name="connsiteX2" fmla="*/ 1391478 w 2047461"/>
              <a:gd name="connsiteY2" fmla="*/ 21422 h 3569692"/>
              <a:gd name="connsiteX3" fmla="*/ 1381539 w 2047461"/>
              <a:gd name="connsiteY3" fmla="*/ 746979 h 3569692"/>
              <a:gd name="connsiteX4" fmla="*/ 1361661 w 2047461"/>
              <a:gd name="connsiteY4" fmla="*/ 806613 h 3569692"/>
              <a:gd name="connsiteX5" fmla="*/ 1341782 w 2047461"/>
              <a:gd name="connsiteY5" fmla="*/ 836431 h 3569692"/>
              <a:gd name="connsiteX6" fmla="*/ 1292087 w 2047461"/>
              <a:gd name="connsiteY6" fmla="*/ 925883 h 3569692"/>
              <a:gd name="connsiteX7" fmla="*/ 1262269 w 2047461"/>
              <a:gd name="connsiteY7" fmla="*/ 975579 h 3569692"/>
              <a:gd name="connsiteX8" fmla="*/ 1222513 w 2047461"/>
              <a:gd name="connsiteY8" fmla="*/ 1055092 h 3569692"/>
              <a:gd name="connsiteX9" fmla="*/ 1212574 w 2047461"/>
              <a:gd name="connsiteY9" fmla="*/ 1084909 h 3569692"/>
              <a:gd name="connsiteX10" fmla="*/ 1182756 w 2047461"/>
              <a:gd name="connsiteY10" fmla="*/ 1114726 h 3569692"/>
              <a:gd name="connsiteX11" fmla="*/ 1123121 w 2047461"/>
              <a:gd name="connsiteY11" fmla="*/ 1184300 h 3569692"/>
              <a:gd name="connsiteX12" fmla="*/ 1093304 w 2047461"/>
              <a:gd name="connsiteY12" fmla="*/ 1243935 h 3569692"/>
              <a:gd name="connsiteX13" fmla="*/ 1063487 w 2047461"/>
              <a:gd name="connsiteY13" fmla="*/ 1263813 h 3569692"/>
              <a:gd name="connsiteX14" fmla="*/ 1023730 w 2047461"/>
              <a:gd name="connsiteY14" fmla="*/ 1303570 h 3569692"/>
              <a:gd name="connsiteX15" fmla="*/ 974034 w 2047461"/>
              <a:gd name="connsiteY15" fmla="*/ 1353266 h 3569692"/>
              <a:gd name="connsiteX16" fmla="*/ 944217 w 2047461"/>
              <a:gd name="connsiteY16" fmla="*/ 1383083 h 3569692"/>
              <a:gd name="connsiteX17" fmla="*/ 914400 w 2047461"/>
              <a:gd name="connsiteY17" fmla="*/ 1402961 h 3569692"/>
              <a:gd name="connsiteX18" fmla="*/ 894521 w 2047461"/>
              <a:gd name="connsiteY18" fmla="*/ 1422839 h 3569692"/>
              <a:gd name="connsiteX19" fmla="*/ 864704 w 2047461"/>
              <a:gd name="connsiteY19" fmla="*/ 1432779 h 3569692"/>
              <a:gd name="connsiteX20" fmla="*/ 844826 w 2047461"/>
              <a:gd name="connsiteY20" fmla="*/ 1462596 h 3569692"/>
              <a:gd name="connsiteX21" fmla="*/ 815008 w 2047461"/>
              <a:gd name="connsiteY21" fmla="*/ 1492413 h 3569692"/>
              <a:gd name="connsiteX22" fmla="*/ 805069 w 2047461"/>
              <a:gd name="connsiteY22" fmla="*/ 1522231 h 3569692"/>
              <a:gd name="connsiteX23" fmla="*/ 775252 w 2047461"/>
              <a:gd name="connsiteY23" fmla="*/ 1552048 h 3569692"/>
              <a:gd name="connsiteX24" fmla="*/ 735495 w 2047461"/>
              <a:gd name="connsiteY24" fmla="*/ 1601744 h 3569692"/>
              <a:gd name="connsiteX25" fmla="*/ 725556 w 2047461"/>
              <a:gd name="connsiteY25" fmla="*/ 1631561 h 3569692"/>
              <a:gd name="connsiteX26" fmla="*/ 675861 w 2047461"/>
              <a:gd name="connsiteY26" fmla="*/ 1701135 h 3569692"/>
              <a:gd name="connsiteX27" fmla="*/ 655982 w 2047461"/>
              <a:gd name="connsiteY27" fmla="*/ 1760770 h 3569692"/>
              <a:gd name="connsiteX28" fmla="*/ 636104 w 2047461"/>
              <a:gd name="connsiteY28" fmla="*/ 1800526 h 3569692"/>
              <a:gd name="connsiteX29" fmla="*/ 626165 w 2047461"/>
              <a:gd name="connsiteY29" fmla="*/ 1830344 h 3569692"/>
              <a:gd name="connsiteX30" fmla="*/ 606287 w 2047461"/>
              <a:gd name="connsiteY30" fmla="*/ 1860161 h 3569692"/>
              <a:gd name="connsiteX31" fmla="*/ 596347 w 2047461"/>
              <a:gd name="connsiteY31" fmla="*/ 1889979 h 3569692"/>
              <a:gd name="connsiteX32" fmla="*/ 576469 w 2047461"/>
              <a:gd name="connsiteY32" fmla="*/ 1929735 h 3569692"/>
              <a:gd name="connsiteX33" fmla="*/ 556591 w 2047461"/>
              <a:gd name="connsiteY33" fmla="*/ 1959553 h 3569692"/>
              <a:gd name="connsiteX34" fmla="*/ 546652 w 2047461"/>
              <a:gd name="connsiteY34" fmla="*/ 1989370 h 3569692"/>
              <a:gd name="connsiteX35" fmla="*/ 506895 w 2047461"/>
              <a:gd name="connsiteY35" fmla="*/ 2058944 h 3569692"/>
              <a:gd name="connsiteX36" fmla="*/ 477078 w 2047461"/>
              <a:gd name="connsiteY36" fmla="*/ 2088761 h 3569692"/>
              <a:gd name="connsiteX37" fmla="*/ 447261 w 2047461"/>
              <a:gd name="connsiteY37" fmla="*/ 2148396 h 3569692"/>
              <a:gd name="connsiteX38" fmla="*/ 417443 w 2047461"/>
              <a:gd name="connsiteY38" fmla="*/ 2198092 h 3569692"/>
              <a:gd name="connsiteX39" fmla="*/ 387626 w 2047461"/>
              <a:gd name="connsiteY39" fmla="*/ 2257726 h 3569692"/>
              <a:gd name="connsiteX40" fmla="*/ 357808 w 2047461"/>
              <a:gd name="connsiteY40" fmla="*/ 2317361 h 3569692"/>
              <a:gd name="connsiteX41" fmla="*/ 288234 w 2047461"/>
              <a:gd name="connsiteY41" fmla="*/ 2406813 h 3569692"/>
              <a:gd name="connsiteX42" fmla="*/ 238539 w 2047461"/>
              <a:gd name="connsiteY42" fmla="*/ 2446570 h 3569692"/>
              <a:gd name="connsiteX43" fmla="*/ 159026 w 2047461"/>
              <a:gd name="connsiteY43" fmla="*/ 2466448 h 3569692"/>
              <a:gd name="connsiteX44" fmla="*/ 129208 w 2047461"/>
              <a:gd name="connsiteY44" fmla="*/ 2486326 h 3569692"/>
              <a:gd name="connsiteX45" fmla="*/ 109330 w 2047461"/>
              <a:gd name="connsiteY45" fmla="*/ 2506205 h 3569692"/>
              <a:gd name="connsiteX46" fmla="*/ 79513 w 2047461"/>
              <a:gd name="connsiteY46" fmla="*/ 2516144 h 3569692"/>
              <a:gd name="connsiteX47" fmla="*/ 59634 w 2047461"/>
              <a:gd name="connsiteY47" fmla="*/ 2536022 h 3569692"/>
              <a:gd name="connsiteX48" fmla="*/ 9939 w 2047461"/>
              <a:gd name="connsiteY48" fmla="*/ 2625474 h 3569692"/>
              <a:gd name="connsiteX49" fmla="*/ 0 w 2047461"/>
              <a:gd name="connsiteY49" fmla="*/ 2665231 h 3569692"/>
              <a:gd name="connsiteX50" fmla="*/ 9939 w 2047461"/>
              <a:gd name="connsiteY50" fmla="*/ 2794439 h 3569692"/>
              <a:gd name="connsiteX51" fmla="*/ 29817 w 2047461"/>
              <a:gd name="connsiteY51" fmla="*/ 2814318 h 3569692"/>
              <a:gd name="connsiteX52" fmla="*/ 49695 w 2047461"/>
              <a:gd name="connsiteY52" fmla="*/ 2873953 h 3569692"/>
              <a:gd name="connsiteX53" fmla="*/ 79513 w 2047461"/>
              <a:gd name="connsiteY53" fmla="*/ 2933587 h 3569692"/>
              <a:gd name="connsiteX54" fmla="*/ 109330 w 2047461"/>
              <a:gd name="connsiteY54" fmla="*/ 2953466 h 3569692"/>
              <a:gd name="connsiteX55" fmla="*/ 149087 w 2047461"/>
              <a:gd name="connsiteY55" fmla="*/ 3013100 h 3569692"/>
              <a:gd name="connsiteX56" fmla="*/ 188843 w 2047461"/>
              <a:gd name="connsiteY56" fmla="*/ 3062796 h 3569692"/>
              <a:gd name="connsiteX57" fmla="*/ 208721 w 2047461"/>
              <a:gd name="connsiteY57" fmla="*/ 3092613 h 3569692"/>
              <a:gd name="connsiteX58" fmla="*/ 238539 w 2047461"/>
              <a:gd name="connsiteY58" fmla="*/ 3192005 h 3569692"/>
              <a:gd name="connsiteX59" fmla="*/ 258417 w 2047461"/>
              <a:gd name="connsiteY59" fmla="*/ 3321213 h 3569692"/>
              <a:gd name="connsiteX60" fmla="*/ 268356 w 2047461"/>
              <a:gd name="connsiteY60" fmla="*/ 3351031 h 3569692"/>
              <a:gd name="connsiteX61" fmla="*/ 288234 w 2047461"/>
              <a:gd name="connsiteY61" fmla="*/ 3380848 h 3569692"/>
              <a:gd name="connsiteX62" fmla="*/ 337930 w 2047461"/>
              <a:gd name="connsiteY62" fmla="*/ 3470300 h 3569692"/>
              <a:gd name="connsiteX63" fmla="*/ 417443 w 2047461"/>
              <a:gd name="connsiteY63" fmla="*/ 3529935 h 3569692"/>
              <a:gd name="connsiteX64" fmla="*/ 447261 w 2047461"/>
              <a:gd name="connsiteY64" fmla="*/ 3549813 h 3569692"/>
              <a:gd name="connsiteX65" fmla="*/ 477078 w 2047461"/>
              <a:gd name="connsiteY65" fmla="*/ 3569692 h 3569692"/>
              <a:gd name="connsiteX66" fmla="*/ 815008 w 2047461"/>
              <a:gd name="connsiteY66" fmla="*/ 3559753 h 3569692"/>
              <a:gd name="connsiteX67" fmla="*/ 854765 w 2047461"/>
              <a:gd name="connsiteY67" fmla="*/ 3510057 h 3569692"/>
              <a:gd name="connsiteX68" fmla="*/ 904461 w 2047461"/>
              <a:gd name="connsiteY68" fmla="*/ 3470300 h 3569692"/>
              <a:gd name="connsiteX69" fmla="*/ 1003852 w 2047461"/>
              <a:gd name="connsiteY69" fmla="*/ 3390787 h 3569692"/>
              <a:gd name="connsiteX70" fmla="*/ 1033669 w 2047461"/>
              <a:gd name="connsiteY70" fmla="*/ 3380848 h 3569692"/>
              <a:gd name="connsiteX71" fmla="*/ 1083365 w 2047461"/>
              <a:gd name="connsiteY71" fmla="*/ 3281457 h 3569692"/>
              <a:gd name="connsiteX72" fmla="*/ 1093304 w 2047461"/>
              <a:gd name="connsiteY72" fmla="*/ 3162187 h 3569692"/>
              <a:gd name="connsiteX73" fmla="*/ 1113182 w 2047461"/>
              <a:gd name="connsiteY73" fmla="*/ 3102553 h 3569692"/>
              <a:gd name="connsiteX74" fmla="*/ 1123121 w 2047461"/>
              <a:gd name="connsiteY74" fmla="*/ 3032979 h 3569692"/>
              <a:gd name="connsiteX75" fmla="*/ 1133061 w 2047461"/>
              <a:gd name="connsiteY75" fmla="*/ 3003161 h 3569692"/>
              <a:gd name="connsiteX76" fmla="*/ 1143000 w 2047461"/>
              <a:gd name="connsiteY76" fmla="*/ 2794439 h 3569692"/>
              <a:gd name="connsiteX77" fmla="*/ 1182756 w 2047461"/>
              <a:gd name="connsiteY77" fmla="*/ 2734805 h 3569692"/>
              <a:gd name="connsiteX78" fmla="*/ 1222513 w 2047461"/>
              <a:gd name="connsiteY78" fmla="*/ 2685109 h 3569692"/>
              <a:gd name="connsiteX79" fmla="*/ 1262269 w 2047461"/>
              <a:gd name="connsiteY79" fmla="*/ 2675170 h 3569692"/>
              <a:gd name="connsiteX80" fmla="*/ 1292087 w 2047461"/>
              <a:gd name="connsiteY80" fmla="*/ 2655292 h 3569692"/>
              <a:gd name="connsiteX81" fmla="*/ 1361661 w 2047461"/>
              <a:gd name="connsiteY81" fmla="*/ 2575779 h 3569692"/>
              <a:gd name="connsiteX82" fmla="*/ 1391478 w 2047461"/>
              <a:gd name="connsiteY82" fmla="*/ 2516144 h 3569692"/>
              <a:gd name="connsiteX83" fmla="*/ 1401417 w 2047461"/>
              <a:gd name="connsiteY83" fmla="*/ 2486326 h 3569692"/>
              <a:gd name="connsiteX84" fmla="*/ 1421295 w 2047461"/>
              <a:gd name="connsiteY84" fmla="*/ 2217970 h 3569692"/>
              <a:gd name="connsiteX85" fmla="*/ 1461052 w 2047461"/>
              <a:gd name="connsiteY85" fmla="*/ 2178213 h 3569692"/>
              <a:gd name="connsiteX86" fmla="*/ 1470991 w 2047461"/>
              <a:gd name="connsiteY86" fmla="*/ 2148396 h 3569692"/>
              <a:gd name="connsiteX87" fmla="*/ 1490869 w 2047461"/>
              <a:gd name="connsiteY87" fmla="*/ 2118579 h 3569692"/>
              <a:gd name="connsiteX88" fmla="*/ 1520687 w 2047461"/>
              <a:gd name="connsiteY88" fmla="*/ 2058944 h 3569692"/>
              <a:gd name="connsiteX89" fmla="*/ 1550504 w 2047461"/>
              <a:gd name="connsiteY89" fmla="*/ 1989370 h 3569692"/>
              <a:gd name="connsiteX90" fmla="*/ 1590261 w 2047461"/>
              <a:gd name="connsiteY90" fmla="*/ 1919796 h 3569692"/>
              <a:gd name="connsiteX91" fmla="*/ 1649895 w 2047461"/>
              <a:gd name="connsiteY91" fmla="*/ 1870100 h 3569692"/>
              <a:gd name="connsiteX92" fmla="*/ 1699591 w 2047461"/>
              <a:gd name="connsiteY92" fmla="*/ 1830344 h 3569692"/>
              <a:gd name="connsiteX93" fmla="*/ 1739347 w 2047461"/>
              <a:gd name="connsiteY93" fmla="*/ 1770709 h 3569692"/>
              <a:gd name="connsiteX94" fmla="*/ 1759226 w 2047461"/>
              <a:gd name="connsiteY94" fmla="*/ 1740892 h 3569692"/>
              <a:gd name="connsiteX95" fmla="*/ 1789043 w 2047461"/>
              <a:gd name="connsiteY95" fmla="*/ 1701135 h 3569692"/>
              <a:gd name="connsiteX96" fmla="*/ 1808921 w 2047461"/>
              <a:gd name="connsiteY96" fmla="*/ 1671318 h 3569692"/>
              <a:gd name="connsiteX97" fmla="*/ 1838739 w 2047461"/>
              <a:gd name="connsiteY97" fmla="*/ 1601744 h 3569692"/>
              <a:gd name="connsiteX98" fmla="*/ 1868556 w 2047461"/>
              <a:gd name="connsiteY98" fmla="*/ 1571926 h 3569692"/>
              <a:gd name="connsiteX99" fmla="*/ 1898374 w 2047461"/>
              <a:gd name="connsiteY99" fmla="*/ 1522231 h 3569692"/>
              <a:gd name="connsiteX100" fmla="*/ 1908313 w 2047461"/>
              <a:gd name="connsiteY100" fmla="*/ 1492413 h 3569692"/>
              <a:gd name="connsiteX101" fmla="*/ 1928191 w 2047461"/>
              <a:gd name="connsiteY101" fmla="*/ 1442718 h 3569692"/>
              <a:gd name="connsiteX102" fmla="*/ 1948069 w 2047461"/>
              <a:gd name="connsiteY102" fmla="*/ 1363205 h 3569692"/>
              <a:gd name="connsiteX103" fmla="*/ 1967947 w 2047461"/>
              <a:gd name="connsiteY103" fmla="*/ 1343326 h 3569692"/>
              <a:gd name="connsiteX104" fmla="*/ 1997765 w 2047461"/>
              <a:gd name="connsiteY104" fmla="*/ 1253874 h 3569692"/>
              <a:gd name="connsiteX105" fmla="*/ 2017643 w 2047461"/>
              <a:gd name="connsiteY105" fmla="*/ 1224057 h 3569692"/>
              <a:gd name="connsiteX106" fmla="*/ 2027582 w 2047461"/>
              <a:gd name="connsiteY106" fmla="*/ 1174361 h 3569692"/>
              <a:gd name="connsiteX107" fmla="*/ 2047461 w 2047461"/>
              <a:gd name="connsiteY107" fmla="*/ 1045153 h 3569692"/>
              <a:gd name="connsiteX108" fmla="*/ 2037521 w 2047461"/>
              <a:gd name="connsiteY108" fmla="*/ 806613 h 3569692"/>
              <a:gd name="connsiteX109" fmla="*/ 2027582 w 2047461"/>
              <a:gd name="connsiteY109" fmla="*/ 776796 h 3569692"/>
              <a:gd name="connsiteX110" fmla="*/ 2007704 w 2047461"/>
              <a:gd name="connsiteY110" fmla="*/ 746979 h 3569692"/>
              <a:gd name="connsiteX111" fmla="*/ 1987826 w 2047461"/>
              <a:gd name="connsiteY111" fmla="*/ 727100 h 3569692"/>
              <a:gd name="connsiteX112" fmla="*/ 1958008 w 2047461"/>
              <a:gd name="connsiteY112" fmla="*/ 667466 h 3569692"/>
              <a:gd name="connsiteX113" fmla="*/ 1928191 w 2047461"/>
              <a:gd name="connsiteY113" fmla="*/ 647587 h 3569692"/>
              <a:gd name="connsiteX114" fmla="*/ 1868556 w 2047461"/>
              <a:gd name="connsiteY114" fmla="*/ 568074 h 3569692"/>
              <a:gd name="connsiteX115" fmla="*/ 1808921 w 2047461"/>
              <a:gd name="connsiteY115" fmla="*/ 528318 h 3569692"/>
              <a:gd name="connsiteX116" fmla="*/ 1779104 w 2047461"/>
              <a:gd name="connsiteY116" fmla="*/ 508439 h 3569692"/>
              <a:gd name="connsiteX117" fmla="*/ 1749287 w 2047461"/>
              <a:gd name="connsiteY117" fmla="*/ 498500 h 3569692"/>
              <a:gd name="connsiteX118" fmla="*/ 1709530 w 2047461"/>
              <a:gd name="connsiteY118" fmla="*/ 448805 h 3569692"/>
              <a:gd name="connsiteX119" fmla="*/ 1679713 w 2047461"/>
              <a:gd name="connsiteY119" fmla="*/ 428926 h 3569692"/>
              <a:gd name="connsiteX120" fmla="*/ 1600200 w 2047461"/>
              <a:gd name="connsiteY120" fmla="*/ 349413 h 3569692"/>
              <a:gd name="connsiteX121" fmla="*/ 1580321 w 2047461"/>
              <a:gd name="connsiteY121" fmla="*/ 329535 h 3569692"/>
              <a:gd name="connsiteX122" fmla="*/ 1560443 w 2047461"/>
              <a:gd name="connsiteY122" fmla="*/ 269900 h 3569692"/>
              <a:gd name="connsiteX123" fmla="*/ 1550504 w 2047461"/>
              <a:gd name="connsiteY123" fmla="*/ 230144 h 3569692"/>
              <a:gd name="connsiteX124" fmla="*/ 1510747 w 2047461"/>
              <a:gd name="connsiteY124" fmla="*/ 170509 h 3569692"/>
              <a:gd name="connsiteX125" fmla="*/ 1490869 w 2047461"/>
              <a:gd name="connsiteY125" fmla="*/ 140692 h 3569692"/>
              <a:gd name="connsiteX126" fmla="*/ 1470991 w 2047461"/>
              <a:gd name="connsiteY126" fmla="*/ 110874 h 3569692"/>
              <a:gd name="connsiteX127" fmla="*/ 1391478 w 2047461"/>
              <a:gd name="connsiteY127" fmla="*/ 1544 h 3569692"/>
              <a:gd name="connsiteX128" fmla="*/ 1480930 w 2047461"/>
              <a:gd name="connsiteY128" fmla="*/ 11483 h 3569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47461" h="3569692">
                <a:moveTo>
                  <a:pt x="1480930" y="11483"/>
                </a:moveTo>
                <a:lnTo>
                  <a:pt x="1480930" y="11483"/>
                </a:lnTo>
                <a:cubicBezTo>
                  <a:pt x="1451113" y="14796"/>
                  <a:pt x="1395496" y="-8309"/>
                  <a:pt x="1391478" y="21422"/>
                </a:cubicBezTo>
                <a:cubicBezTo>
                  <a:pt x="1359087" y="261118"/>
                  <a:pt x="1390717" y="505278"/>
                  <a:pt x="1381539" y="746979"/>
                </a:cubicBezTo>
                <a:cubicBezTo>
                  <a:pt x="1380744" y="767917"/>
                  <a:pt x="1368287" y="786735"/>
                  <a:pt x="1361661" y="806613"/>
                </a:cubicBezTo>
                <a:cubicBezTo>
                  <a:pt x="1357883" y="817946"/>
                  <a:pt x="1348408" y="826492"/>
                  <a:pt x="1341782" y="836431"/>
                </a:cubicBezTo>
                <a:cubicBezTo>
                  <a:pt x="1324288" y="888913"/>
                  <a:pt x="1337654" y="857531"/>
                  <a:pt x="1292087" y="925883"/>
                </a:cubicBezTo>
                <a:cubicBezTo>
                  <a:pt x="1240479" y="1003296"/>
                  <a:pt x="1324174" y="913671"/>
                  <a:pt x="1262269" y="975579"/>
                </a:cubicBezTo>
                <a:cubicBezTo>
                  <a:pt x="1242508" y="1054624"/>
                  <a:pt x="1267565" y="976250"/>
                  <a:pt x="1222513" y="1055092"/>
                </a:cubicBezTo>
                <a:cubicBezTo>
                  <a:pt x="1217315" y="1064188"/>
                  <a:pt x="1218385" y="1076192"/>
                  <a:pt x="1212574" y="1084909"/>
                </a:cubicBezTo>
                <a:cubicBezTo>
                  <a:pt x="1204777" y="1096604"/>
                  <a:pt x="1191755" y="1103928"/>
                  <a:pt x="1182756" y="1114726"/>
                </a:cubicBezTo>
                <a:cubicBezTo>
                  <a:pt x="1107069" y="1205551"/>
                  <a:pt x="1242575" y="1064849"/>
                  <a:pt x="1123121" y="1184300"/>
                </a:cubicBezTo>
                <a:cubicBezTo>
                  <a:pt x="1115037" y="1208552"/>
                  <a:pt x="1112571" y="1224668"/>
                  <a:pt x="1093304" y="1243935"/>
                </a:cubicBezTo>
                <a:cubicBezTo>
                  <a:pt x="1084857" y="1252382"/>
                  <a:pt x="1073426" y="1257187"/>
                  <a:pt x="1063487" y="1263813"/>
                </a:cubicBezTo>
                <a:cubicBezTo>
                  <a:pt x="1042870" y="1325658"/>
                  <a:pt x="1070849" y="1268230"/>
                  <a:pt x="1023730" y="1303570"/>
                </a:cubicBezTo>
                <a:cubicBezTo>
                  <a:pt x="1004988" y="1317626"/>
                  <a:pt x="990599" y="1336701"/>
                  <a:pt x="974034" y="1353266"/>
                </a:cubicBezTo>
                <a:cubicBezTo>
                  <a:pt x="964095" y="1363205"/>
                  <a:pt x="955912" y="1375286"/>
                  <a:pt x="944217" y="1383083"/>
                </a:cubicBezTo>
                <a:cubicBezTo>
                  <a:pt x="934278" y="1389709"/>
                  <a:pt x="923728" y="1395499"/>
                  <a:pt x="914400" y="1402961"/>
                </a:cubicBezTo>
                <a:cubicBezTo>
                  <a:pt x="907083" y="1408815"/>
                  <a:pt x="902556" y="1418018"/>
                  <a:pt x="894521" y="1422839"/>
                </a:cubicBezTo>
                <a:cubicBezTo>
                  <a:pt x="885537" y="1428229"/>
                  <a:pt x="874643" y="1429466"/>
                  <a:pt x="864704" y="1432779"/>
                </a:cubicBezTo>
                <a:cubicBezTo>
                  <a:pt x="858078" y="1442718"/>
                  <a:pt x="852473" y="1453420"/>
                  <a:pt x="844826" y="1462596"/>
                </a:cubicBezTo>
                <a:cubicBezTo>
                  <a:pt x="835827" y="1473394"/>
                  <a:pt x="822805" y="1480718"/>
                  <a:pt x="815008" y="1492413"/>
                </a:cubicBezTo>
                <a:cubicBezTo>
                  <a:pt x="809196" y="1501130"/>
                  <a:pt x="810880" y="1513514"/>
                  <a:pt x="805069" y="1522231"/>
                </a:cubicBezTo>
                <a:cubicBezTo>
                  <a:pt x="797272" y="1533926"/>
                  <a:pt x="784250" y="1541250"/>
                  <a:pt x="775252" y="1552048"/>
                </a:cubicBezTo>
                <a:cubicBezTo>
                  <a:pt x="712572" y="1627266"/>
                  <a:pt x="793320" y="1543922"/>
                  <a:pt x="735495" y="1601744"/>
                </a:cubicBezTo>
                <a:cubicBezTo>
                  <a:pt x="732182" y="1611683"/>
                  <a:pt x="731367" y="1622844"/>
                  <a:pt x="725556" y="1631561"/>
                </a:cubicBezTo>
                <a:cubicBezTo>
                  <a:pt x="677526" y="1703608"/>
                  <a:pt x="710180" y="1615338"/>
                  <a:pt x="675861" y="1701135"/>
                </a:cubicBezTo>
                <a:cubicBezTo>
                  <a:pt x="668079" y="1720590"/>
                  <a:pt x="665353" y="1742028"/>
                  <a:pt x="655982" y="1760770"/>
                </a:cubicBezTo>
                <a:cubicBezTo>
                  <a:pt x="649356" y="1774022"/>
                  <a:pt x="641940" y="1786908"/>
                  <a:pt x="636104" y="1800526"/>
                </a:cubicBezTo>
                <a:cubicBezTo>
                  <a:pt x="631977" y="1810156"/>
                  <a:pt x="630850" y="1820973"/>
                  <a:pt x="626165" y="1830344"/>
                </a:cubicBezTo>
                <a:cubicBezTo>
                  <a:pt x="620823" y="1841028"/>
                  <a:pt x="611629" y="1849477"/>
                  <a:pt x="606287" y="1860161"/>
                </a:cubicBezTo>
                <a:cubicBezTo>
                  <a:pt x="601601" y="1869532"/>
                  <a:pt x="600474" y="1880349"/>
                  <a:pt x="596347" y="1889979"/>
                </a:cubicBezTo>
                <a:cubicBezTo>
                  <a:pt x="590511" y="1903597"/>
                  <a:pt x="583820" y="1916871"/>
                  <a:pt x="576469" y="1929735"/>
                </a:cubicBezTo>
                <a:cubicBezTo>
                  <a:pt x="570542" y="1940107"/>
                  <a:pt x="561933" y="1948869"/>
                  <a:pt x="556591" y="1959553"/>
                </a:cubicBezTo>
                <a:cubicBezTo>
                  <a:pt x="551906" y="1968924"/>
                  <a:pt x="550779" y="1979740"/>
                  <a:pt x="546652" y="1989370"/>
                </a:cubicBezTo>
                <a:cubicBezTo>
                  <a:pt x="538074" y="2009386"/>
                  <a:pt x="521575" y="2041328"/>
                  <a:pt x="506895" y="2058944"/>
                </a:cubicBezTo>
                <a:cubicBezTo>
                  <a:pt x="497897" y="2069742"/>
                  <a:pt x="487017" y="2078822"/>
                  <a:pt x="477078" y="2088761"/>
                </a:cubicBezTo>
                <a:cubicBezTo>
                  <a:pt x="452099" y="2163700"/>
                  <a:pt x="485791" y="2071338"/>
                  <a:pt x="447261" y="2148396"/>
                </a:cubicBezTo>
                <a:cubicBezTo>
                  <a:pt x="421455" y="2200006"/>
                  <a:pt x="456269" y="2159264"/>
                  <a:pt x="417443" y="2198092"/>
                </a:cubicBezTo>
                <a:cubicBezTo>
                  <a:pt x="392460" y="2273041"/>
                  <a:pt x="426161" y="2180654"/>
                  <a:pt x="387626" y="2257726"/>
                </a:cubicBezTo>
                <a:cubicBezTo>
                  <a:pt x="346481" y="2340017"/>
                  <a:pt x="414772" y="2231920"/>
                  <a:pt x="357808" y="2317361"/>
                </a:cubicBezTo>
                <a:cubicBezTo>
                  <a:pt x="338979" y="2373849"/>
                  <a:pt x="355278" y="2339769"/>
                  <a:pt x="288234" y="2406813"/>
                </a:cubicBezTo>
                <a:cubicBezTo>
                  <a:pt x="273678" y="2421369"/>
                  <a:pt x="258603" y="2439046"/>
                  <a:pt x="238539" y="2446570"/>
                </a:cubicBezTo>
                <a:cubicBezTo>
                  <a:pt x="193171" y="2463583"/>
                  <a:pt x="195814" y="2448054"/>
                  <a:pt x="159026" y="2466448"/>
                </a:cubicBezTo>
                <a:cubicBezTo>
                  <a:pt x="148342" y="2471790"/>
                  <a:pt x="138536" y="2478864"/>
                  <a:pt x="129208" y="2486326"/>
                </a:cubicBezTo>
                <a:cubicBezTo>
                  <a:pt x="121891" y="2492180"/>
                  <a:pt x="117365" y="2501384"/>
                  <a:pt x="109330" y="2506205"/>
                </a:cubicBezTo>
                <a:cubicBezTo>
                  <a:pt x="100346" y="2511595"/>
                  <a:pt x="89452" y="2512831"/>
                  <a:pt x="79513" y="2516144"/>
                </a:cubicBezTo>
                <a:cubicBezTo>
                  <a:pt x="72887" y="2522770"/>
                  <a:pt x="65257" y="2528525"/>
                  <a:pt x="59634" y="2536022"/>
                </a:cubicBezTo>
                <a:cubicBezTo>
                  <a:pt x="26779" y="2579828"/>
                  <a:pt x="21858" y="2583756"/>
                  <a:pt x="9939" y="2625474"/>
                </a:cubicBezTo>
                <a:cubicBezTo>
                  <a:pt x="6186" y="2638609"/>
                  <a:pt x="3313" y="2651979"/>
                  <a:pt x="0" y="2665231"/>
                </a:cubicBezTo>
                <a:cubicBezTo>
                  <a:pt x="3313" y="2708300"/>
                  <a:pt x="1468" y="2752081"/>
                  <a:pt x="9939" y="2794439"/>
                </a:cubicBezTo>
                <a:cubicBezTo>
                  <a:pt x="11777" y="2803628"/>
                  <a:pt x="25626" y="2805936"/>
                  <a:pt x="29817" y="2814318"/>
                </a:cubicBezTo>
                <a:cubicBezTo>
                  <a:pt x="39188" y="2833060"/>
                  <a:pt x="43069" y="2854075"/>
                  <a:pt x="49695" y="2873953"/>
                </a:cubicBezTo>
                <a:cubicBezTo>
                  <a:pt x="57779" y="2898206"/>
                  <a:pt x="60244" y="2914318"/>
                  <a:pt x="79513" y="2933587"/>
                </a:cubicBezTo>
                <a:cubicBezTo>
                  <a:pt x="87960" y="2942034"/>
                  <a:pt x="99391" y="2946840"/>
                  <a:pt x="109330" y="2953466"/>
                </a:cubicBezTo>
                <a:cubicBezTo>
                  <a:pt x="132963" y="3024365"/>
                  <a:pt x="99452" y="2938648"/>
                  <a:pt x="149087" y="3013100"/>
                </a:cubicBezTo>
                <a:cubicBezTo>
                  <a:pt x="187495" y="3070711"/>
                  <a:pt x="122157" y="3018339"/>
                  <a:pt x="188843" y="3062796"/>
                </a:cubicBezTo>
                <a:cubicBezTo>
                  <a:pt x="195469" y="3072735"/>
                  <a:pt x="203870" y="3081697"/>
                  <a:pt x="208721" y="3092613"/>
                </a:cubicBezTo>
                <a:cubicBezTo>
                  <a:pt x="222551" y="3123729"/>
                  <a:pt x="230278" y="3158960"/>
                  <a:pt x="238539" y="3192005"/>
                </a:cubicBezTo>
                <a:cubicBezTo>
                  <a:pt x="246550" y="3264101"/>
                  <a:pt x="242767" y="3266436"/>
                  <a:pt x="258417" y="3321213"/>
                </a:cubicBezTo>
                <a:cubicBezTo>
                  <a:pt x="261295" y="3331287"/>
                  <a:pt x="263671" y="3341660"/>
                  <a:pt x="268356" y="3351031"/>
                </a:cubicBezTo>
                <a:cubicBezTo>
                  <a:pt x="273698" y="3361715"/>
                  <a:pt x="282892" y="3370164"/>
                  <a:pt x="288234" y="3380848"/>
                </a:cubicBezTo>
                <a:cubicBezTo>
                  <a:pt x="313231" y="3430842"/>
                  <a:pt x="275255" y="3407622"/>
                  <a:pt x="337930" y="3470300"/>
                </a:cubicBezTo>
                <a:cubicBezTo>
                  <a:pt x="374701" y="3507072"/>
                  <a:pt x="350012" y="3484982"/>
                  <a:pt x="417443" y="3529935"/>
                </a:cubicBezTo>
                <a:lnTo>
                  <a:pt x="447261" y="3549813"/>
                </a:lnTo>
                <a:lnTo>
                  <a:pt x="477078" y="3569692"/>
                </a:lnTo>
                <a:cubicBezTo>
                  <a:pt x="589721" y="3566379"/>
                  <a:pt x="702685" y="3568860"/>
                  <a:pt x="815008" y="3559753"/>
                </a:cubicBezTo>
                <a:cubicBezTo>
                  <a:pt x="849933" y="3556921"/>
                  <a:pt x="844214" y="3531159"/>
                  <a:pt x="854765" y="3510057"/>
                </a:cubicBezTo>
                <a:cubicBezTo>
                  <a:pt x="872748" y="3474090"/>
                  <a:pt x="870069" y="3481763"/>
                  <a:pt x="904461" y="3470300"/>
                </a:cubicBezTo>
                <a:cubicBezTo>
                  <a:pt x="959179" y="3415582"/>
                  <a:pt x="947064" y="3415125"/>
                  <a:pt x="1003852" y="3390787"/>
                </a:cubicBezTo>
                <a:cubicBezTo>
                  <a:pt x="1013482" y="3386660"/>
                  <a:pt x="1023730" y="3384161"/>
                  <a:pt x="1033669" y="3380848"/>
                </a:cubicBezTo>
                <a:cubicBezTo>
                  <a:pt x="1081003" y="3309847"/>
                  <a:pt x="1067632" y="3344391"/>
                  <a:pt x="1083365" y="3281457"/>
                </a:cubicBezTo>
                <a:cubicBezTo>
                  <a:pt x="1086678" y="3241700"/>
                  <a:pt x="1086745" y="3201539"/>
                  <a:pt x="1093304" y="3162187"/>
                </a:cubicBezTo>
                <a:cubicBezTo>
                  <a:pt x="1096749" y="3141519"/>
                  <a:pt x="1113182" y="3102553"/>
                  <a:pt x="1113182" y="3102553"/>
                </a:cubicBezTo>
                <a:cubicBezTo>
                  <a:pt x="1116495" y="3079362"/>
                  <a:pt x="1118526" y="3055951"/>
                  <a:pt x="1123121" y="3032979"/>
                </a:cubicBezTo>
                <a:cubicBezTo>
                  <a:pt x="1125176" y="3022705"/>
                  <a:pt x="1132191" y="3013602"/>
                  <a:pt x="1133061" y="3003161"/>
                </a:cubicBezTo>
                <a:cubicBezTo>
                  <a:pt x="1138846" y="2933749"/>
                  <a:pt x="1130317" y="2862927"/>
                  <a:pt x="1143000" y="2794439"/>
                </a:cubicBezTo>
                <a:cubicBezTo>
                  <a:pt x="1147350" y="2770948"/>
                  <a:pt x="1169504" y="2754683"/>
                  <a:pt x="1182756" y="2734805"/>
                </a:cubicBezTo>
                <a:cubicBezTo>
                  <a:pt x="1189780" y="2724268"/>
                  <a:pt x="1208348" y="2692191"/>
                  <a:pt x="1222513" y="2685109"/>
                </a:cubicBezTo>
                <a:cubicBezTo>
                  <a:pt x="1234731" y="2679000"/>
                  <a:pt x="1249017" y="2678483"/>
                  <a:pt x="1262269" y="2675170"/>
                </a:cubicBezTo>
                <a:cubicBezTo>
                  <a:pt x="1272208" y="2668544"/>
                  <a:pt x="1283097" y="2663158"/>
                  <a:pt x="1292087" y="2655292"/>
                </a:cubicBezTo>
                <a:cubicBezTo>
                  <a:pt x="1338597" y="2614596"/>
                  <a:pt x="1334718" y="2616192"/>
                  <a:pt x="1361661" y="2575779"/>
                </a:cubicBezTo>
                <a:cubicBezTo>
                  <a:pt x="1386643" y="2500830"/>
                  <a:pt x="1352944" y="2593214"/>
                  <a:pt x="1391478" y="2516144"/>
                </a:cubicBezTo>
                <a:cubicBezTo>
                  <a:pt x="1396163" y="2506773"/>
                  <a:pt x="1398104" y="2496265"/>
                  <a:pt x="1401417" y="2486326"/>
                </a:cubicBezTo>
                <a:cubicBezTo>
                  <a:pt x="1408043" y="2396874"/>
                  <a:pt x="1404251" y="2306033"/>
                  <a:pt x="1421295" y="2217970"/>
                </a:cubicBezTo>
                <a:cubicBezTo>
                  <a:pt x="1424856" y="2199570"/>
                  <a:pt x="1461052" y="2178213"/>
                  <a:pt x="1461052" y="2178213"/>
                </a:cubicBezTo>
                <a:cubicBezTo>
                  <a:pt x="1464365" y="2168274"/>
                  <a:pt x="1466306" y="2157767"/>
                  <a:pt x="1470991" y="2148396"/>
                </a:cubicBezTo>
                <a:cubicBezTo>
                  <a:pt x="1476333" y="2137712"/>
                  <a:pt x="1486164" y="2129558"/>
                  <a:pt x="1490869" y="2118579"/>
                </a:cubicBezTo>
                <a:cubicBezTo>
                  <a:pt x="1518345" y="2054467"/>
                  <a:pt x="1480677" y="2098952"/>
                  <a:pt x="1520687" y="2058944"/>
                </a:cubicBezTo>
                <a:cubicBezTo>
                  <a:pt x="1537012" y="1993643"/>
                  <a:pt x="1519998" y="2042756"/>
                  <a:pt x="1550504" y="1989370"/>
                </a:cubicBezTo>
                <a:cubicBezTo>
                  <a:pt x="1568183" y="1958432"/>
                  <a:pt x="1568243" y="1946217"/>
                  <a:pt x="1590261" y="1919796"/>
                </a:cubicBezTo>
                <a:cubicBezTo>
                  <a:pt x="1625673" y="1877302"/>
                  <a:pt x="1610806" y="1901371"/>
                  <a:pt x="1649895" y="1870100"/>
                </a:cubicBezTo>
                <a:cubicBezTo>
                  <a:pt x="1720697" y="1813458"/>
                  <a:pt x="1607832" y="1891517"/>
                  <a:pt x="1699591" y="1830344"/>
                </a:cubicBezTo>
                <a:cubicBezTo>
                  <a:pt x="1717057" y="1777944"/>
                  <a:pt x="1697986" y="1820341"/>
                  <a:pt x="1739347" y="1770709"/>
                </a:cubicBezTo>
                <a:cubicBezTo>
                  <a:pt x="1746994" y="1761532"/>
                  <a:pt x="1752283" y="1750612"/>
                  <a:pt x="1759226" y="1740892"/>
                </a:cubicBezTo>
                <a:cubicBezTo>
                  <a:pt x="1768854" y="1727412"/>
                  <a:pt x="1779415" y="1714615"/>
                  <a:pt x="1789043" y="1701135"/>
                </a:cubicBezTo>
                <a:cubicBezTo>
                  <a:pt x="1795986" y="1691415"/>
                  <a:pt x="1803579" y="1682002"/>
                  <a:pt x="1808921" y="1671318"/>
                </a:cubicBezTo>
                <a:cubicBezTo>
                  <a:pt x="1830550" y="1628061"/>
                  <a:pt x="1804272" y="1649999"/>
                  <a:pt x="1838739" y="1601744"/>
                </a:cubicBezTo>
                <a:cubicBezTo>
                  <a:pt x="1846909" y="1590306"/>
                  <a:pt x="1858617" y="1581865"/>
                  <a:pt x="1868556" y="1571926"/>
                </a:cubicBezTo>
                <a:cubicBezTo>
                  <a:pt x="1896712" y="1487457"/>
                  <a:pt x="1857443" y="1590449"/>
                  <a:pt x="1898374" y="1522231"/>
                </a:cubicBezTo>
                <a:cubicBezTo>
                  <a:pt x="1903764" y="1513247"/>
                  <a:pt x="1904634" y="1502223"/>
                  <a:pt x="1908313" y="1492413"/>
                </a:cubicBezTo>
                <a:cubicBezTo>
                  <a:pt x="1914577" y="1475708"/>
                  <a:pt x="1921565" y="1459283"/>
                  <a:pt x="1928191" y="1442718"/>
                </a:cubicBezTo>
                <a:cubicBezTo>
                  <a:pt x="1930329" y="1432029"/>
                  <a:pt x="1938900" y="1378487"/>
                  <a:pt x="1948069" y="1363205"/>
                </a:cubicBezTo>
                <a:cubicBezTo>
                  <a:pt x="1952890" y="1355170"/>
                  <a:pt x="1961321" y="1349952"/>
                  <a:pt x="1967947" y="1343326"/>
                </a:cubicBezTo>
                <a:lnTo>
                  <a:pt x="1997765" y="1253874"/>
                </a:lnTo>
                <a:cubicBezTo>
                  <a:pt x="2001542" y="1242542"/>
                  <a:pt x="2011017" y="1233996"/>
                  <a:pt x="2017643" y="1224057"/>
                </a:cubicBezTo>
                <a:cubicBezTo>
                  <a:pt x="2020956" y="1207492"/>
                  <a:pt x="2025349" y="1191106"/>
                  <a:pt x="2027582" y="1174361"/>
                </a:cubicBezTo>
                <a:cubicBezTo>
                  <a:pt x="2044664" y="1046246"/>
                  <a:pt x="2025072" y="1112315"/>
                  <a:pt x="2047461" y="1045153"/>
                </a:cubicBezTo>
                <a:cubicBezTo>
                  <a:pt x="2044148" y="965640"/>
                  <a:pt x="2043400" y="885978"/>
                  <a:pt x="2037521" y="806613"/>
                </a:cubicBezTo>
                <a:cubicBezTo>
                  <a:pt x="2036747" y="796165"/>
                  <a:pt x="2032267" y="786167"/>
                  <a:pt x="2027582" y="776796"/>
                </a:cubicBezTo>
                <a:cubicBezTo>
                  <a:pt x="2022240" y="766112"/>
                  <a:pt x="2015166" y="756307"/>
                  <a:pt x="2007704" y="746979"/>
                </a:cubicBezTo>
                <a:cubicBezTo>
                  <a:pt x="2001850" y="739662"/>
                  <a:pt x="1994452" y="733726"/>
                  <a:pt x="1987826" y="727100"/>
                </a:cubicBezTo>
                <a:cubicBezTo>
                  <a:pt x="1979742" y="702847"/>
                  <a:pt x="1977277" y="686735"/>
                  <a:pt x="1958008" y="667466"/>
                </a:cubicBezTo>
                <a:cubicBezTo>
                  <a:pt x="1949561" y="659019"/>
                  <a:pt x="1938130" y="654213"/>
                  <a:pt x="1928191" y="647587"/>
                </a:cubicBezTo>
                <a:cubicBezTo>
                  <a:pt x="1910844" y="595545"/>
                  <a:pt x="1925660" y="625178"/>
                  <a:pt x="1868556" y="568074"/>
                </a:cubicBezTo>
                <a:cubicBezTo>
                  <a:pt x="1831331" y="530849"/>
                  <a:pt x="1852074" y="542702"/>
                  <a:pt x="1808921" y="528318"/>
                </a:cubicBezTo>
                <a:cubicBezTo>
                  <a:pt x="1798982" y="521692"/>
                  <a:pt x="1789788" y="513781"/>
                  <a:pt x="1779104" y="508439"/>
                </a:cubicBezTo>
                <a:cubicBezTo>
                  <a:pt x="1769733" y="503754"/>
                  <a:pt x="1758271" y="503890"/>
                  <a:pt x="1749287" y="498500"/>
                </a:cubicBezTo>
                <a:cubicBezTo>
                  <a:pt x="1724695" y="483745"/>
                  <a:pt x="1729846" y="469122"/>
                  <a:pt x="1709530" y="448805"/>
                </a:cubicBezTo>
                <a:cubicBezTo>
                  <a:pt x="1701083" y="440358"/>
                  <a:pt x="1688703" y="436792"/>
                  <a:pt x="1679713" y="428926"/>
                </a:cubicBezTo>
                <a:cubicBezTo>
                  <a:pt x="1679683" y="428899"/>
                  <a:pt x="1610819" y="360032"/>
                  <a:pt x="1600200" y="349413"/>
                </a:cubicBezTo>
                <a:lnTo>
                  <a:pt x="1580321" y="329535"/>
                </a:lnTo>
                <a:lnTo>
                  <a:pt x="1560443" y="269900"/>
                </a:lnTo>
                <a:cubicBezTo>
                  <a:pt x="1556123" y="256941"/>
                  <a:pt x="1556613" y="242362"/>
                  <a:pt x="1550504" y="230144"/>
                </a:cubicBezTo>
                <a:cubicBezTo>
                  <a:pt x="1539820" y="208775"/>
                  <a:pt x="1523999" y="190387"/>
                  <a:pt x="1510747" y="170509"/>
                </a:cubicBezTo>
                <a:lnTo>
                  <a:pt x="1490869" y="140692"/>
                </a:lnTo>
                <a:lnTo>
                  <a:pt x="1470991" y="110874"/>
                </a:lnTo>
                <a:cubicBezTo>
                  <a:pt x="1458952" y="-21552"/>
                  <a:pt x="1497646" y="1544"/>
                  <a:pt x="1391478" y="1544"/>
                </a:cubicBezTo>
                <a:lnTo>
                  <a:pt x="1480930" y="11483"/>
                </a:lnTo>
                <a:close/>
              </a:path>
            </a:pathLst>
          </a:custGeom>
          <a:effectLst>
            <a:glow rad="457200">
              <a:srgbClr val="FFFF00">
                <a:alpha val="83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4" name="Rectangle 3"/>
          <p:cNvSpPr/>
          <p:nvPr/>
        </p:nvSpPr>
        <p:spPr>
          <a:xfrm>
            <a:off x="4724400" y="152400"/>
            <a:ext cx="4275466" cy="92333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FF00FF"/>
                </a:solidFill>
                <a:effectLst>
                  <a:glow rad="228600">
                    <a:srgbClr val="BBE0E3">
                      <a:satMod val="175000"/>
                      <a:alpha val="40000"/>
                    </a:srgbClr>
                  </a:glow>
                  <a:outerShdw blurRad="50800" algn="tl" rotWithShape="0">
                    <a:srgbClr val="000000"/>
                  </a:outerShdw>
                </a:effectLst>
                <a:uLnTx/>
                <a:uFillTx/>
                <a:latin typeface="Arial" charset="0"/>
                <a:ea typeface="+mn-ea"/>
                <a:cs typeface="+mn-cs"/>
              </a:rPr>
              <a:t>What’s this?</a:t>
            </a:r>
          </a:p>
        </p:txBody>
      </p:sp>
    </p:spTree>
    <p:extLst>
      <p:ext uri="{BB962C8B-B14F-4D97-AF65-F5344CB8AC3E}">
        <p14:creationId xmlns:p14="http://schemas.microsoft.com/office/powerpoint/2010/main" val="92668548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s://upload.wikimedia.org/wikipedia/commons/a/a9/Fundi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2400" y="0"/>
            <a:ext cx="203292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BBE0E3">
                      <a:tint val="3000"/>
                    </a:srgbClr>
                  </a:solidFill>
                  <a:prstDash val="solid"/>
                  <a:miter lim="800000"/>
                </a:ln>
                <a:gradFill>
                  <a:gsLst>
                    <a:gs pos="10000">
                      <a:srgbClr val="BBE0E3">
                        <a:tint val="63000"/>
                        <a:sat val="105000"/>
                      </a:srgbClr>
                    </a:gs>
                    <a:gs pos="90000">
                      <a:srgbClr val="BBE0E3">
                        <a:shade val="50000"/>
                        <a:satMod val="100000"/>
                      </a:srgbClr>
                    </a:gs>
                  </a:gsLst>
                  <a:lin ang="5400000"/>
                </a:gradFill>
                <a:effectLst>
                  <a:outerShdw blurRad="55000" dist="50800" dir="5400000" algn="tl">
                    <a:srgbClr val="000000">
                      <a:alpha val="33000"/>
                    </a:srgbClr>
                  </a:outerShdw>
                </a:effectLst>
                <a:uLnTx/>
                <a:uFillTx/>
                <a:latin typeface="Arial" charset="0"/>
                <a:ea typeface="+mn-ea"/>
                <a:cs typeface="+mn-cs"/>
              </a:rPr>
              <a:t>*23</a:t>
            </a:r>
          </a:p>
        </p:txBody>
      </p:sp>
      <p:sp>
        <p:nvSpPr>
          <p:cNvPr id="4" name="Rectangle 3"/>
          <p:cNvSpPr/>
          <p:nvPr/>
        </p:nvSpPr>
        <p:spPr>
          <a:xfrm>
            <a:off x="4724400" y="152400"/>
            <a:ext cx="4275466" cy="92333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FF00FF"/>
                </a:solidFill>
                <a:effectLst>
                  <a:glow rad="228600">
                    <a:srgbClr val="BBE0E3">
                      <a:satMod val="175000"/>
                      <a:alpha val="40000"/>
                    </a:srgbClr>
                  </a:glow>
                  <a:outerShdw blurRad="50800" algn="tl" rotWithShape="0">
                    <a:srgbClr val="000000"/>
                  </a:outerShdw>
                </a:effectLst>
                <a:uLnTx/>
                <a:uFillTx/>
                <a:latin typeface="Arial" charset="0"/>
                <a:ea typeface="+mn-ea"/>
                <a:cs typeface="+mn-cs"/>
              </a:rPr>
              <a:t>What’s this?</a:t>
            </a:r>
          </a:p>
        </p:txBody>
      </p:sp>
    </p:spTree>
    <p:extLst>
      <p:ext uri="{BB962C8B-B14F-4D97-AF65-F5344CB8AC3E}">
        <p14:creationId xmlns:p14="http://schemas.microsoft.com/office/powerpoint/2010/main" val="17693474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www.x-entertainment.com/articles/0813/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84504"/>
          </a:xfrm>
          <a:prstGeom prst="rect">
            <a:avLst/>
          </a:prstGeom>
          <a:noFill/>
          <a:extLst>
            <a:ext uri="{909E8E84-426E-40DD-AFC4-6F175D3DCCD1}">
              <a14:hiddenFill xmlns:a14="http://schemas.microsoft.com/office/drawing/2010/main">
                <a:solidFill>
                  <a:srgbClr val="FFFFFF"/>
                </a:solidFill>
              </a14:hiddenFill>
            </a:ext>
          </a:extLst>
        </p:spPr>
      </p:pic>
      <p:pic>
        <p:nvPicPr>
          <p:cNvPr id="36868" name="Picture 4" descr="https://bananasforyogaandyogurt.files.wordpress.com/2013/02/91pazminkcl-_sl1500_.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304800"/>
            <a:ext cx="2985160" cy="4267200"/>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1"/>
          <p:cNvSpPr/>
          <p:nvPr/>
        </p:nvSpPr>
        <p:spPr>
          <a:xfrm>
            <a:off x="5973417" y="1461052"/>
            <a:ext cx="2714460" cy="1401849"/>
          </a:xfrm>
          <a:custGeom>
            <a:avLst/>
            <a:gdLst>
              <a:gd name="connsiteX0" fmla="*/ 646044 w 2714460"/>
              <a:gd name="connsiteY0" fmla="*/ 49696 h 1401849"/>
              <a:gd name="connsiteX1" fmla="*/ 596348 w 2714460"/>
              <a:gd name="connsiteY1" fmla="*/ 19878 h 1401849"/>
              <a:gd name="connsiteX2" fmla="*/ 536713 w 2714460"/>
              <a:gd name="connsiteY2" fmla="*/ 0 h 1401849"/>
              <a:gd name="connsiteX3" fmla="*/ 437322 w 2714460"/>
              <a:gd name="connsiteY3" fmla="*/ 29818 h 1401849"/>
              <a:gd name="connsiteX4" fmla="*/ 377687 w 2714460"/>
              <a:gd name="connsiteY4" fmla="*/ 69574 h 1401849"/>
              <a:gd name="connsiteX5" fmla="*/ 327992 w 2714460"/>
              <a:gd name="connsiteY5" fmla="*/ 79513 h 1401849"/>
              <a:gd name="connsiteX6" fmla="*/ 298174 w 2714460"/>
              <a:gd name="connsiteY6" fmla="*/ 99391 h 1401849"/>
              <a:gd name="connsiteX7" fmla="*/ 218661 w 2714460"/>
              <a:gd name="connsiteY7" fmla="*/ 119270 h 1401849"/>
              <a:gd name="connsiteX8" fmla="*/ 159026 w 2714460"/>
              <a:gd name="connsiteY8" fmla="*/ 139148 h 1401849"/>
              <a:gd name="connsiteX9" fmla="*/ 49696 w 2714460"/>
              <a:gd name="connsiteY9" fmla="*/ 168965 h 1401849"/>
              <a:gd name="connsiteX10" fmla="*/ 9940 w 2714460"/>
              <a:gd name="connsiteY10" fmla="*/ 218661 h 1401849"/>
              <a:gd name="connsiteX11" fmla="*/ 0 w 2714460"/>
              <a:gd name="connsiteY11" fmla="*/ 258418 h 1401849"/>
              <a:gd name="connsiteX12" fmla="*/ 19879 w 2714460"/>
              <a:gd name="connsiteY12" fmla="*/ 467139 h 1401849"/>
              <a:gd name="connsiteX13" fmla="*/ 29818 w 2714460"/>
              <a:gd name="connsiteY13" fmla="*/ 506896 h 1401849"/>
              <a:gd name="connsiteX14" fmla="*/ 49696 w 2714460"/>
              <a:gd name="connsiteY14" fmla="*/ 536713 h 1401849"/>
              <a:gd name="connsiteX15" fmla="*/ 79513 w 2714460"/>
              <a:gd name="connsiteY15" fmla="*/ 616226 h 1401849"/>
              <a:gd name="connsiteX16" fmla="*/ 109331 w 2714460"/>
              <a:gd name="connsiteY16" fmla="*/ 715618 h 1401849"/>
              <a:gd name="connsiteX17" fmla="*/ 149087 w 2714460"/>
              <a:gd name="connsiteY17" fmla="*/ 795131 h 1401849"/>
              <a:gd name="connsiteX18" fmla="*/ 218661 w 2714460"/>
              <a:gd name="connsiteY18" fmla="*/ 815009 h 1401849"/>
              <a:gd name="connsiteX19" fmla="*/ 268357 w 2714460"/>
              <a:gd name="connsiteY19" fmla="*/ 854765 h 1401849"/>
              <a:gd name="connsiteX20" fmla="*/ 308113 w 2714460"/>
              <a:gd name="connsiteY20" fmla="*/ 864705 h 1401849"/>
              <a:gd name="connsiteX21" fmla="*/ 477079 w 2714460"/>
              <a:gd name="connsiteY21" fmla="*/ 884583 h 1401849"/>
              <a:gd name="connsiteX22" fmla="*/ 506896 w 2714460"/>
              <a:gd name="connsiteY22" fmla="*/ 904461 h 1401849"/>
              <a:gd name="connsiteX23" fmla="*/ 516835 w 2714460"/>
              <a:gd name="connsiteY23" fmla="*/ 934278 h 1401849"/>
              <a:gd name="connsiteX24" fmla="*/ 536713 w 2714460"/>
              <a:gd name="connsiteY24" fmla="*/ 954157 h 1401849"/>
              <a:gd name="connsiteX25" fmla="*/ 546653 w 2714460"/>
              <a:gd name="connsiteY25" fmla="*/ 983974 h 1401849"/>
              <a:gd name="connsiteX26" fmla="*/ 566531 w 2714460"/>
              <a:gd name="connsiteY26" fmla="*/ 1013791 h 1401849"/>
              <a:gd name="connsiteX27" fmla="*/ 586409 w 2714460"/>
              <a:gd name="connsiteY27" fmla="*/ 1053548 h 1401849"/>
              <a:gd name="connsiteX28" fmla="*/ 596348 w 2714460"/>
              <a:gd name="connsiteY28" fmla="*/ 1133061 h 1401849"/>
              <a:gd name="connsiteX29" fmla="*/ 606287 w 2714460"/>
              <a:gd name="connsiteY29" fmla="*/ 1182757 h 1401849"/>
              <a:gd name="connsiteX30" fmla="*/ 655983 w 2714460"/>
              <a:gd name="connsiteY30" fmla="*/ 1232452 h 1401849"/>
              <a:gd name="connsiteX31" fmla="*/ 705679 w 2714460"/>
              <a:gd name="connsiteY31" fmla="*/ 1272209 h 1401849"/>
              <a:gd name="connsiteX32" fmla="*/ 745435 w 2714460"/>
              <a:gd name="connsiteY32" fmla="*/ 1292087 h 1401849"/>
              <a:gd name="connsiteX33" fmla="*/ 1083366 w 2714460"/>
              <a:gd name="connsiteY33" fmla="*/ 1302026 h 1401849"/>
              <a:gd name="connsiteX34" fmla="*/ 1162879 w 2714460"/>
              <a:gd name="connsiteY34" fmla="*/ 1361661 h 1401849"/>
              <a:gd name="connsiteX35" fmla="*/ 1222513 w 2714460"/>
              <a:gd name="connsiteY35" fmla="*/ 1371600 h 1401849"/>
              <a:gd name="connsiteX36" fmla="*/ 1262270 w 2714460"/>
              <a:gd name="connsiteY36" fmla="*/ 1381539 h 1401849"/>
              <a:gd name="connsiteX37" fmla="*/ 1321905 w 2714460"/>
              <a:gd name="connsiteY37" fmla="*/ 1401418 h 1401849"/>
              <a:gd name="connsiteX38" fmla="*/ 1451113 w 2714460"/>
              <a:gd name="connsiteY38" fmla="*/ 1361661 h 1401849"/>
              <a:gd name="connsiteX39" fmla="*/ 1470992 w 2714460"/>
              <a:gd name="connsiteY39" fmla="*/ 1331844 h 1401849"/>
              <a:gd name="connsiteX40" fmla="*/ 1500809 w 2714460"/>
              <a:gd name="connsiteY40" fmla="*/ 1272209 h 1401849"/>
              <a:gd name="connsiteX41" fmla="*/ 1560444 w 2714460"/>
              <a:gd name="connsiteY41" fmla="*/ 1262270 h 1401849"/>
              <a:gd name="connsiteX42" fmla="*/ 1590261 w 2714460"/>
              <a:gd name="connsiteY42" fmla="*/ 1252331 h 1401849"/>
              <a:gd name="connsiteX43" fmla="*/ 1679713 w 2714460"/>
              <a:gd name="connsiteY43" fmla="*/ 1212574 h 1401849"/>
              <a:gd name="connsiteX44" fmla="*/ 1789044 w 2714460"/>
              <a:gd name="connsiteY44" fmla="*/ 1192696 h 1401849"/>
              <a:gd name="connsiteX45" fmla="*/ 1828800 w 2714460"/>
              <a:gd name="connsiteY45" fmla="*/ 1182757 h 1401849"/>
              <a:gd name="connsiteX46" fmla="*/ 1918253 w 2714460"/>
              <a:gd name="connsiteY46" fmla="*/ 1172818 h 1401849"/>
              <a:gd name="connsiteX47" fmla="*/ 2007705 w 2714460"/>
              <a:gd name="connsiteY47" fmla="*/ 1143000 h 1401849"/>
              <a:gd name="connsiteX48" fmla="*/ 2047461 w 2714460"/>
              <a:gd name="connsiteY48" fmla="*/ 1133061 h 1401849"/>
              <a:gd name="connsiteX49" fmla="*/ 2156792 w 2714460"/>
              <a:gd name="connsiteY49" fmla="*/ 1103244 h 1401849"/>
              <a:gd name="connsiteX50" fmla="*/ 2186609 w 2714460"/>
              <a:gd name="connsiteY50" fmla="*/ 1083365 h 1401849"/>
              <a:gd name="connsiteX51" fmla="*/ 2256183 w 2714460"/>
              <a:gd name="connsiteY51" fmla="*/ 1043609 h 1401849"/>
              <a:gd name="connsiteX52" fmla="*/ 2276061 w 2714460"/>
              <a:gd name="connsiteY52" fmla="*/ 974035 h 1401849"/>
              <a:gd name="connsiteX53" fmla="*/ 2266122 w 2714460"/>
              <a:gd name="connsiteY53" fmla="*/ 944218 h 1401849"/>
              <a:gd name="connsiteX54" fmla="*/ 2246244 w 2714460"/>
              <a:gd name="connsiteY54" fmla="*/ 864705 h 1401849"/>
              <a:gd name="connsiteX55" fmla="*/ 2256183 w 2714460"/>
              <a:gd name="connsiteY55" fmla="*/ 725557 h 1401849"/>
              <a:gd name="connsiteX56" fmla="*/ 2286000 w 2714460"/>
              <a:gd name="connsiteY56" fmla="*/ 705678 h 1401849"/>
              <a:gd name="connsiteX57" fmla="*/ 2335696 w 2714460"/>
              <a:gd name="connsiteY57" fmla="*/ 675861 h 1401849"/>
              <a:gd name="connsiteX58" fmla="*/ 2365513 w 2714460"/>
              <a:gd name="connsiteY58" fmla="*/ 655983 h 1401849"/>
              <a:gd name="connsiteX59" fmla="*/ 2405270 w 2714460"/>
              <a:gd name="connsiteY59" fmla="*/ 616226 h 1401849"/>
              <a:gd name="connsiteX60" fmla="*/ 2445026 w 2714460"/>
              <a:gd name="connsiteY60" fmla="*/ 606287 h 1401849"/>
              <a:gd name="connsiteX61" fmla="*/ 2494722 w 2714460"/>
              <a:gd name="connsiteY61" fmla="*/ 576470 h 1401849"/>
              <a:gd name="connsiteX62" fmla="*/ 2544418 w 2714460"/>
              <a:gd name="connsiteY62" fmla="*/ 546652 h 1401849"/>
              <a:gd name="connsiteX63" fmla="*/ 2594113 w 2714460"/>
              <a:gd name="connsiteY63" fmla="*/ 496957 h 1401849"/>
              <a:gd name="connsiteX64" fmla="*/ 2633870 w 2714460"/>
              <a:gd name="connsiteY64" fmla="*/ 447261 h 1401849"/>
              <a:gd name="connsiteX65" fmla="*/ 2653748 w 2714460"/>
              <a:gd name="connsiteY65" fmla="*/ 407505 h 1401849"/>
              <a:gd name="connsiteX66" fmla="*/ 2663687 w 2714460"/>
              <a:gd name="connsiteY66" fmla="*/ 377687 h 1401849"/>
              <a:gd name="connsiteX67" fmla="*/ 2683566 w 2714460"/>
              <a:gd name="connsiteY67" fmla="*/ 347870 h 1401849"/>
              <a:gd name="connsiteX68" fmla="*/ 2693505 w 2714460"/>
              <a:gd name="connsiteY68" fmla="*/ 288235 h 1401849"/>
              <a:gd name="connsiteX69" fmla="*/ 2693505 w 2714460"/>
              <a:gd name="connsiteY69" fmla="*/ 149087 h 1401849"/>
              <a:gd name="connsiteX70" fmla="*/ 2653748 w 2714460"/>
              <a:gd name="connsiteY70" fmla="*/ 129209 h 1401849"/>
              <a:gd name="connsiteX71" fmla="*/ 2574235 w 2714460"/>
              <a:gd name="connsiteY71" fmla="*/ 109331 h 1401849"/>
              <a:gd name="connsiteX72" fmla="*/ 2534479 w 2714460"/>
              <a:gd name="connsiteY72" fmla="*/ 89452 h 1401849"/>
              <a:gd name="connsiteX73" fmla="*/ 2464905 w 2714460"/>
              <a:gd name="connsiteY73" fmla="*/ 69574 h 1401849"/>
              <a:gd name="connsiteX74" fmla="*/ 2365513 w 2714460"/>
              <a:gd name="connsiteY74" fmla="*/ 89452 h 1401849"/>
              <a:gd name="connsiteX75" fmla="*/ 2335696 w 2714460"/>
              <a:gd name="connsiteY75" fmla="*/ 99391 h 1401849"/>
              <a:gd name="connsiteX76" fmla="*/ 2266122 w 2714460"/>
              <a:gd name="connsiteY76" fmla="*/ 129209 h 1401849"/>
              <a:gd name="connsiteX77" fmla="*/ 2196548 w 2714460"/>
              <a:gd name="connsiteY77" fmla="*/ 119270 h 1401849"/>
              <a:gd name="connsiteX78" fmla="*/ 2166731 w 2714460"/>
              <a:gd name="connsiteY78" fmla="*/ 109331 h 1401849"/>
              <a:gd name="connsiteX79" fmla="*/ 2097157 w 2714460"/>
              <a:gd name="connsiteY79" fmla="*/ 99391 h 1401849"/>
              <a:gd name="connsiteX80" fmla="*/ 2037522 w 2714460"/>
              <a:gd name="connsiteY80" fmla="*/ 99391 h 1401849"/>
              <a:gd name="connsiteX81" fmla="*/ 1997766 w 2714460"/>
              <a:gd name="connsiteY81" fmla="*/ 89452 h 1401849"/>
              <a:gd name="connsiteX82" fmla="*/ 1938131 w 2714460"/>
              <a:gd name="connsiteY82" fmla="*/ 49696 h 1401849"/>
              <a:gd name="connsiteX83" fmla="*/ 1888435 w 2714460"/>
              <a:gd name="connsiteY83" fmla="*/ 59635 h 1401849"/>
              <a:gd name="connsiteX84" fmla="*/ 1749287 w 2714460"/>
              <a:gd name="connsiteY84" fmla="*/ 69574 h 1401849"/>
              <a:gd name="connsiteX85" fmla="*/ 1719470 w 2714460"/>
              <a:gd name="connsiteY85" fmla="*/ 89452 h 1401849"/>
              <a:gd name="connsiteX86" fmla="*/ 1421296 w 2714460"/>
              <a:gd name="connsiteY86" fmla="*/ 109331 h 1401849"/>
              <a:gd name="connsiteX87" fmla="*/ 1321905 w 2714460"/>
              <a:gd name="connsiteY87" fmla="*/ 99391 h 1401849"/>
              <a:gd name="connsiteX88" fmla="*/ 1292087 w 2714460"/>
              <a:gd name="connsiteY88" fmla="*/ 89452 h 1401849"/>
              <a:gd name="connsiteX89" fmla="*/ 1103244 w 2714460"/>
              <a:gd name="connsiteY89" fmla="*/ 99391 h 1401849"/>
              <a:gd name="connsiteX90" fmla="*/ 1073426 w 2714460"/>
              <a:gd name="connsiteY90" fmla="*/ 119270 h 1401849"/>
              <a:gd name="connsiteX91" fmla="*/ 974035 w 2714460"/>
              <a:gd name="connsiteY91" fmla="*/ 149087 h 1401849"/>
              <a:gd name="connsiteX92" fmla="*/ 944218 w 2714460"/>
              <a:gd name="connsiteY92" fmla="*/ 159026 h 1401849"/>
              <a:gd name="connsiteX93" fmla="*/ 725557 w 2714460"/>
              <a:gd name="connsiteY93" fmla="*/ 149087 h 1401849"/>
              <a:gd name="connsiteX94" fmla="*/ 675861 w 2714460"/>
              <a:gd name="connsiteY94" fmla="*/ 109331 h 1401849"/>
              <a:gd name="connsiteX95" fmla="*/ 646044 w 2714460"/>
              <a:gd name="connsiteY95" fmla="*/ 89452 h 1401849"/>
              <a:gd name="connsiteX96" fmla="*/ 636105 w 2714460"/>
              <a:gd name="connsiteY96" fmla="*/ 59635 h 1401849"/>
              <a:gd name="connsiteX97" fmla="*/ 556592 w 2714460"/>
              <a:gd name="connsiteY97" fmla="*/ 19878 h 1401849"/>
              <a:gd name="connsiteX98" fmla="*/ 496957 w 2714460"/>
              <a:gd name="connsiteY98" fmla="*/ 9939 h 140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714460" h="1401849">
                <a:moveTo>
                  <a:pt x="646044" y="49696"/>
                </a:moveTo>
                <a:cubicBezTo>
                  <a:pt x="629479" y="39757"/>
                  <a:pt x="613935" y="27872"/>
                  <a:pt x="596348" y="19878"/>
                </a:cubicBezTo>
                <a:cubicBezTo>
                  <a:pt x="577273" y="11207"/>
                  <a:pt x="536713" y="0"/>
                  <a:pt x="536713" y="0"/>
                </a:cubicBezTo>
                <a:cubicBezTo>
                  <a:pt x="476629" y="15021"/>
                  <a:pt x="509916" y="5619"/>
                  <a:pt x="437322" y="29818"/>
                </a:cubicBezTo>
                <a:cubicBezTo>
                  <a:pt x="414657" y="37373"/>
                  <a:pt x="401114" y="64889"/>
                  <a:pt x="377687" y="69574"/>
                </a:cubicBezTo>
                <a:lnTo>
                  <a:pt x="327992" y="79513"/>
                </a:lnTo>
                <a:cubicBezTo>
                  <a:pt x="318053" y="86139"/>
                  <a:pt x="308858" y="94049"/>
                  <a:pt x="298174" y="99391"/>
                </a:cubicBezTo>
                <a:cubicBezTo>
                  <a:pt x="274042" y="111457"/>
                  <a:pt x="243622" y="112463"/>
                  <a:pt x="218661" y="119270"/>
                </a:cubicBezTo>
                <a:cubicBezTo>
                  <a:pt x="198446" y="124783"/>
                  <a:pt x="179354" y="134066"/>
                  <a:pt x="159026" y="139148"/>
                </a:cubicBezTo>
                <a:cubicBezTo>
                  <a:pt x="69349" y="161567"/>
                  <a:pt x="105431" y="150387"/>
                  <a:pt x="49696" y="168965"/>
                </a:cubicBezTo>
                <a:cubicBezTo>
                  <a:pt x="33667" y="184995"/>
                  <a:pt x="19343" y="196721"/>
                  <a:pt x="9940" y="218661"/>
                </a:cubicBezTo>
                <a:cubicBezTo>
                  <a:pt x="4559" y="231217"/>
                  <a:pt x="3313" y="245166"/>
                  <a:pt x="0" y="258418"/>
                </a:cubicBezTo>
                <a:cubicBezTo>
                  <a:pt x="8211" y="389787"/>
                  <a:pt x="409" y="379523"/>
                  <a:pt x="19879" y="467139"/>
                </a:cubicBezTo>
                <a:cubicBezTo>
                  <a:pt x="22842" y="480474"/>
                  <a:pt x="24437" y="494340"/>
                  <a:pt x="29818" y="506896"/>
                </a:cubicBezTo>
                <a:cubicBezTo>
                  <a:pt x="34523" y="517875"/>
                  <a:pt x="43070" y="526774"/>
                  <a:pt x="49696" y="536713"/>
                </a:cubicBezTo>
                <a:cubicBezTo>
                  <a:pt x="71213" y="622785"/>
                  <a:pt x="44865" y="529608"/>
                  <a:pt x="79513" y="616226"/>
                </a:cubicBezTo>
                <a:cubicBezTo>
                  <a:pt x="107629" y="686514"/>
                  <a:pt x="91757" y="657036"/>
                  <a:pt x="109331" y="715618"/>
                </a:cubicBezTo>
                <a:cubicBezTo>
                  <a:pt x="118033" y="744625"/>
                  <a:pt x="120717" y="778109"/>
                  <a:pt x="149087" y="795131"/>
                </a:cubicBezTo>
                <a:cubicBezTo>
                  <a:pt x="159270" y="801241"/>
                  <a:pt x="211236" y="813153"/>
                  <a:pt x="218661" y="815009"/>
                </a:cubicBezTo>
                <a:cubicBezTo>
                  <a:pt x="234691" y="831038"/>
                  <a:pt x="246416" y="845362"/>
                  <a:pt x="268357" y="854765"/>
                </a:cubicBezTo>
                <a:cubicBezTo>
                  <a:pt x="280912" y="860146"/>
                  <a:pt x="294979" y="860952"/>
                  <a:pt x="308113" y="864705"/>
                </a:cubicBezTo>
                <a:cubicBezTo>
                  <a:pt x="398467" y="890521"/>
                  <a:pt x="254597" y="868692"/>
                  <a:pt x="477079" y="884583"/>
                </a:cubicBezTo>
                <a:cubicBezTo>
                  <a:pt x="487018" y="891209"/>
                  <a:pt x="499434" y="895133"/>
                  <a:pt x="506896" y="904461"/>
                </a:cubicBezTo>
                <a:cubicBezTo>
                  <a:pt x="513441" y="912642"/>
                  <a:pt x="511445" y="925294"/>
                  <a:pt x="516835" y="934278"/>
                </a:cubicBezTo>
                <a:cubicBezTo>
                  <a:pt x="521656" y="942313"/>
                  <a:pt x="530087" y="947531"/>
                  <a:pt x="536713" y="954157"/>
                </a:cubicBezTo>
                <a:cubicBezTo>
                  <a:pt x="540026" y="964096"/>
                  <a:pt x="541968" y="974603"/>
                  <a:pt x="546653" y="983974"/>
                </a:cubicBezTo>
                <a:cubicBezTo>
                  <a:pt x="551995" y="994658"/>
                  <a:pt x="560605" y="1003420"/>
                  <a:pt x="566531" y="1013791"/>
                </a:cubicBezTo>
                <a:cubicBezTo>
                  <a:pt x="573882" y="1026655"/>
                  <a:pt x="579783" y="1040296"/>
                  <a:pt x="586409" y="1053548"/>
                </a:cubicBezTo>
                <a:cubicBezTo>
                  <a:pt x="589722" y="1080052"/>
                  <a:pt x="592287" y="1106661"/>
                  <a:pt x="596348" y="1133061"/>
                </a:cubicBezTo>
                <a:cubicBezTo>
                  <a:pt x="598917" y="1149758"/>
                  <a:pt x="597595" y="1168271"/>
                  <a:pt x="606287" y="1182757"/>
                </a:cubicBezTo>
                <a:cubicBezTo>
                  <a:pt x="618340" y="1202845"/>
                  <a:pt x="655983" y="1232452"/>
                  <a:pt x="655983" y="1232452"/>
                </a:cubicBezTo>
                <a:cubicBezTo>
                  <a:pt x="672065" y="1280699"/>
                  <a:pt x="653381" y="1252597"/>
                  <a:pt x="705679" y="1272209"/>
                </a:cubicBezTo>
                <a:cubicBezTo>
                  <a:pt x="719552" y="1277411"/>
                  <a:pt x="730665" y="1290921"/>
                  <a:pt x="745435" y="1292087"/>
                </a:cubicBezTo>
                <a:cubicBezTo>
                  <a:pt x="857778" y="1300956"/>
                  <a:pt x="970722" y="1298713"/>
                  <a:pt x="1083366" y="1302026"/>
                </a:cubicBezTo>
                <a:cubicBezTo>
                  <a:pt x="1135408" y="1319373"/>
                  <a:pt x="1105775" y="1304557"/>
                  <a:pt x="1162879" y="1361661"/>
                </a:cubicBezTo>
                <a:cubicBezTo>
                  <a:pt x="1177129" y="1375911"/>
                  <a:pt x="1202752" y="1367648"/>
                  <a:pt x="1222513" y="1371600"/>
                </a:cubicBezTo>
                <a:cubicBezTo>
                  <a:pt x="1235908" y="1374279"/>
                  <a:pt x="1249186" y="1377614"/>
                  <a:pt x="1262270" y="1381539"/>
                </a:cubicBezTo>
                <a:cubicBezTo>
                  <a:pt x="1282340" y="1387560"/>
                  <a:pt x="1321905" y="1401418"/>
                  <a:pt x="1321905" y="1401418"/>
                </a:cubicBezTo>
                <a:cubicBezTo>
                  <a:pt x="1496429" y="1386873"/>
                  <a:pt x="1416789" y="1430306"/>
                  <a:pt x="1451113" y="1361661"/>
                </a:cubicBezTo>
                <a:cubicBezTo>
                  <a:pt x="1456455" y="1350977"/>
                  <a:pt x="1464366" y="1341783"/>
                  <a:pt x="1470992" y="1331844"/>
                </a:cubicBezTo>
                <a:cubicBezTo>
                  <a:pt x="1475696" y="1317732"/>
                  <a:pt x="1485395" y="1279916"/>
                  <a:pt x="1500809" y="1272209"/>
                </a:cubicBezTo>
                <a:cubicBezTo>
                  <a:pt x="1518834" y="1263197"/>
                  <a:pt x="1540566" y="1265583"/>
                  <a:pt x="1560444" y="1262270"/>
                </a:cubicBezTo>
                <a:cubicBezTo>
                  <a:pt x="1570383" y="1258957"/>
                  <a:pt x="1580890" y="1257016"/>
                  <a:pt x="1590261" y="1252331"/>
                </a:cubicBezTo>
                <a:cubicBezTo>
                  <a:pt x="1640910" y="1227006"/>
                  <a:pt x="1602789" y="1225395"/>
                  <a:pt x="1679713" y="1212574"/>
                </a:cubicBezTo>
                <a:cubicBezTo>
                  <a:pt x="1722867" y="1205382"/>
                  <a:pt x="1747371" y="1201956"/>
                  <a:pt x="1789044" y="1192696"/>
                </a:cubicBezTo>
                <a:cubicBezTo>
                  <a:pt x="1802379" y="1189733"/>
                  <a:pt x="1815299" y="1184834"/>
                  <a:pt x="1828800" y="1182757"/>
                </a:cubicBezTo>
                <a:cubicBezTo>
                  <a:pt x="1858452" y="1178195"/>
                  <a:pt x="1888435" y="1176131"/>
                  <a:pt x="1918253" y="1172818"/>
                </a:cubicBezTo>
                <a:lnTo>
                  <a:pt x="2007705" y="1143000"/>
                </a:lnTo>
                <a:cubicBezTo>
                  <a:pt x="2020664" y="1138681"/>
                  <a:pt x="2034377" y="1136986"/>
                  <a:pt x="2047461" y="1133061"/>
                </a:cubicBezTo>
                <a:cubicBezTo>
                  <a:pt x="2148341" y="1102797"/>
                  <a:pt x="2066218" y="1121359"/>
                  <a:pt x="2156792" y="1103244"/>
                </a:cubicBezTo>
                <a:cubicBezTo>
                  <a:pt x="2166731" y="1096618"/>
                  <a:pt x="2176238" y="1089292"/>
                  <a:pt x="2186609" y="1083365"/>
                </a:cubicBezTo>
                <a:cubicBezTo>
                  <a:pt x="2274893" y="1032916"/>
                  <a:pt x="2183528" y="1092045"/>
                  <a:pt x="2256183" y="1043609"/>
                </a:cubicBezTo>
                <a:cubicBezTo>
                  <a:pt x="2260869" y="1029549"/>
                  <a:pt x="2276061" y="986514"/>
                  <a:pt x="2276061" y="974035"/>
                </a:cubicBezTo>
                <a:cubicBezTo>
                  <a:pt x="2276061" y="963558"/>
                  <a:pt x="2268663" y="954382"/>
                  <a:pt x="2266122" y="944218"/>
                </a:cubicBezTo>
                <a:lnTo>
                  <a:pt x="2246244" y="864705"/>
                </a:lnTo>
                <a:cubicBezTo>
                  <a:pt x="2249557" y="818322"/>
                  <a:pt x="2244905" y="770669"/>
                  <a:pt x="2256183" y="725557"/>
                </a:cubicBezTo>
                <a:cubicBezTo>
                  <a:pt x="2259080" y="713968"/>
                  <a:pt x="2276672" y="713140"/>
                  <a:pt x="2286000" y="705678"/>
                </a:cubicBezTo>
                <a:cubicBezTo>
                  <a:pt x="2324979" y="674495"/>
                  <a:pt x="2283918" y="693120"/>
                  <a:pt x="2335696" y="675861"/>
                </a:cubicBezTo>
                <a:cubicBezTo>
                  <a:pt x="2345635" y="669235"/>
                  <a:pt x="2356444" y="663757"/>
                  <a:pt x="2365513" y="655983"/>
                </a:cubicBezTo>
                <a:cubicBezTo>
                  <a:pt x="2379743" y="643786"/>
                  <a:pt x="2387088" y="620772"/>
                  <a:pt x="2405270" y="616226"/>
                </a:cubicBezTo>
                <a:lnTo>
                  <a:pt x="2445026" y="606287"/>
                </a:lnTo>
                <a:cubicBezTo>
                  <a:pt x="2495400" y="555916"/>
                  <a:pt x="2430204" y="615182"/>
                  <a:pt x="2494722" y="576470"/>
                </a:cubicBezTo>
                <a:cubicBezTo>
                  <a:pt x="2562936" y="535540"/>
                  <a:pt x="2459951" y="574807"/>
                  <a:pt x="2544418" y="546652"/>
                </a:cubicBezTo>
                <a:cubicBezTo>
                  <a:pt x="2595533" y="512575"/>
                  <a:pt x="2556250" y="544286"/>
                  <a:pt x="2594113" y="496957"/>
                </a:cubicBezTo>
                <a:cubicBezTo>
                  <a:pt x="2626765" y="456143"/>
                  <a:pt x="2603279" y="500795"/>
                  <a:pt x="2633870" y="447261"/>
                </a:cubicBezTo>
                <a:cubicBezTo>
                  <a:pt x="2641221" y="434397"/>
                  <a:pt x="2647912" y="421123"/>
                  <a:pt x="2653748" y="407505"/>
                </a:cubicBezTo>
                <a:cubicBezTo>
                  <a:pt x="2657875" y="397875"/>
                  <a:pt x="2659002" y="387058"/>
                  <a:pt x="2663687" y="377687"/>
                </a:cubicBezTo>
                <a:cubicBezTo>
                  <a:pt x="2669029" y="367003"/>
                  <a:pt x="2676940" y="357809"/>
                  <a:pt x="2683566" y="347870"/>
                </a:cubicBezTo>
                <a:cubicBezTo>
                  <a:pt x="2686879" y="327992"/>
                  <a:pt x="2689133" y="307908"/>
                  <a:pt x="2693505" y="288235"/>
                </a:cubicBezTo>
                <a:cubicBezTo>
                  <a:pt x="2706783" y="228481"/>
                  <a:pt x="2733148" y="252158"/>
                  <a:pt x="2693505" y="149087"/>
                </a:cubicBezTo>
                <a:cubicBezTo>
                  <a:pt x="2688186" y="135258"/>
                  <a:pt x="2667804" y="133894"/>
                  <a:pt x="2653748" y="129209"/>
                </a:cubicBezTo>
                <a:cubicBezTo>
                  <a:pt x="2627830" y="120570"/>
                  <a:pt x="2574235" y="109331"/>
                  <a:pt x="2574235" y="109331"/>
                </a:cubicBezTo>
                <a:cubicBezTo>
                  <a:pt x="2560983" y="102705"/>
                  <a:pt x="2548097" y="95289"/>
                  <a:pt x="2534479" y="89452"/>
                </a:cubicBezTo>
                <a:cubicBezTo>
                  <a:pt x="2514520" y="80898"/>
                  <a:pt x="2485075" y="74617"/>
                  <a:pt x="2464905" y="69574"/>
                </a:cubicBezTo>
                <a:cubicBezTo>
                  <a:pt x="2431774" y="76200"/>
                  <a:pt x="2398435" y="81855"/>
                  <a:pt x="2365513" y="89452"/>
                </a:cubicBezTo>
                <a:cubicBezTo>
                  <a:pt x="2355305" y="91808"/>
                  <a:pt x="2345067" y="94706"/>
                  <a:pt x="2335696" y="99391"/>
                </a:cubicBezTo>
                <a:cubicBezTo>
                  <a:pt x="2267058" y="133711"/>
                  <a:pt x="2348864" y="108524"/>
                  <a:pt x="2266122" y="129209"/>
                </a:cubicBezTo>
                <a:cubicBezTo>
                  <a:pt x="2242931" y="125896"/>
                  <a:pt x="2219520" y="123864"/>
                  <a:pt x="2196548" y="119270"/>
                </a:cubicBezTo>
                <a:cubicBezTo>
                  <a:pt x="2186275" y="117215"/>
                  <a:pt x="2177004" y="111386"/>
                  <a:pt x="2166731" y="109331"/>
                </a:cubicBezTo>
                <a:cubicBezTo>
                  <a:pt x="2143759" y="104736"/>
                  <a:pt x="2120348" y="102704"/>
                  <a:pt x="2097157" y="99391"/>
                </a:cubicBezTo>
                <a:cubicBezTo>
                  <a:pt x="2017646" y="72887"/>
                  <a:pt x="2117035" y="99391"/>
                  <a:pt x="2037522" y="99391"/>
                </a:cubicBezTo>
                <a:cubicBezTo>
                  <a:pt x="2023862" y="99391"/>
                  <a:pt x="2011018" y="92765"/>
                  <a:pt x="1997766" y="89452"/>
                </a:cubicBezTo>
                <a:lnTo>
                  <a:pt x="1938131" y="49696"/>
                </a:lnTo>
                <a:cubicBezTo>
                  <a:pt x="1924075" y="40325"/>
                  <a:pt x="1905236" y="57867"/>
                  <a:pt x="1888435" y="59635"/>
                </a:cubicBezTo>
                <a:cubicBezTo>
                  <a:pt x="1842190" y="64503"/>
                  <a:pt x="1795670" y="66261"/>
                  <a:pt x="1749287" y="69574"/>
                </a:cubicBezTo>
                <a:cubicBezTo>
                  <a:pt x="1739348" y="76200"/>
                  <a:pt x="1731356" y="88263"/>
                  <a:pt x="1719470" y="89452"/>
                </a:cubicBezTo>
                <a:cubicBezTo>
                  <a:pt x="1365417" y="124857"/>
                  <a:pt x="1544837" y="68147"/>
                  <a:pt x="1421296" y="109331"/>
                </a:cubicBezTo>
                <a:cubicBezTo>
                  <a:pt x="1388166" y="106018"/>
                  <a:pt x="1354813" y="104454"/>
                  <a:pt x="1321905" y="99391"/>
                </a:cubicBezTo>
                <a:cubicBezTo>
                  <a:pt x="1311550" y="97798"/>
                  <a:pt x="1302564" y="89452"/>
                  <a:pt x="1292087" y="89452"/>
                </a:cubicBezTo>
                <a:cubicBezTo>
                  <a:pt x="1229052" y="89452"/>
                  <a:pt x="1166192" y="96078"/>
                  <a:pt x="1103244" y="99391"/>
                </a:cubicBezTo>
                <a:cubicBezTo>
                  <a:pt x="1093305" y="106017"/>
                  <a:pt x="1084342" y="114418"/>
                  <a:pt x="1073426" y="119270"/>
                </a:cubicBezTo>
                <a:cubicBezTo>
                  <a:pt x="1030911" y="138166"/>
                  <a:pt x="1014511" y="137523"/>
                  <a:pt x="974035" y="149087"/>
                </a:cubicBezTo>
                <a:cubicBezTo>
                  <a:pt x="963961" y="151965"/>
                  <a:pt x="954157" y="155713"/>
                  <a:pt x="944218" y="159026"/>
                </a:cubicBezTo>
                <a:cubicBezTo>
                  <a:pt x="871331" y="155713"/>
                  <a:pt x="798000" y="157780"/>
                  <a:pt x="725557" y="149087"/>
                </a:cubicBezTo>
                <a:cubicBezTo>
                  <a:pt x="707565" y="146928"/>
                  <a:pt x="688794" y="119677"/>
                  <a:pt x="675861" y="109331"/>
                </a:cubicBezTo>
                <a:cubicBezTo>
                  <a:pt x="666533" y="101869"/>
                  <a:pt x="655983" y="96078"/>
                  <a:pt x="646044" y="89452"/>
                </a:cubicBezTo>
                <a:cubicBezTo>
                  <a:pt x="642731" y="79513"/>
                  <a:pt x="641495" y="68619"/>
                  <a:pt x="636105" y="59635"/>
                </a:cubicBezTo>
                <a:cubicBezTo>
                  <a:pt x="618758" y="30724"/>
                  <a:pt x="586324" y="29789"/>
                  <a:pt x="556592" y="19878"/>
                </a:cubicBezTo>
                <a:cubicBezTo>
                  <a:pt x="517347" y="6796"/>
                  <a:pt x="537249" y="9939"/>
                  <a:pt x="496957" y="9939"/>
                </a:cubicBezTo>
              </a:path>
            </a:pathLst>
          </a:custGeom>
          <a:solidFill>
            <a:srgbClr val="99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 name="Rectangle 2"/>
          <p:cNvSpPr/>
          <p:nvPr/>
        </p:nvSpPr>
        <p:spPr>
          <a:xfrm>
            <a:off x="228600" y="152400"/>
            <a:ext cx="203292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BBE0E3">
                      <a:tint val="3000"/>
                    </a:srgbClr>
                  </a:solidFill>
                  <a:prstDash val="solid"/>
                  <a:miter lim="800000"/>
                </a:ln>
                <a:gradFill>
                  <a:gsLst>
                    <a:gs pos="10000">
                      <a:srgbClr val="BBE0E3">
                        <a:tint val="63000"/>
                        <a:sat val="105000"/>
                      </a:srgbClr>
                    </a:gs>
                    <a:gs pos="90000">
                      <a:srgbClr val="BBE0E3">
                        <a:shade val="50000"/>
                        <a:satMod val="100000"/>
                      </a:srgbClr>
                    </a:gs>
                  </a:gsLst>
                  <a:lin ang="5400000"/>
                </a:gradFill>
                <a:effectLst>
                  <a:glow rad="228600">
                    <a:srgbClr val="000000">
                      <a:satMod val="175000"/>
                      <a:alpha val="40000"/>
                    </a:srgbClr>
                  </a:glow>
                  <a:outerShdw blurRad="55000" dist="50800" dir="5400000" algn="tl">
                    <a:srgbClr val="000000">
                      <a:alpha val="33000"/>
                    </a:srgbClr>
                  </a:outerShdw>
                </a:effectLst>
                <a:uLnTx/>
                <a:uFillTx/>
                <a:latin typeface="Arial" charset="0"/>
                <a:ea typeface="+mn-ea"/>
                <a:cs typeface="+mn-cs"/>
              </a:rPr>
              <a:t>*24</a:t>
            </a:r>
          </a:p>
        </p:txBody>
      </p:sp>
    </p:spTree>
    <p:extLst>
      <p:ext uri="{BB962C8B-B14F-4D97-AF65-F5344CB8AC3E}">
        <p14:creationId xmlns:p14="http://schemas.microsoft.com/office/powerpoint/2010/main" val="388814103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www.x-entertainment.com/articles/0813/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84504"/>
          </a:xfrm>
          <a:prstGeom prst="rect">
            <a:avLst/>
          </a:prstGeom>
          <a:noFill/>
          <a:extLst>
            <a:ext uri="{909E8E84-426E-40DD-AFC4-6F175D3DCCD1}">
              <a14:hiddenFill xmlns:a14="http://schemas.microsoft.com/office/drawing/2010/main">
                <a:solidFill>
                  <a:srgbClr val="FFFFFF"/>
                </a:solidFill>
              </a14:hiddenFill>
            </a:ext>
          </a:extLst>
        </p:spPr>
      </p:pic>
      <p:pic>
        <p:nvPicPr>
          <p:cNvPr id="36868" name="Picture 4" descr="https://bananasforyogaandyogurt.files.wordpress.com/2013/02/91pazminkcl-_sl1500_.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304800"/>
            <a:ext cx="2985160" cy="4267200"/>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1"/>
          <p:cNvSpPr/>
          <p:nvPr/>
        </p:nvSpPr>
        <p:spPr>
          <a:xfrm>
            <a:off x="5973417" y="1461052"/>
            <a:ext cx="2714460" cy="1401849"/>
          </a:xfrm>
          <a:custGeom>
            <a:avLst/>
            <a:gdLst>
              <a:gd name="connsiteX0" fmla="*/ 646044 w 2714460"/>
              <a:gd name="connsiteY0" fmla="*/ 49696 h 1401849"/>
              <a:gd name="connsiteX1" fmla="*/ 596348 w 2714460"/>
              <a:gd name="connsiteY1" fmla="*/ 19878 h 1401849"/>
              <a:gd name="connsiteX2" fmla="*/ 536713 w 2714460"/>
              <a:gd name="connsiteY2" fmla="*/ 0 h 1401849"/>
              <a:gd name="connsiteX3" fmla="*/ 437322 w 2714460"/>
              <a:gd name="connsiteY3" fmla="*/ 29818 h 1401849"/>
              <a:gd name="connsiteX4" fmla="*/ 377687 w 2714460"/>
              <a:gd name="connsiteY4" fmla="*/ 69574 h 1401849"/>
              <a:gd name="connsiteX5" fmla="*/ 327992 w 2714460"/>
              <a:gd name="connsiteY5" fmla="*/ 79513 h 1401849"/>
              <a:gd name="connsiteX6" fmla="*/ 298174 w 2714460"/>
              <a:gd name="connsiteY6" fmla="*/ 99391 h 1401849"/>
              <a:gd name="connsiteX7" fmla="*/ 218661 w 2714460"/>
              <a:gd name="connsiteY7" fmla="*/ 119270 h 1401849"/>
              <a:gd name="connsiteX8" fmla="*/ 159026 w 2714460"/>
              <a:gd name="connsiteY8" fmla="*/ 139148 h 1401849"/>
              <a:gd name="connsiteX9" fmla="*/ 49696 w 2714460"/>
              <a:gd name="connsiteY9" fmla="*/ 168965 h 1401849"/>
              <a:gd name="connsiteX10" fmla="*/ 9940 w 2714460"/>
              <a:gd name="connsiteY10" fmla="*/ 218661 h 1401849"/>
              <a:gd name="connsiteX11" fmla="*/ 0 w 2714460"/>
              <a:gd name="connsiteY11" fmla="*/ 258418 h 1401849"/>
              <a:gd name="connsiteX12" fmla="*/ 19879 w 2714460"/>
              <a:gd name="connsiteY12" fmla="*/ 467139 h 1401849"/>
              <a:gd name="connsiteX13" fmla="*/ 29818 w 2714460"/>
              <a:gd name="connsiteY13" fmla="*/ 506896 h 1401849"/>
              <a:gd name="connsiteX14" fmla="*/ 49696 w 2714460"/>
              <a:gd name="connsiteY14" fmla="*/ 536713 h 1401849"/>
              <a:gd name="connsiteX15" fmla="*/ 79513 w 2714460"/>
              <a:gd name="connsiteY15" fmla="*/ 616226 h 1401849"/>
              <a:gd name="connsiteX16" fmla="*/ 109331 w 2714460"/>
              <a:gd name="connsiteY16" fmla="*/ 715618 h 1401849"/>
              <a:gd name="connsiteX17" fmla="*/ 149087 w 2714460"/>
              <a:gd name="connsiteY17" fmla="*/ 795131 h 1401849"/>
              <a:gd name="connsiteX18" fmla="*/ 218661 w 2714460"/>
              <a:gd name="connsiteY18" fmla="*/ 815009 h 1401849"/>
              <a:gd name="connsiteX19" fmla="*/ 268357 w 2714460"/>
              <a:gd name="connsiteY19" fmla="*/ 854765 h 1401849"/>
              <a:gd name="connsiteX20" fmla="*/ 308113 w 2714460"/>
              <a:gd name="connsiteY20" fmla="*/ 864705 h 1401849"/>
              <a:gd name="connsiteX21" fmla="*/ 477079 w 2714460"/>
              <a:gd name="connsiteY21" fmla="*/ 884583 h 1401849"/>
              <a:gd name="connsiteX22" fmla="*/ 506896 w 2714460"/>
              <a:gd name="connsiteY22" fmla="*/ 904461 h 1401849"/>
              <a:gd name="connsiteX23" fmla="*/ 516835 w 2714460"/>
              <a:gd name="connsiteY23" fmla="*/ 934278 h 1401849"/>
              <a:gd name="connsiteX24" fmla="*/ 536713 w 2714460"/>
              <a:gd name="connsiteY24" fmla="*/ 954157 h 1401849"/>
              <a:gd name="connsiteX25" fmla="*/ 546653 w 2714460"/>
              <a:gd name="connsiteY25" fmla="*/ 983974 h 1401849"/>
              <a:gd name="connsiteX26" fmla="*/ 566531 w 2714460"/>
              <a:gd name="connsiteY26" fmla="*/ 1013791 h 1401849"/>
              <a:gd name="connsiteX27" fmla="*/ 586409 w 2714460"/>
              <a:gd name="connsiteY27" fmla="*/ 1053548 h 1401849"/>
              <a:gd name="connsiteX28" fmla="*/ 596348 w 2714460"/>
              <a:gd name="connsiteY28" fmla="*/ 1133061 h 1401849"/>
              <a:gd name="connsiteX29" fmla="*/ 606287 w 2714460"/>
              <a:gd name="connsiteY29" fmla="*/ 1182757 h 1401849"/>
              <a:gd name="connsiteX30" fmla="*/ 655983 w 2714460"/>
              <a:gd name="connsiteY30" fmla="*/ 1232452 h 1401849"/>
              <a:gd name="connsiteX31" fmla="*/ 705679 w 2714460"/>
              <a:gd name="connsiteY31" fmla="*/ 1272209 h 1401849"/>
              <a:gd name="connsiteX32" fmla="*/ 745435 w 2714460"/>
              <a:gd name="connsiteY32" fmla="*/ 1292087 h 1401849"/>
              <a:gd name="connsiteX33" fmla="*/ 1083366 w 2714460"/>
              <a:gd name="connsiteY33" fmla="*/ 1302026 h 1401849"/>
              <a:gd name="connsiteX34" fmla="*/ 1162879 w 2714460"/>
              <a:gd name="connsiteY34" fmla="*/ 1361661 h 1401849"/>
              <a:gd name="connsiteX35" fmla="*/ 1222513 w 2714460"/>
              <a:gd name="connsiteY35" fmla="*/ 1371600 h 1401849"/>
              <a:gd name="connsiteX36" fmla="*/ 1262270 w 2714460"/>
              <a:gd name="connsiteY36" fmla="*/ 1381539 h 1401849"/>
              <a:gd name="connsiteX37" fmla="*/ 1321905 w 2714460"/>
              <a:gd name="connsiteY37" fmla="*/ 1401418 h 1401849"/>
              <a:gd name="connsiteX38" fmla="*/ 1451113 w 2714460"/>
              <a:gd name="connsiteY38" fmla="*/ 1361661 h 1401849"/>
              <a:gd name="connsiteX39" fmla="*/ 1470992 w 2714460"/>
              <a:gd name="connsiteY39" fmla="*/ 1331844 h 1401849"/>
              <a:gd name="connsiteX40" fmla="*/ 1500809 w 2714460"/>
              <a:gd name="connsiteY40" fmla="*/ 1272209 h 1401849"/>
              <a:gd name="connsiteX41" fmla="*/ 1560444 w 2714460"/>
              <a:gd name="connsiteY41" fmla="*/ 1262270 h 1401849"/>
              <a:gd name="connsiteX42" fmla="*/ 1590261 w 2714460"/>
              <a:gd name="connsiteY42" fmla="*/ 1252331 h 1401849"/>
              <a:gd name="connsiteX43" fmla="*/ 1679713 w 2714460"/>
              <a:gd name="connsiteY43" fmla="*/ 1212574 h 1401849"/>
              <a:gd name="connsiteX44" fmla="*/ 1789044 w 2714460"/>
              <a:gd name="connsiteY44" fmla="*/ 1192696 h 1401849"/>
              <a:gd name="connsiteX45" fmla="*/ 1828800 w 2714460"/>
              <a:gd name="connsiteY45" fmla="*/ 1182757 h 1401849"/>
              <a:gd name="connsiteX46" fmla="*/ 1918253 w 2714460"/>
              <a:gd name="connsiteY46" fmla="*/ 1172818 h 1401849"/>
              <a:gd name="connsiteX47" fmla="*/ 2007705 w 2714460"/>
              <a:gd name="connsiteY47" fmla="*/ 1143000 h 1401849"/>
              <a:gd name="connsiteX48" fmla="*/ 2047461 w 2714460"/>
              <a:gd name="connsiteY48" fmla="*/ 1133061 h 1401849"/>
              <a:gd name="connsiteX49" fmla="*/ 2156792 w 2714460"/>
              <a:gd name="connsiteY49" fmla="*/ 1103244 h 1401849"/>
              <a:gd name="connsiteX50" fmla="*/ 2186609 w 2714460"/>
              <a:gd name="connsiteY50" fmla="*/ 1083365 h 1401849"/>
              <a:gd name="connsiteX51" fmla="*/ 2256183 w 2714460"/>
              <a:gd name="connsiteY51" fmla="*/ 1043609 h 1401849"/>
              <a:gd name="connsiteX52" fmla="*/ 2276061 w 2714460"/>
              <a:gd name="connsiteY52" fmla="*/ 974035 h 1401849"/>
              <a:gd name="connsiteX53" fmla="*/ 2266122 w 2714460"/>
              <a:gd name="connsiteY53" fmla="*/ 944218 h 1401849"/>
              <a:gd name="connsiteX54" fmla="*/ 2246244 w 2714460"/>
              <a:gd name="connsiteY54" fmla="*/ 864705 h 1401849"/>
              <a:gd name="connsiteX55" fmla="*/ 2256183 w 2714460"/>
              <a:gd name="connsiteY55" fmla="*/ 725557 h 1401849"/>
              <a:gd name="connsiteX56" fmla="*/ 2286000 w 2714460"/>
              <a:gd name="connsiteY56" fmla="*/ 705678 h 1401849"/>
              <a:gd name="connsiteX57" fmla="*/ 2335696 w 2714460"/>
              <a:gd name="connsiteY57" fmla="*/ 675861 h 1401849"/>
              <a:gd name="connsiteX58" fmla="*/ 2365513 w 2714460"/>
              <a:gd name="connsiteY58" fmla="*/ 655983 h 1401849"/>
              <a:gd name="connsiteX59" fmla="*/ 2405270 w 2714460"/>
              <a:gd name="connsiteY59" fmla="*/ 616226 h 1401849"/>
              <a:gd name="connsiteX60" fmla="*/ 2445026 w 2714460"/>
              <a:gd name="connsiteY60" fmla="*/ 606287 h 1401849"/>
              <a:gd name="connsiteX61" fmla="*/ 2494722 w 2714460"/>
              <a:gd name="connsiteY61" fmla="*/ 576470 h 1401849"/>
              <a:gd name="connsiteX62" fmla="*/ 2544418 w 2714460"/>
              <a:gd name="connsiteY62" fmla="*/ 546652 h 1401849"/>
              <a:gd name="connsiteX63" fmla="*/ 2594113 w 2714460"/>
              <a:gd name="connsiteY63" fmla="*/ 496957 h 1401849"/>
              <a:gd name="connsiteX64" fmla="*/ 2633870 w 2714460"/>
              <a:gd name="connsiteY64" fmla="*/ 447261 h 1401849"/>
              <a:gd name="connsiteX65" fmla="*/ 2653748 w 2714460"/>
              <a:gd name="connsiteY65" fmla="*/ 407505 h 1401849"/>
              <a:gd name="connsiteX66" fmla="*/ 2663687 w 2714460"/>
              <a:gd name="connsiteY66" fmla="*/ 377687 h 1401849"/>
              <a:gd name="connsiteX67" fmla="*/ 2683566 w 2714460"/>
              <a:gd name="connsiteY67" fmla="*/ 347870 h 1401849"/>
              <a:gd name="connsiteX68" fmla="*/ 2693505 w 2714460"/>
              <a:gd name="connsiteY68" fmla="*/ 288235 h 1401849"/>
              <a:gd name="connsiteX69" fmla="*/ 2693505 w 2714460"/>
              <a:gd name="connsiteY69" fmla="*/ 149087 h 1401849"/>
              <a:gd name="connsiteX70" fmla="*/ 2653748 w 2714460"/>
              <a:gd name="connsiteY70" fmla="*/ 129209 h 1401849"/>
              <a:gd name="connsiteX71" fmla="*/ 2574235 w 2714460"/>
              <a:gd name="connsiteY71" fmla="*/ 109331 h 1401849"/>
              <a:gd name="connsiteX72" fmla="*/ 2534479 w 2714460"/>
              <a:gd name="connsiteY72" fmla="*/ 89452 h 1401849"/>
              <a:gd name="connsiteX73" fmla="*/ 2464905 w 2714460"/>
              <a:gd name="connsiteY73" fmla="*/ 69574 h 1401849"/>
              <a:gd name="connsiteX74" fmla="*/ 2365513 w 2714460"/>
              <a:gd name="connsiteY74" fmla="*/ 89452 h 1401849"/>
              <a:gd name="connsiteX75" fmla="*/ 2335696 w 2714460"/>
              <a:gd name="connsiteY75" fmla="*/ 99391 h 1401849"/>
              <a:gd name="connsiteX76" fmla="*/ 2266122 w 2714460"/>
              <a:gd name="connsiteY76" fmla="*/ 129209 h 1401849"/>
              <a:gd name="connsiteX77" fmla="*/ 2196548 w 2714460"/>
              <a:gd name="connsiteY77" fmla="*/ 119270 h 1401849"/>
              <a:gd name="connsiteX78" fmla="*/ 2166731 w 2714460"/>
              <a:gd name="connsiteY78" fmla="*/ 109331 h 1401849"/>
              <a:gd name="connsiteX79" fmla="*/ 2097157 w 2714460"/>
              <a:gd name="connsiteY79" fmla="*/ 99391 h 1401849"/>
              <a:gd name="connsiteX80" fmla="*/ 2037522 w 2714460"/>
              <a:gd name="connsiteY80" fmla="*/ 99391 h 1401849"/>
              <a:gd name="connsiteX81" fmla="*/ 1997766 w 2714460"/>
              <a:gd name="connsiteY81" fmla="*/ 89452 h 1401849"/>
              <a:gd name="connsiteX82" fmla="*/ 1938131 w 2714460"/>
              <a:gd name="connsiteY82" fmla="*/ 49696 h 1401849"/>
              <a:gd name="connsiteX83" fmla="*/ 1888435 w 2714460"/>
              <a:gd name="connsiteY83" fmla="*/ 59635 h 1401849"/>
              <a:gd name="connsiteX84" fmla="*/ 1749287 w 2714460"/>
              <a:gd name="connsiteY84" fmla="*/ 69574 h 1401849"/>
              <a:gd name="connsiteX85" fmla="*/ 1719470 w 2714460"/>
              <a:gd name="connsiteY85" fmla="*/ 89452 h 1401849"/>
              <a:gd name="connsiteX86" fmla="*/ 1421296 w 2714460"/>
              <a:gd name="connsiteY86" fmla="*/ 109331 h 1401849"/>
              <a:gd name="connsiteX87" fmla="*/ 1321905 w 2714460"/>
              <a:gd name="connsiteY87" fmla="*/ 99391 h 1401849"/>
              <a:gd name="connsiteX88" fmla="*/ 1292087 w 2714460"/>
              <a:gd name="connsiteY88" fmla="*/ 89452 h 1401849"/>
              <a:gd name="connsiteX89" fmla="*/ 1103244 w 2714460"/>
              <a:gd name="connsiteY89" fmla="*/ 99391 h 1401849"/>
              <a:gd name="connsiteX90" fmla="*/ 1073426 w 2714460"/>
              <a:gd name="connsiteY90" fmla="*/ 119270 h 1401849"/>
              <a:gd name="connsiteX91" fmla="*/ 974035 w 2714460"/>
              <a:gd name="connsiteY91" fmla="*/ 149087 h 1401849"/>
              <a:gd name="connsiteX92" fmla="*/ 944218 w 2714460"/>
              <a:gd name="connsiteY92" fmla="*/ 159026 h 1401849"/>
              <a:gd name="connsiteX93" fmla="*/ 725557 w 2714460"/>
              <a:gd name="connsiteY93" fmla="*/ 149087 h 1401849"/>
              <a:gd name="connsiteX94" fmla="*/ 675861 w 2714460"/>
              <a:gd name="connsiteY94" fmla="*/ 109331 h 1401849"/>
              <a:gd name="connsiteX95" fmla="*/ 646044 w 2714460"/>
              <a:gd name="connsiteY95" fmla="*/ 89452 h 1401849"/>
              <a:gd name="connsiteX96" fmla="*/ 636105 w 2714460"/>
              <a:gd name="connsiteY96" fmla="*/ 59635 h 1401849"/>
              <a:gd name="connsiteX97" fmla="*/ 556592 w 2714460"/>
              <a:gd name="connsiteY97" fmla="*/ 19878 h 1401849"/>
              <a:gd name="connsiteX98" fmla="*/ 496957 w 2714460"/>
              <a:gd name="connsiteY98" fmla="*/ 9939 h 140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714460" h="1401849">
                <a:moveTo>
                  <a:pt x="646044" y="49696"/>
                </a:moveTo>
                <a:cubicBezTo>
                  <a:pt x="629479" y="39757"/>
                  <a:pt x="613935" y="27872"/>
                  <a:pt x="596348" y="19878"/>
                </a:cubicBezTo>
                <a:cubicBezTo>
                  <a:pt x="577273" y="11207"/>
                  <a:pt x="536713" y="0"/>
                  <a:pt x="536713" y="0"/>
                </a:cubicBezTo>
                <a:cubicBezTo>
                  <a:pt x="476629" y="15021"/>
                  <a:pt x="509916" y="5619"/>
                  <a:pt x="437322" y="29818"/>
                </a:cubicBezTo>
                <a:cubicBezTo>
                  <a:pt x="414657" y="37373"/>
                  <a:pt x="401114" y="64889"/>
                  <a:pt x="377687" y="69574"/>
                </a:cubicBezTo>
                <a:lnTo>
                  <a:pt x="327992" y="79513"/>
                </a:lnTo>
                <a:cubicBezTo>
                  <a:pt x="318053" y="86139"/>
                  <a:pt x="308858" y="94049"/>
                  <a:pt x="298174" y="99391"/>
                </a:cubicBezTo>
                <a:cubicBezTo>
                  <a:pt x="274042" y="111457"/>
                  <a:pt x="243622" y="112463"/>
                  <a:pt x="218661" y="119270"/>
                </a:cubicBezTo>
                <a:cubicBezTo>
                  <a:pt x="198446" y="124783"/>
                  <a:pt x="179354" y="134066"/>
                  <a:pt x="159026" y="139148"/>
                </a:cubicBezTo>
                <a:cubicBezTo>
                  <a:pt x="69349" y="161567"/>
                  <a:pt x="105431" y="150387"/>
                  <a:pt x="49696" y="168965"/>
                </a:cubicBezTo>
                <a:cubicBezTo>
                  <a:pt x="33667" y="184995"/>
                  <a:pt x="19343" y="196721"/>
                  <a:pt x="9940" y="218661"/>
                </a:cubicBezTo>
                <a:cubicBezTo>
                  <a:pt x="4559" y="231217"/>
                  <a:pt x="3313" y="245166"/>
                  <a:pt x="0" y="258418"/>
                </a:cubicBezTo>
                <a:cubicBezTo>
                  <a:pt x="8211" y="389787"/>
                  <a:pt x="409" y="379523"/>
                  <a:pt x="19879" y="467139"/>
                </a:cubicBezTo>
                <a:cubicBezTo>
                  <a:pt x="22842" y="480474"/>
                  <a:pt x="24437" y="494340"/>
                  <a:pt x="29818" y="506896"/>
                </a:cubicBezTo>
                <a:cubicBezTo>
                  <a:pt x="34523" y="517875"/>
                  <a:pt x="43070" y="526774"/>
                  <a:pt x="49696" y="536713"/>
                </a:cubicBezTo>
                <a:cubicBezTo>
                  <a:pt x="71213" y="622785"/>
                  <a:pt x="44865" y="529608"/>
                  <a:pt x="79513" y="616226"/>
                </a:cubicBezTo>
                <a:cubicBezTo>
                  <a:pt x="107629" y="686514"/>
                  <a:pt x="91757" y="657036"/>
                  <a:pt x="109331" y="715618"/>
                </a:cubicBezTo>
                <a:cubicBezTo>
                  <a:pt x="118033" y="744625"/>
                  <a:pt x="120717" y="778109"/>
                  <a:pt x="149087" y="795131"/>
                </a:cubicBezTo>
                <a:cubicBezTo>
                  <a:pt x="159270" y="801241"/>
                  <a:pt x="211236" y="813153"/>
                  <a:pt x="218661" y="815009"/>
                </a:cubicBezTo>
                <a:cubicBezTo>
                  <a:pt x="234691" y="831038"/>
                  <a:pt x="246416" y="845362"/>
                  <a:pt x="268357" y="854765"/>
                </a:cubicBezTo>
                <a:cubicBezTo>
                  <a:pt x="280912" y="860146"/>
                  <a:pt x="294979" y="860952"/>
                  <a:pt x="308113" y="864705"/>
                </a:cubicBezTo>
                <a:cubicBezTo>
                  <a:pt x="398467" y="890521"/>
                  <a:pt x="254597" y="868692"/>
                  <a:pt x="477079" y="884583"/>
                </a:cubicBezTo>
                <a:cubicBezTo>
                  <a:pt x="487018" y="891209"/>
                  <a:pt x="499434" y="895133"/>
                  <a:pt x="506896" y="904461"/>
                </a:cubicBezTo>
                <a:cubicBezTo>
                  <a:pt x="513441" y="912642"/>
                  <a:pt x="511445" y="925294"/>
                  <a:pt x="516835" y="934278"/>
                </a:cubicBezTo>
                <a:cubicBezTo>
                  <a:pt x="521656" y="942313"/>
                  <a:pt x="530087" y="947531"/>
                  <a:pt x="536713" y="954157"/>
                </a:cubicBezTo>
                <a:cubicBezTo>
                  <a:pt x="540026" y="964096"/>
                  <a:pt x="541968" y="974603"/>
                  <a:pt x="546653" y="983974"/>
                </a:cubicBezTo>
                <a:cubicBezTo>
                  <a:pt x="551995" y="994658"/>
                  <a:pt x="560605" y="1003420"/>
                  <a:pt x="566531" y="1013791"/>
                </a:cubicBezTo>
                <a:cubicBezTo>
                  <a:pt x="573882" y="1026655"/>
                  <a:pt x="579783" y="1040296"/>
                  <a:pt x="586409" y="1053548"/>
                </a:cubicBezTo>
                <a:cubicBezTo>
                  <a:pt x="589722" y="1080052"/>
                  <a:pt x="592287" y="1106661"/>
                  <a:pt x="596348" y="1133061"/>
                </a:cubicBezTo>
                <a:cubicBezTo>
                  <a:pt x="598917" y="1149758"/>
                  <a:pt x="597595" y="1168271"/>
                  <a:pt x="606287" y="1182757"/>
                </a:cubicBezTo>
                <a:cubicBezTo>
                  <a:pt x="618340" y="1202845"/>
                  <a:pt x="655983" y="1232452"/>
                  <a:pt x="655983" y="1232452"/>
                </a:cubicBezTo>
                <a:cubicBezTo>
                  <a:pt x="672065" y="1280699"/>
                  <a:pt x="653381" y="1252597"/>
                  <a:pt x="705679" y="1272209"/>
                </a:cubicBezTo>
                <a:cubicBezTo>
                  <a:pt x="719552" y="1277411"/>
                  <a:pt x="730665" y="1290921"/>
                  <a:pt x="745435" y="1292087"/>
                </a:cubicBezTo>
                <a:cubicBezTo>
                  <a:pt x="857778" y="1300956"/>
                  <a:pt x="970722" y="1298713"/>
                  <a:pt x="1083366" y="1302026"/>
                </a:cubicBezTo>
                <a:cubicBezTo>
                  <a:pt x="1135408" y="1319373"/>
                  <a:pt x="1105775" y="1304557"/>
                  <a:pt x="1162879" y="1361661"/>
                </a:cubicBezTo>
                <a:cubicBezTo>
                  <a:pt x="1177129" y="1375911"/>
                  <a:pt x="1202752" y="1367648"/>
                  <a:pt x="1222513" y="1371600"/>
                </a:cubicBezTo>
                <a:cubicBezTo>
                  <a:pt x="1235908" y="1374279"/>
                  <a:pt x="1249186" y="1377614"/>
                  <a:pt x="1262270" y="1381539"/>
                </a:cubicBezTo>
                <a:cubicBezTo>
                  <a:pt x="1282340" y="1387560"/>
                  <a:pt x="1321905" y="1401418"/>
                  <a:pt x="1321905" y="1401418"/>
                </a:cubicBezTo>
                <a:cubicBezTo>
                  <a:pt x="1496429" y="1386873"/>
                  <a:pt x="1416789" y="1430306"/>
                  <a:pt x="1451113" y="1361661"/>
                </a:cubicBezTo>
                <a:cubicBezTo>
                  <a:pt x="1456455" y="1350977"/>
                  <a:pt x="1464366" y="1341783"/>
                  <a:pt x="1470992" y="1331844"/>
                </a:cubicBezTo>
                <a:cubicBezTo>
                  <a:pt x="1475696" y="1317732"/>
                  <a:pt x="1485395" y="1279916"/>
                  <a:pt x="1500809" y="1272209"/>
                </a:cubicBezTo>
                <a:cubicBezTo>
                  <a:pt x="1518834" y="1263197"/>
                  <a:pt x="1540566" y="1265583"/>
                  <a:pt x="1560444" y="1262270"/>
                </a:cubicBezTo>
                <a:cubicBezTo>
                  <a:pt x="1570383" y="1258957"/>
                  <a:pt x="1580890" y="1257016"/>
                  <a:pt x="1590261" y="1252331"/>
                </a:cubicBezTo>
                <a:cubicBezTo>
                  <a:pt x="1640910" y="1227006"/>
                  <a:pt x="1602789" y="1225395"/>
                  <a:pt x="1679713" y="1212574"/>
                </a:cubicBezTo>
                <a:cubicBezTo>
                  <a:pt x="1722867" y="1205382"/>
                  <a:pt x="1747371" y="1201956"/>
                  <a:pt x="1789044" y="1192696"/>
                </a:cubicBezTo>
                <a:cubicBezTo>
                  <a:pt x="1802379" y="1189733"/>
                  <a:pt x="1815299" y="1184834"/>
                  <a:pt x="1828800" y="1182757"/>
                </a:cubicBezTo>
                <a:cubicBezTo>
                  <a:pt x="1858452" y="1178195"/>
                  <a:pt x="1888435" y="1176131"/>
                  <a:pt x="1918253" y="1172818"/>
                </a:cubicBezTo>
                <a:lnTo>
                  <a:pt x="2007705" y="1143000"/>
                </a:lnTo>
                <a:cubicBezTo>
                  <a:pt x="2020664" y="1138681"/>
                  <a:pt x="2034377" y="1136986"/>
                  <a:pt x="2047461" y="1133061"/>
                </a:cubicBezTo>
                <a:cubicBezTo>
                  <a:pt x="2148341" y="1102797"/>
                  <a:pt x="2066218" y="1121359"/>
                  <a:pt x="2156792" y="1103244"/>
                </a:cubicBezTo>
                <a:cubicBezTo>
                  <a:pt x="2166731" y="1096618"/>
                  <a:pt x="2176238" y="1089292"/>
                  <a:pt x="2186609" y="1083365"/>
                </a:cubicBezTo>
                <a:cubicBezTo>
                  <a:pt x="2274893" y="1032916"/>
                  <a:pt x="2183528" y="1092045"/>
                  <a:pt x="2256183" y="1043609"/>
                </a:cubicBezTo>
                <a:cubicBezTo>
                  <a:pt x="2260869" y="1029549"/>
                  <a:pt x="2276061" y="986514"/>
                  <a:pt x="2276061" y="974035"/>
                </a:cubicBezTo>
                <a:cubicBezTo>
                  <a:pt x="2276061" y="963558"/>
                  <a:pt x="2268663" y="954382"/>
                  <a:pt x="2266122" y="944218"/>
                </a:cubicBezTo>
                <a:lnTo>
                  <a:pt x="2246244" y="864705"/>
                </a:lnTo>
                <a:cubicBezTo>
                  <a:pt x="2249557" y="818322"/>
                  <a:pt x="2244905" y="770669"/>
                  <a:pt x="2256183" y="725557"/>
                </a:cubicBezTo>
                <a:cubicBezTo>
                  <a:pt x="2259080" y="713968"/>
                  <a:pt x="2276672" y="713140"/>
                  <a:pt x="2286000" y="705678"/>
                </a:cubicBezTo>
                <a:cubicBezTo>
                  <a:pt x="2324979" y="674495"/>
                  <a:pt x="2283918" y="693120"/>
                  <a:pt x="2335696" y="675861"/>
                </a:cubicBezTo>
                <a:cubicBezTo>
                  <a:pt x="2345635" y="669235"/>
                  <a:pt x="2356444" y="663757"/>
                  <a:pt x="2365513" y="655983"/>
                </a:cubicBezTo>
                <a:cubicBezTo>
                  <a:pt x="2379743" y="643786"/>
                  <a:pt x="2387088" y="620772"/>
                  <a:pt x="2405270" y="616226"/>
                </a:cubicBezTo>
                <a:lnTo>
                  <a:pt x="2445026" y="606287"/>
                </a:lnTo>
                <a:cubicBezTo>
                  <a:pt x="2495400" y="555916"/>
                  <a:pt x="2430204" y="615182"/>
                  <a:pt x="2494722" y="576470"/>
                </a:cubicBezTo>
                <a:cubicBezTo>
                  <a:pt x="2562936" y="535540"/>
                  <a:pt x="2459951" y="574807"/>
                  <a:pt x="2544418" y="546652"/>
                </a:cubicBezTo>
                <a:cubicBezTo>
                  <a:pt x="2595533" y="512575"/>
                  <a:pt x="2556250" y="544286"/>
                  <a:pt x="2594113" y="496957"/>
                </a:cubicBezTo>
                <a:cubicBezTo>
                  <a:pt x="2626765" y="456143"/>
                  <a:pt x="2603279" y="500795"/>
                  <a:pt x="2633870" y="447261"/>
                </a:cubicBezTo>
                <a:cubicBezTo>
                  <a:pt x="2641221" y="434397"/>
                  <a:pt x="2647912" y="421123"/>
                  <a:pt x="2653748" y="407505"/>
                </a:cubicBezTo>
                <a:cubicBezTo>
                  <a:pt x="2657875" y="397875"/>
                  <a:pt x="2659002" y="387058"/>
                  <a:pt x="2663687" y="377687"/>
                </a:cubicBezTo>
                <a:cubicBezTo>
                  <a:pt x="2669029" y="367003"/>
                  <a:pt x="2676940" y="357809"/>
                  <a:pt x="2683566" y="347870"/>
                </a:cubicBezTo>
                <a:cubicBezTo>
                  <a:pt x="2686879" y="327992"/>
                  <a:pt x="2689133" y="307908"/>
                  <a:pt x="2693505" y="288235"/>
                </a:cubicBezTo>
                <a:cubicBezTo>
                  <a:pt x="2706783" y="228481"/>
                  <a:pt x="2733148" y="252158"/>
                  <a:pt x="2693505" y="149087"/>
                </a:cubicBezTo>
                <a:cubicBezTo>
                  <a:pt x="2688186" y="135258"/>
                  <a:pt x="2667804" y="133894"/>
                  <a:pt x="2653748" y="129209"/>
                </a:cubicBezTo>
                <a:cubicBezTo>
                  <a:pt x="2627830" y="120570"/>
                  <a:pt x="2574235" y="109331"/>
                  <a:pt x="2574235" y="109331"/>
                </a:cubicBezTo>
                <a:cubicBezTo>
                  <a:pt x="2560983" y="102705"/>
                  <a:pt x="2548097" y="95289"/>
                  <a:pt x="2534479" y="89452"/>
                </a:cubicBezTo>
                <a:cubicBezTo>
                  <a:pt x="2514520" y="80898"/>
                  <a:pt x="2485075" y="74617"/>
                  <a:pt x="2464905" y="69574"/>
                </a:cubicBezTo>
                <a:cubicBezTo>
                  <a:pt x="2431774" y="76200"/>
                  <a:pt x="2398435" y="81855"/>
                  <a:pt x="2365513" y="89452"/>
                </a:cubicBezTo>
                <a:cubicBezTo>
                  <a:pt x="2355305" y="91808"/>
                  <a:pt x="2345067" y="94706"/>
                  <a:pt x="2335696" y="99391"/>
                </a:cubicBezTo>
                <a:cubicBezTo>
                  <a:pt x="2267058" y="133711"/>
                  <a:pt x="2348864" y="108524"/>
                  <a:pt x="2266122" y="129209"/>
                </a:cubicBezTo>
                <a:cubicBezTo>
                  <a:pt x="2242931" y="125896"/>
                  <a:pt x="2219520" y="123864"/>
                  <a:pt x="2196548" y="119270"/>
                </a:cubicBezTo>
                <a:cubicBezTo>
                  <a:pt x="2186275" y="117215"/>
                  <a:pt x="2177004" y="111386"/>
                  <a:pt x="2166731" y="109331"/>
                </a:cubicBezTo>
                <a:cubicBezTo>
                  <a:pt x="2143759" y="104736"/>
                  <a:pt x="2120348" y="102704"/>
                  <a:pt x="2097157" y="99391"/>
                </a:cubicBezTo>
                <a:cubicBezTo>
                  <a:pt x="2017646" y="72887"/>
                  <a:pt x="2117035" y="99391"/>
                  <a:pt x="2037522" y="99391"/>
                </a:cubicBezTo>
                <a:cubicBezTo>
                  <a:pt x="2023862" y="99391"/>
                  <a:pt x="2011018" y="92765"/>
                  <a:pt x="1997766" y="89452"/>
                </a:cubicBezTo>
                <a:lnTo>
                  <a:pt x="1938131" y="49696"/>
                </a:lnTo>
                <a:cubicBezTo>
                  <a:pt x="1924075" y="40325"/>
                  <a:pt x="1905236" y="57867"/>
                  <a:pt x="1888435" y="59635"/>
                </a:cubicBezTo>
                <a:cubicBezTo>
                  <a:pt x="1842190" y="64503"/>
                  <a:pt x="1795670" y="66261"/>
                  <a:pt x="1749287" y="69574"/>
                </a:cubicBezTo>
                <a:cubicBezTo>
                  <a:pt x="1739348" y="76200"/>
                  <a:pt x="1731356" y="88263"/>
                  <a:pt x="1719470" y="89452"/>
                </a:cubicBezTo>
                <a:cubicBezTo>
                  <a:pt x="1365417" y="124857"/>
                  <a:pt x="1544837" y="68147"/>
                  <a:pt x="1421296" y="109331"/>
                </a:cubicBezTo>
                <a:cubicBezTo>
                  <a:pt x="1388166" y="106018"/>
                  <a:pt x="1354813" y="104454"/>
                  <a:pt x="1321905" y="99391"/>
                </a:cubicBezTo>
                <a:cubicBezTo>
                  <a:pt x="1311550" y="97798"/>
                  <a:pt x="1302564" y="89452"/>
                  <a:pt x="1292087" y="89452"/>
                </a:cubicBezTo>
                <a:cubicBezTo>
                  <a:pt x="1229052" y="89452"/>
                  <a:pt x="1166192" y="96078"/>
                  <a:pt x="1103244" y="99391"/>
                </a:cubicBezTo>
                <a:cubicBezTo>
                  <a:pt x="1093305" y="106017"/>
                  <a:pt x="1084342" y="114418"/>
                  <a:pt x="1073426" y="119270"/>
                </a:cubicBezTo>
                <a:cubicBezTo>
                  <a:pt x="1030911" y="138166"/>
                  <a:pt x="1014511" y="137523"/>
                  <a:pt x="974035" y="149087"/>
                </a:cubicBezTo>
                <a:cubicBezTo>
                  <a:pt x="963961" y="151965"/>
                  <a:pt x="954157" y="155713"/>
                  <a:pt x="944218" y="159026"/>
                </a:cubicBezTo>
                <a:cubicBezTo>
                  <a:pt x="871331" y="155713"/>
                  <a:pt x="798000" y="157780"/>
                  <a:pt x="725557" y="149087"/>
                </a:cubicBezTo>
                <a:cubicBezTo>
                  <a:pt x="707565" y="146928"/>
                  <a:pt x="688794" y="119677"/>
                  <a:pt x="675861" y="109331"/>
                </a:cubicBezTo>
                <a:cubicBezTo>
                  <a:pt x="666533" y="101869"/>
                  <a:pt x="655983" y="96078"/>
                  <a:pt x="646044" y="89452"/>
                </a:cubicBezTo>
                <a:cubicBezTo>
                  <a:pt x="642731" y="79513"/>
                  <a:pt x="641495" y="68619"/>
                  <a:pt x="636105" y="59635"/>
                </a:cubicBezTo>
                <a:cubicBezTo>
                  <a:pt x="618758" y="30724"/>
                  <a:pt x="586324" y="29789"/>
                  <a:pt x="556592" y="19878"/>
                </a:cubicBezTo>
                <a:cubicBezTo>
                  <a:pt x="517347" y="6796"/>
                  <a:pt x="537249" y="9939"/>
                  <a:pt x="496957" y="9939"/>
                </a:cubicBezTo>
              </a:path>
            </a:pathLst>
          </a:custGeom>
          <a:solidFill>
            <a:srgbClr val="99CCFF"/>
          </a:solidFill>
          <a:effectLst>
            <a:glow rad="749300">
              <a:srgbClr val="FF0000">
                <a:alpha val="99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 name="Rectangle 2"/>
          <p:cNvSpPr/>
          <p:nvPr/>
        </p:nvSpPr>
        <p:spPr>
          <a:xfrm>
            <a:off x="228600" y="152400"/>
            <a:ext cx="203292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BBE0E3">
                      <a:tint val="3000"/>
                    </a:srgbClr>
                  </a:solidFill>
                  <a:prstDash val="solid"/>
                  <a:miter lim="800000"/>
                </a:ln>
                <a:gradFill>
                  <a:gsLst>
                    <a:gs pos="10000">
                      <a:srgbClr val="BBE0E3">
                        <a:tint val="63000"/>
                        <a:sat val="105000"/>
                      </a:srgbClr>
                    </a:gs>
                    <a:gs pos="90000">
                      <a:srgbClr val="BBE0E3">
                        <a:shade val="50000"/>
                        <a:satMod val="100000"/>
                      </a:srgbClr>
                    </a:gs>
                  </a:gsLst>
                  <a:lin ang="5400000"/>
                </a:gradFill>
                <a:effectLst>
                  <a:glow rad="228600">
                    <a:srgbClr val="000000">
                      <a:satMod val="175000"/>
                      <a:alpha val="40000"/>
                    </a:srgbClr>
                  </a:glow>
                  <a:outerShdw blurRad="55000" dist="50800" dir="5400000" algn="tl">
                    <a:srgbClr val="000000">
                      <a:alpha val="33000"/>
                    </a:srgbClr>
                  </a:outerShdw>
                </a:effectLst>
                <a:uLnTx/>
                <a:uFillTx/>
                <a:latin typeface="Arial" charset="0"/>
                <a:ea typeface="+mn-ea"/>
                <a:cs typeface="+mn-cs"/>
              </a:rPr>
              <a:t>*24</a:t>
            </a:r>
          </a:p>
        </p:txBody>
      </p:sp>
    </p:spTree>
    <p:extLst>
      <p:ext uri="{BB962C8B-B14F-4D97-AF65-F5344CB8AC3E}">
        <p14:creationId xmlns:p14="http://schemas.microsoft.com/office/powerpoint/2010/main" val="11794244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228600"/>
            <a:ext cx="7924800" cy="403187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What is the empirical formula for glucose?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A.) C</a:t>
            </a:r>
            <a:r>
              <a:rPr kumimoji="0" lang="en-US" sz="2000" b="0" i="0" u="none" strike="noStrike" kern="1200" cap="none" spc="0" normalizeH="0" baseline="0" noProof="0" dirty="0">
                <a:ln>
                  <a:noFill/>
                </a:ln>
                <a:solidFill>
                  <a:srgbClr val="FFFFFF"/>
                </a:solidFill>
                <a:effectLst/>
                <a:uLnTx/>
                <a:uFillTx/>
                <a:latin typeface="Arial" charset="0"/>
                <a:ea typeface="+mn-ea"/>
                <a:cs typeface="+mn-cs"/>
              </a:rPr>
              <a:t>6</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H</a:t>
            </a:r>
            <a:r>
              <a:rPr kumimoji="0" lang="en-US" sz="2000" b="0" i="0" u="none" strike="noStrike" kern="1200" cap="none" spc="0" normalizeH="0" baseline="0" noProof="0" dirty="0">
                <a:ln>
                  <a:noFill/>
                </a:ln>
                <a:solidFill>
                  <a:srgbClr val="FFFFFF"/>
                </a:solidFill>
                <a:effectLst/>
                <a:uLnTx/>
                <a:uFillTx/>
                <a:latin typeface="Arial" charset="0"/>
                <a:ea typeface="+mn-ea"/>
                <a:cs typeface="+mn-cs"/>
              </a:rPr>
              <a:t>12</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O</a:t>
            </a:r>
            <a:r>
              <a:rPr kumimoji="0" lang="en-US" sz="2000" b="0" i="0" u="none" strike="noStrike" kern="1200" cap="none" spc="0" normalizeH="0" baseline="0" noProof="0" dirty="0">
                <a:ln>
                  <a:noFill/>
                </a:ln>
                <a:solidFill>
                  <a:srgbClr val="FFFFFF"/>
                </a:solidFill>
                <a:effectLst/>
                <a:uLnTx/>
                <a:uFillTx/>
                <a:latin typeface="Arial" charset="0"/>
                <a:ea typeface="+mn-ea"/>
                <a:cs typeface="+mn-cs"/>
              </a:rPr>
              <a:t>6</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B.) 6CH</a:t>
            </a:r>
            <a:r>
              <a:rPr kumimoji="0" lang="en-US" sz="2000" b="0" i="0" u="none" strike="noStrike" kern="1200" cap="none" spc="0" normalizeH="0" baseline="0" noProof="0" dirty="0">
                <a:ln>
                  <a:noFill/>
                </a:ln>
                <a:solidFill>
                  <a:srgbClr val="FFFFFF"/>
                </a:solidFill>
                <a:effectLst/>
                <a:uLnTx/>
                <a:uFillTx/>
                <a:latin typeface="Arial" charset="0"/>
                <a:ea typeface="+mn-ea"/>
                <a:cs typeface="+mn-cs"/>
              </a:rPr>
              <a:t>2</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O</a:t>
            </a:r>
            <a:r>
              <a:rPr kumimoji="0" lang="en-US" sz="2000" b="0" i="0" u="none" strike="noStrike" kern="1200" cap="none" spc="0" normalizeH="0" baseline="0" noProof="0" dirty="0">
                <a:ln>
                  <a:noFill/>
                </a:ln>
                <a:solidFill>
                  <a:srgbClr val="FFFFFF"/>
                </a:solidFill>
                <a:effectLst/>
                <a:uLnTx/>
                <a:uFillTx/>
                <a:latin typeface="Arial" charset="0"/>
                <a:ea typeface="+mn-ea"/>
                <a:cs typeface="+mn-cs"/>
              </a:rPr>
              <a:t>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C.) 3C</a:t>
            </a:r>
            <a:r>
              <a:rPr kumimoji="0" lang="en-US" sz="2000" b="0" i="0" u="none" strike="noStrike" kern="1200" cap="none" spc="0" normalizeH="0" baseline="0" noProof="0" dirty="0">
                <a:ln>
                  <a:noFill/>
                </a:ln>
                <a:solidFill>
                  <a:srgbClr val="FFFFFF"/>
                </a:solidFill>
                <a:effectLst/>
                <a:uLnTx/>
                <a:uFillTx/>
                <a:latin typeface="Arial" charset="0"/>
                <a:ea typeface="+mn-ea"/>
                <a:cs typeface="+mn-cs"/>
              </a:rPr>
              <a:t>2</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OH</a:t>
            </a:r>
            <a:r>
              <a:rPr kumimoji="0" lang="en-US" sz="2000" b="0" i="0" u="none" strike="noStrike" kern="1200" cap="none" spc="0" normalizeH="0" baseline="0" noProof="0" dirty="0">
                <a:ln>
                  <a:noFill/>
                </a:ln>
                <a:solidFill>
                  <a:srgbClr val="FFFFFF"/>
                </a:solidFill>
                <a:effectLst/>
                <a:uLnTx/>
                <a:uFillTx/>
                <a:latin typeface="Arial" charset="0"/>
                <a:ea typeface="+mn-ea"/>
                <a:cs typeface="+mn-cs"/>
              </a:rPr>
              <a:t>6</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D.) CO(CH)</a:t>
            </a:r>
            <a:r>
              <a:rPr kumimoji="0" lang="en-US" sz="2000" b="0" i="0" u="none" strike="noStrike" kern="1200" cap="none" spc="0" normalizeH="0" baseline="0" noProof="0" dirty="0">
                <a:ln>
                  <a:noFill/>
                </a:ln>
                <a:solidFill>
                  <a:srgbClr val="FFFFFF"/>
                </a:solidFill>
                <a:effectLst/>
                <a:uLnTx/>
                <a:uFillTx/>
                <a:latin typeface="Arial" charset="0"/>
                <a:ea typeface="+mn-ea"/>
                <a:cs typeface="+mn-cs"/>
              </a:rPr>
              <a:t>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E.) Undefined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F.) Defined</a:t>
            </a:r>
          </a:p>
        </p:txBody>
      </p:sp>
      <p:sp>
        <p:nvSpPr>
          <p:cNvPr id="4" name="AutoShape 4" descr="Image result for glucose"/>
          <p:cNvSpPr>
            <a:spLocks noChangeAspect="1" noChangeArrowheads="1"/>
          </p:cNvSpPr>
          <p:nvPr/>
        </p:nvSpPr>
        <p:spPr bwMode="auto">
          <a:xfrm>
            <a:off x="155575" y="-144463"/>
            <a:ext cx="3497252" cy="34972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AutoShape 8" descr="Image result for glucose"/>
          <p:cNvSpPr>
            <a:spLocks noChangeAspect="1" noChangeArrowheads="1"/>
          </p:cNvSpPr>
          <p:nvPr/>
        </p:nvSpPr>
        <p:spPr bwMode="auto">
          <a:xfrm>
            <a:off x="3886200" y="3047999"/>
            <a:ext cx="3733800" cy="373381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7"/>
          <p:cNvSpPr/>
          <p:nvPr/>
        </p:nvSpPr>
        <p:spPr>
          <a:xfrm>
            <a:off x="3428963" y="1230412"/>
            <a:ext cx="5483225" cy="3124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7170" name="Picture 2" descr="http://www.brooklyn.cuny.edu/bc/ahp/LAD/C4c/graphics/fig_glucose_0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2827" y="1292051"/>
            <a:ext cx="5025952" cy="285077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358558" y="5262285"/>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cmpd="sng">
                  <a:solidFill>
                    <a:srgbClr val="000000"/>
                  </a:solidFill>
                  <a:prstDash val="solid"/>
                </a:ln>
                <a:gradFill>
                  <a:gsLst>
                    <a:gs pos="0">
                      <a:srgbClr val="000000"/>
                    </a:gs>
                    <a:gs pos="4000">
                      <a:srgbClr val="000000">
                        <a:lumMod val="60000"/>
                        <a:lumOff val="40000"/>
                      </a:srgbClr>
                    </a:gs>
                    <a:gs pos="87000">
                      <a:srgbClr val="000000">
                        <a:lumMod val="20000"/>
                        <a:lumOff val="80000"/>
                      </a:srgbClr>
                    </a:gs>
                  </a:gsLst>
                  <a:lin ang="5400000"/>
                </a:gradFill>
                <a:effectLst/>
                <a:uLnTx/>
                <a:uFillTx/>
                <a:latin typeface="Arial" charset="0"/>
                <a:ea typeface="+mn-ea"/>
                <a:cs typeface="+mn-cs"/>
              </a:rPr>
              <a:t>10</a:t>
            </a:r>
          </a:p>
        </p:txBody>
      </p:sp>
      <p:pic>
        <p:nvPicPr>
          <p:cNvPr id="9" name="Picture 2" descr="http://www.foodnavigator.com/var/plain_site/storage/images/publications/food-beverage-nutrition/foodnavigator.com/market-trends/analyst-insight-the-battle-between-fructose-and-glucose/9135659-1-eng-GB/Analyst-Insight-The-battle-between-fructose-and-glucose_strict_xx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075" y="4097927"/>
            <a:ext cx="5810250" cy="32670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FE3D5F3-4BC1-5789-0F87-B4E7E1BD95AE}"/>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96172756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www.x-entertainment.com/articles/0813/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84504"/>
          </a:xfrm>
          <a:prstGeom prst="rect">
            <a:avLst/>
          </a:prstGeom>
          <a:noFill/>
          <a:extLst>
            <a:ext uri="{909E8E84-426E-40DD-AFC4-6F175D3DCCD1}">
              <a14:hiddenFill xmlns:a14="http://schemas.microsoft.com/office/drawing/2010/main">
                <a:solidFill>
                  <a:srgbClr val="FFFFFF"/>
                </a:solidFill>
              </a14:hiddenFill>
            </a:ext>
          </a:extLst>
        </p:spPr>
      </p:pic>
      <p:pic>
        <p:nvPicPr>
          <p:cNvPr id="36868" name="Picture 4" descr="https://bananasforyogaandyogurt.files.wordpress.com/2013/02/91pazminkcl-_sl1500_.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304800"/>
            <a:ext cx="2985160" cy="42672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8600" y="152400"/>
            <a:ext cx="203292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BBE0E3">
                      <a:tint val="3000"/>
                    </a:srgbClr>
                  </a:solidFill>
                  <a:prstDash val="solid"/>
                  <a:miter lim="800000"/>
                </a:ln>
                <a:gradFill>
                  <a:gsLst>
                    <a:gs pos="10000">
                      <a:srgbClr val="BBE0E3">
                        <a:tint val="63000"/>
                        <a:sat val="105000"/>
                      </a:srgbClr>
                    </a:gs>
                    <a:gs pos="90000">
                      <a:srgbClr val="BBE0E3">
                        <a:shade val="50000"/>
                        <a:satMod val="100000"/>
                      </a:srgbClr>
                    </a:gs>
                  </a:gsLst>
                  <a:lin ang="5400000"/>
                </a:gradFill>
                <a:effectLst>
                  <a:glow rad="228600">
                    <a:srgbClr val="000000">
                      <a:satMod val="175000"/>
                      <a:alpha val="40000"/>
                    </a:srgbClr>
                  </a:glow>
                  <a:outerShdw blurRad="55000" dist="50800" dir="5400000" algn="tl">
                    <a:srgbClr val="000000">
                      <a:alpha val="33000"/>
                    </a:srgbClr>
                  </a:outerShdw>
                </a:effectLst>
                <a:uLnTx/>
                <a:uFillTx/>
                <a:latin typeface="Arial" charset="0"/>
                <a:ea typeface="+mn-ea"/>
                <a:cs typeface="+mn-cs"/>
              </a:rPr>
              <a:t>*24</a:t>
            </a:r>
          </a:p>
        </p:txBody>
      </p:sp>
    </p:spTree>
    <p:extLst>
      <p:ext uri="{BB962C8B-B14F-4D97-AF65-F5344CB8AC3E}">
        <p14:creationId xmlns:p14="http://schemas.microsoft.com/office/powerpoint/2010/main" val="289721962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1.bp.blogspot.com/_XmWwk_DYndU/TJyH6TvdKVI/AAAAAAAAB9c/PvRLOKNDTF4/s1600/bnj_froyo_phish_foo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8600" y="152400"/>
            <a:ext cx="203292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*25</a:t>
            </a:r>
          </a:p>
        </p:txBody>
      </p:sp>
      <p:sp>
        <p:nvSpPr>
          <p:cNvPr id="3" name="Rectangle 2"/>
          <p:cNvSpPr/>
          <p:nvPr/>
        </p:nvSpPr>
        <p:spPr>
          <a:xfrm>
            <a:off x="1010631" y="1524000"/>
            <a:ext cx="7366120" cy="1200329"/>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228600">
                    <a:srgbClr val="000000">
                      <a:satMod val="175000"/>
                      <a:alpha val="40000"/>
                    </a:srgbClr>
                  </a:glow>
                  <a:outerShdw blurRad="50800" algn="tl" rotWithShape="0">
                    <a:srgbClr val="000000"/>
                  </a:outerShdw>
                </a:effectLst>
                <a:uLnTx/>
                <a:uFillTx/>
                <a:latin typeface="Arial" charset="0"/>
                <a:ea typeface="+mn-ea"/>
                <a:cs typeface="+mn-cs"/>
              </a:rPr>
              <a:t>Name the Flavor</a:t>
            </a:r>
          </a:p>
        </p:txBody>
      </p:sp>
    </p:spTree>
    <p:extLst>
      <p:ext uri="{BB962C8B-B14F-4D97-AF65-F5344CB8AC3E}">
        <p14:creationId xmlns:p14="http://schemas.microsoft.com/office/powerpoint/2010/main" val="324329625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1.bp.blogspot.com/_XmWwk_DYndU/TJyH6TvdKVI/AAAAAAAAB9c/PvRLOKNDTF4/s1600/bnj_froyo_phish_foo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8600" y="152400"/>
            <a:ext cx="203292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*25</a:t>
            </a:r>
          </a:p>
        </p:txBody>
      </p:sp>
      <p:sp>
        <p:nvSpPr>
          <p:cNvPr id="3" name="Rectangle 2"/>
          <p:cNvSpPr/>
          <p:nvPr/>
        </p:nvSpPr>
        <p:spPr>
          <a:xfrm>
            <a:off x="1010631" y="1524000"/>
            <a:ext cx="7366120" cy="1200329"/>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228600">
                    <a:srgbClr val="000000">
                      <a:satMod val="175000"/>
                      <a:alpha val="40000"/>
                    </a:srgbClr>
                  </a:glow>
                  <a:outerShdw blurRad="50800" algn="tl" rotWithShape="0">
                    <a:srgbClr val="000000"/>
                  </a:outerShdw>
                </a:effectLst>
                <a:uLnTx/>
                <a:uFillTx/>
                <a:latin typeface="Arial" charset="0"/>
                <a:ea typeface="+mn-ea"/>
                <a:cs typeface="+mn-cs"/>
              </a:rPr>
              <a:t>Name the Flavor</a:t>
            </a:r>
          </a:p>
        </p:txBody>
      </p:sp>
      <p:pic>
        <p:nvPicPr>
          <p:cNvPr id="43010" name="Picture 2" descr="http://cdn1.viewpoints.com/pro-product-photos/000/015/371/300/1213685570-43394_fu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9590" y="2750832"/>
            <a:ext cx="4648201" cy="380236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95895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0" y="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97335" name="Group 55"/>
          <p:cNvGraphicFramePr>
            <a:graphicFrameLocks noGrp="1"/>
          </p:cNvGraphicFramePr>
          <p:nvPr/>
        </p:nvGraphicFramePr>
        <p:xfrm>
          <a:off x="228600" y="685800"/>
          <a:ext cx="8610600" cy="5459419"/>
        </p:xfrm>
        <a:graphic>
          <a:graphicData uri="http://schemas.openxmlformats.org/drawingml/2006/table">
            <a:tbl>
              <a:tblPr/>
              <a:tblGrid>
                <a:gridCol w="1677988">
                  <a:extLst>
                    <a:ext uri="{9D8B030D-6E8A-4147-A177-3AD203B41FA5}">
                      <a16:colId xmlns:a16="http://schemas.microsoft.com/office/drawing/2014/main" val="20000"/>
                    </a:ext>
                  </a:extLst>
                </a:gridCol>
                <a:gridCol w="1677987">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7988">
                  <a:extLst>
                    <a:ext uri="{9D8B030D-6E8A-4147-A177-3AD203B41FA5}">
                      <a16:colId xmlns:a16="http://schemas.microsoft.com/office/drawing/2014/main" val="20003"/>
                    </a:ext>
                  </a:extLst>
                </a:gridCol>
                <a:gridCol w="1900237">
                  <a:extLst>
                    <a:ext uri="{9D8B030D-6E8A-4147-A177-3AD203B41FA5}">
                      <a16:colId xmlns:a16="http://schemas.microsoft.com/office/drawing/2014/main" val="20004"/>
                    </a:ext>
                  </a:extLst>
                </a:gridCol>
              </a:tblGrid>
              <a:tr h="8717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THE</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SCRIPT</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KEEPER</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THE</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MORE YOU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KNOW</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BALANCING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ACT</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BLANK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STARE</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NAME THE COMPOUD</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Rectangle 47"/>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SlideSpark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096" name="Text Box 48"/>
          <p:cNvSpPr txBox="1">
            <a:spLocks noChangeArrowheads="1"/>
          </p:cNvSpPr>
          <p:nvPr/>
        </p:nvSpPr>
        <p:spPr bwMode="auto">
          <a:xfrm>
            <a:off x="228600" y="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Subscripts and Equations Review Game</a:t>
            </a:r>
          </a:p>
        </p:txBody>
      </p:sp>
      <p:sp>
        <p:nvSpPr>
          <p:cNvPr id="2097" name="Text Box 49"/>
          <p:cNvSpPr txBox="1">
            <a:spLocks noChangeArrowheads="1"/>
          </p:cNvSpPr>
          <p:nvPr/>
        </p:nvSpPr>
        <p:spPr bwMode="auto">
          <a:xfrm>
            <a:off x="457200" y="6172200"/>
            <a:ext cx="6019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dirty="0">
                <a:ln>
                  <a:noFill/>
                </a:ln>
                <a:solidFill>
                  <a:srgbClr val="FF00FF"/>
                </a:solidFill>
                <a:effectLst/>
                <a:uLnTx/>
                <a:uFillTx/>
                <a:latin typeface="Arial" charset="0"/>
                <a:ea typeface="+mn-ea"/>
                <a:cs typeface="+mn-cs"/>
              </a:rPr>
              <a:t>Final Question:________________</a:t>
            </a:r>
          </a:p>
        </p:txBody>
      </p:sp>
    </p:spTree>
    <p:extLst>
      <p:ext uri="{BB962C8B-B14F-4D97-AF65-F5344CB8AC3E}">
        <p14:creationId xmlns:p14="http://schemas.microsoft.com/office/powerpoint/2010/main" val="3221271452"/>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i.guim.co.uk/img/media/109cb4b6f5ecf455b64b7269152bdbdd1d03cfd6/0_0_3264_2448/master/3264.jpg?w=1125&amp;q=55&amp;auto=format&amp;usm=12&amp;fit=max&amp;s=9216e5e7feb6e92b0471865fe57d99a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AutoShape 4" descr="https://i.guim.co.uk/img/media/109cb4b6f5ecf455b64b7269152bdbdd1d03cfd6/0_0_3264_2448/master/3264.jpg?w=1125&amp;q=55&amp;auto=format&amp;usm=12&amp;fit=max&amp;s=9216e5e7feb6e92b0471865fe57d99a3"/>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44038" name="Picture 6" descr="https://upload.wikimedia.org/wikipedia/commons/d/d0/Beakman_en_M%C3%A9xico_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57797" y="808845"/>
            <a:ext cx="7968785" cy="923330"/>
          </a:xfrm>
          <a:prstGeom prst="rect">
            <a:avLst/>
          </a:prstGeom>
          <a:noFill/>
        </p:spPr>
        <p:txBody>
          <a:bodyPr wrap="none" lIns="91440" tIns="45720" rIns="91440" bIns="45720">
            <a:prstTxWarp prst="textArchUp">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5050"/>
                  </a:solidFill>
                  <a:prstDash val="solid"/>
                  <a:miter lim="800000"/>
                </a:ln>
                <a:solidFill>
                  <a:srgbClr val="92D050"/>
                </a:solidFill>
                <a:effectLst>
                  <a:glow rad="228600">
                    <a:srgbClr val="333399">
                      <a:satMod val="175000"/>
                      <a:alpha val="40000"/>
                    </a:srgbClr>
                  </a:glow>
                  <a:outerShdw blurRad="50800" algn="tl" rotWithShape="0">
                    <a:srgbClr val="000000"/>
                  </a:outerShdw>
                </a:effectLst>
                <a:uLnTx/>
                <a:uFillTx/>
                <a:latin typeface="Arial" charset="0"/>
                <a:ea typeface="+mn-ea"/>
                <a:cs typeface="+mn-cs"/>
              </a:rPr>
              <a:t>5 Point Wager Question</a:t>
            </a:r>
          </a:p>
        </p:txBody>
      </p:sp>
    </p:spTree>
    <p:extLst>
      <p:ext uri="{BB962C8B-B14F-4D97-AF65-F5344CB8AC3E}">
        <p14:creationId xmlns:p14="http://schemas.microsoft.com/office/powerpoint/2010/main" val="360284269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81000"/>
            <a:ext cx="88392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Please balance the equation below.</a:t>
            </a:r>
          </a:p>
        </p:txBody>
      </p:sp>
      <p:sp>
        <p:nvSpPr>
          <p:cNvPr id="7" name="Rectangle 6"/>
          <p:cNvSpPr/>
          <p:nvPr/>
        </p:nvSpPr>
        <p:spPr>
          <a:xfrm>
            <a:off x="-381000" y="1361657"/>
            <a:ext cx="9906000" cy="584775"/>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__Hg(OH)</a:t>
            </a:r>
            <a:r>
              <a:rPr kumimoji="0" lang="en-US" sz="2400" b="0" i="0" u="none" strike="noStrike" kern="1200" cap="none" spc="0" normalizeH="0" baseline="0" noProof="0" dirty="0">
                <a:ln>
                  <a:noFill/>
                </a:ln>
                <a:solidFill>
                  <a:srgbClr val="FFFFFF"/>
                </a:solidFill>
                <a:effectLst/>
                <a:uLnTx/>
                <a:uFillTx/>
                <a:latin typeface="Arial" charset="0"/>
                <a:ea typeface="+mn-ea"/>
                <a:cs typeface="+mn-cs"/>
              </a:rPr>
              <a:t>2</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 + __H</a:t>
            </a:r>
            <a:r>
              <a:rPr kumimoji="0" lang="en-US" sz="2400" b="0" i="0" u="none" strike="noStrike" kern="1200" cap="none" spc="0" normalizeH="0" baseline="0" noProof="0" dirty="0">
                <a:ln>
                  <a:noFill/>
                </a:ln>
                <a:solidFill>
                  <a:srgbClr val="FFFFFF"/>
                </a:solidFill>
                <a:effectLst/>
                <a:uLnTx/>
                <a:uFillTx/>
                <a:latin typeface="Arial" charset="0"/>
                <a:ea typeface="+mn-ea"/>
                <a:cs typeface="+mn-cs"/>
              </a:rPr>
              <a:t>3</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PO</a:t>
            </a:r>
            <a:r>
              <a:rPr kumimoji="0" lang="en-US" sz="2400" b="0" i="0" u="none" strike="noStrike" kern="1200" cap="none" spc="0" normalizeH="0" baseline="0" noProof="0" dirty="0">
                <a:ln>
                  <a:noFill/>
                </a:ln>
                <a:solidFill>
                  <a:srgbClr val="FFFFFF"/>
                </a:solidFill>
                <a:effectLst/>
                <a:uLnTx/>
                <a:uFillTx/>
                <a:latin typeface="Arial" charset="0"/>
                <a:ea typeface="+mn-ea"/>
                <a:cs typeface="+mn-cs"/>
              </a:rPr>
              <a:t>4</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 </a:t>
            </a:r>
            <a:r>
              <a:rPr kumimoji="0" lang="en-US" sz="3200" b="0" i="0" u="none" strike="noStrike" kern="1200" cap="none" spc="0" normalizeH="0" baseline="0" noProof="0" dirty="0">
                <a:ln>
                  <a:noFill/>
                </a:ln>
                <a:solidFill>
                  <a:srgbClr val="FFFFFF"/>
                </a:solidFill>
                <a:effectLst/>
                <a:uLnTx/>
                <a:uFillTx/>
                <a:latin typeface="Arial" charset="0"/>
                <a:ea typeface="+mn-ea"/>
                <a:cs typeface="+mn-cs"/>
                <a:sym typeface="Wingdings" panose="05000000000000000000" pitchFamily="2" charset="2"/>
              </a:rPr>
              <a:t>__</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Hg</a:t>
            </a:r>
            <a:r>
              <a:rPr kumimoji="0" lang="en-US" sz="2400" b="0" i="0" u="none" strike="noStrike" kern="1200" cap="none" spc="0" normalizeH="0" baseline="0" noProof="0" dirty="0">
                <a:ln>
                  <a:noFill/>
                </a:ln>
                <a:solidFill>
                  <a:srgbClr val="FFFFFF"/>
                </a:solidFill>
                <a:effectLst/>
                <a:uLnTx/>
                <a:uFillTx/>
                <a:latin typeface="Arial" charset="0"/>
                <a:ea typeface="+mn-ea"/>
                <a:cs typeface="+mn-cs"/>
              </a:rPr>
              <a:t>3</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(PO</a:t>
            </a:r>
            <a:r>
              <a:rPr kumimoji="0" lang="en-US" sz="2400" b="0" i="0" u="none" strike="noStrike" kern="1200" cap="none" spc="0" normalizeH="0" baseline="0" noProof="0" dirty="0">
                <a:ln>
                  <a:noFill/>
                </a:ln>
                <a:solidFill>
                  <a:srgbClr val="FFFFFF"/>
                </a:solidFill>
                <a:effectLst/>
                <a:uLnTx/>
                <a:uFillTx/>
                <a:latin typeface="Arial" charset="0"/>
                <a:ea typeface="+mn-ea"/>
                <a:cs typeface="+mn-cs"/>
              </a:rPr>
              <a:t>4</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a:t>
            </a:r>
            <a:r>
              <a:rPr kumimoji="0" lang="en-US" sz="2400" b="0" i="0" u="none" strike="noStrike" kern="1200" cap="none" spc="0" normalizeH="0" baseline="0" noProof="0" dirty="0">
                <a:ln>
                  <a:noFill/>
                </a:ln>
                <a:solidFill>
                  <a:srgbClr val="FFFFFF"/>
                </a:solidFill>
                <a:effectLst/>
                <a:uLnTx/>
                <a:uFillTx/>
                <a:latin typeface="Arial" charset="0"/>
                <a:ea typeface="+mn-ea"/>
                <a:cs typeface="+mn-cs"/>
              </a:rPr>
              <a:t>2</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 + __H</a:t>
            </a:r>
            <a:r>
              <a:rPr kumimoji="0" lang="en-US" sz="2400" b="0" i="0" u="none" strike="noStrike" kern="1200" cap="none" spc="0" normalizeH="0" baseline="0" noProof="0" dirty="0">
                <a:ln>
                  <a:noFill/>
                </a:ln>
                <a:solidFill>
                  <a:srgbClr val="FFFFFF"/>
                </a:solidFill>
                <a:effectLst/>
                <a:uLnTx/>
                <a:uFillTx/>
                <a:latin typeface="Arial" charset="0"/>
                <a:ea typeface="+mn-ea"/>
                <a:cs typeface="+mn-cs"/>
              </a:rPr>
              <a:t>2</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O </a:t>
            </a:r>
            <a:r>
              <a:rPr kumimoji="0" lang="pt-BR" sz="3200" b="0" i="0" u="none" strike="noStrike" kern="1200" cap="none" spc="0" normalizeH="0" baseline="0" noProof="0" dirty="0">
                <a:ln>
                  <a:noFill/>
                </a:ln>
                <a:solidFill>
                  <a:srgbClr val="FFFFFF"/>
                </a:solidFill>
                <a:effectLst/>
                <a:uLnTx/>
                <a:uFillTx/>
                <a:latin typeface="Arial" charset="0"/>
                <a:ea typeface="+mn-ea"/>
                <a:cs typeface="+mn-cs"/>
              </a:rPr>
              <a:t> </a:t>
            </a:r>
            <a:endParaRPr kumimoji="0" lang="en-US" sz="3200" b="1" i="0" u="none" strike="noStrike" kern="1200" cap="none" spc="0" normalizeH="0" baseline="0" noProof="0" dirty="0">
              <a:ln w="17780" cmpd="sng">
                <a:solidFill>
                  <a:srgbClr val="FFFFFF"/>
                </a:solidFill>
                <a:prstDash val="solid"/>
                <a:miter lim="800000"/>
              </a:ln>
              <a:solidFill>
                <a:srgbClr val="FFFFFF"/>
              </a:solidFill>
              <a:effectLst>
                <a:glow rad="25400">
                  <a:srgbClr val="BBE0E3">
                    <a:satMod val="175000"/>
                    <a:alpha val="40000"/>
                  </a:srgbClr>
                </a:glow>
                <a:outerShdw blurRad="50800" algn="tl" rotWithShape="0">
                  <a:srgbClr val="000000"/>
                </a:outerShdw>
              </a:effectLst>
              <a:uLnTx/>
              <a:uFillTx/>
              <a:latin typeface="Arial" charset="0"/>
              <a:ea typeface="+mn-ea"/>
              <a:cs typeface="+mn-cs"/>
            </a:endParaRPr>
          </a:p>
        </p:txBody>
      </p:sp>
      <p:sp>
        <p:nvSpPr>
          <p:cNvPr id="12" name="Rectangle 11"/>
          <p:cNvSpPr/>
          <p:nvPr/>
        </p:nvSpPr>
        <p:spPr>
          <a:xfrm>
            <a:off x="854025" y="5657124"/>
            <a:ext cx="7318798" cy="1107996"/>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FINAL QUESTION</a:t>
            </a:r>
          </a:p>
        </p:txBody>
      </p:sp>
      <p:pic>
        <p:nvPicPr>
          <p:cNvPr id="3" name="Picture 2">
            <a:extLst>
              <a:ext uri="{FF2B5EF4-FFF2-40B4-BE49-F238E27FC236}">
                <a16:creationId xmlns:a16="http://schemas.microsoft.com/office/drawing/2014/main" id="{2B69798D-53EE-FECA-9179-C3A187987613}"/>
              </a:ext>
            </a:extLst>
          </p:cNvPr>
          <p:cNvPicPr>
            <a:picLocks noChangeAspect="1"/>
          </p:cNvPicPr>
          <p:nvPr/>
        </p:nvPicPr>
        <p:blipFill>
          <a:blip r:embed="rId2"/>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34930510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81000"/>
            <a:ext cx="88392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Please balance the equation below.</a:t>
            </a:r>
          </a:p>
        </p:txBody>
      </p:sp>
      <p:sp>
        <p:nvSpPr>
          <p:cNvPr id="7" name="Rectangle 6"/>
          <p:cNvSpPr/>
          <p:nvPr/>
        </p:nvSpPr>
        <p:spPr>
          <a:xfrm>
            <a:off x="-381000" y="1361657"/>
            <a:ext cx="9906000" cy="584775"/>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__</a:t>
            </a:r>
            <a:r>
              <a:rPr kumimoji="0" lang="en-US" sz="3200" b="0" i="0" u="none" strike="noStrike" kern="1200" cap="none" spc="0" normalizeH="0" baseline="0" noProof="0" dirty="0">
                <a:ln>
                  <a:noFill/>
                </a:ln>
                <a:solidFill>
                  <a:srgbClr val="808080">
                    <a:lumMod val="60000"/>
                    <a:lumOff val="40000"/>
                  </a:srgbClr>
                </a:solidFill>
                <a:effectLst/>
                <a:uLnTx/>
                <a:uFillTx/>
                <a:latin typeface="Arial" charset="0"/>
                <a:ea typeface="+mn-ea"/>
                <a:cs typeface="+mn-cs"/>
              </a:rPr>
              <a:t>Hg</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a:t>
            </a:r>
            <a:r>
              <a:rPr kumimoji="0" lang="en-US" sz="3200" b="0" i="0" u="none" strike="noStrike" kern="1200" cap="none" spc="0" normalizeH="0" baseline="0" noProof="0" dirty="0">
                <a:ln>
                  <a:noFill/>
                </a:ln>
                <a:solidFill>
                  <a:srgbClr val="FF0000"/>
                </a:solidFill>
                <a:effectLst/>
                <a:uLnTx/>
                <a:uFillTx/>
                <a:latin typeface="Arial" charset="0"/>
                <a:ea typeface="+mn-ea"/>
                <a:cs typeface="+mn-cs"/>
              </a:rPr>
              <a:t>O</a:t>
            </a:r>
            <a:r>
              <a:rPr kumimoji="0" lang="en-US" sz="3200" b="0" i="0" u="none" strike="noStrike" kern="1200" cap="none" spc="0" normalizeH="0" baseline="0" noProof="0" dirty="0">
                <a:ln>
                  <a:noFill/>
                </a:ln>
                <a:solidFill>
                  <a:srgbClr val="FFC000"/>
                </a:solidFill>
                <a:effectLst/>
                <a:uLnTx/>
                <a:uFillTx/>
                <a:latin typeface="Arial" charset="0"/>
                <a:ea typeface="+mn-ea"/>
                <a:cs typeface="+mn-cs"/>
              </a:rPr>
              <a:t>H</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a:t>
            </a:r>
            <a:r>
              <a:rPr kumimoji="0" lang="en-US" sz="2400" b="0" i="0" u="none" strike="noStrike" kern="1200" cap="none" spc="0" normalizeH="0" baseline="0" noProof="0" dirty="0">
                <a:ln>
                  <a:noFill/>
                </a:ln>
                <a:solidFill>
                  <a:srgbClr val="FFFFFF"/>
                </a:solidFill>
                <a:effectLst/>
                <a:uLnTx/>
                <a:uFillTx/>
                <a:latin typeface="Arial" charset="0"/>
                <a:ea typeface="+mn-ea"/>
                <a:cs typeface="+mn-cs"/>
              </a:rPr>
              <a:t>2</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 + __</a:t>
            </a:r>
            <a:r>
              <a:rPr kumimoji="0" lang="en-US" sz="3200" b="0" i="0" u="none" strike="noStrike" kern="1200" cap="none" spc="0" normalizeH="0" baseline="0" noProof="0" dirty="0">
                <a:ln>
                  <a:noFill/>
                </a:ln>
                <a:solidFill>
                  <a:srgbClr val="FFC000"/>
                </a:solidFill>
                <a:effectLst/>
                <a:uLnTx/>
                <a:uFillTx/>
                <a:latin typeface="Arial" charset="0"/>
                <a:ea typeface="+mn-ea"/>
                <a:cs typeface="+mn-cs"/>
              </a:rPr>
              <a:t>H</a:t>
            </a:r>
            <a:r>
              <a:rPr kumimoji="0" lang="en-US" sz="2400" b="0" i="0" u="none" strike="noStrike" kern="1200" cap="none" spc="0" normalizeH="0" baseline="0" noProof="0" dirty="0">
                <a:ln>
                  <a:noFill/>
                </a:ln>
                <a:solidFill>
                  <a:srgbClr val="FFC000"/>
                </a:solidFill>
                <a:effectLst/>
                <a:uLnTx/>
                <a:uFillTx/>
                <a:latin typeface="Arial" charset="0"/>
                <a:ea typeface="+mn-ea"/>
                <a:cs typeface="+mn-cs"/>
              </a:rPr>
              <a:t>3</a:t>
            </a:r>
            <a:r>
              <a:rPr kumimoji="0" lang="en-US" sz="3200" b="0" i="0" u="none" strike="noStrike" kern="1200" cap="none" spc="0" normalizeH="0" baseline="0" noProof="0" dirty="0">
                <a:ln>
                  <a:noFill/>
                </a:ln>
                <a:solidFill>
                  <a:srgbClr val="CC66FF"/>
                </a:solidFill>
                <a:effectLst/>
                <a:uLnTx/>
                <a:uFillTx/>
                <a:latin typeface="Arial" charset="0"/>
                <a:ea typeface="+mn-ea"/>
                <a:cs typeface="+mn-cs"/>
              </a:rPr>
              <a:t>P</a:t>
            </a:r>
            <a:r>
              <a:rPr kumimoji="0" lang="en-US" sz="3200" b="0" i="0" u="none" strike="noStrike" kern="1200" cap="none" spc="0" normalizeH="0" baseline="0" noProof="0" dirty="0">
                <a:ln>
                  <a:noFill/>
                </a:ln>
                <a:solidFill>
                  <a:srgbClr val="FF0000"/>
                </a:solidFill>
                <a:effectLst/>
                <a:uLnTx/>
                <a:uFillTx/>
                <a:latin typeface="Arial" charset="0"/>
                <a:ea typeface="+mn-ea"/>
                <a:cs typeface="+mn-cs"/>
              </a:rPr>
              <a:t>O</a:t>
            </a:r>
            <a:r>
              <a:rPr kumimoji="0" lang="en-US" sz="2400" b="0" i="0" u="none" strike="noStrike" kern="1200" cap="none" spc="0" normalizeH="0" baseline="0" noProof="0" dirty="0">
                <a:ln>
                  <a:noFill/>
                </a:ln>
                <a:solidFill>
                  <a:srgbClr val="FF0000"/>
                </a:solidFill>
                <a:effectLst/>
                <a:uLnTx/>
                <a:uFillTx/>
                <a:latin typeface="Arial" charset="0"/>
                <a:ea typeface="+mn-ea"/>
                <a:cs typeface="+mn-cs"/>
              </a:rPr>
              <a:t>4</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 </a:t>
            </a:r>
            <a:r>
              <a:rPr kumimoji="0" lang="en-US" sz="3200" b="0" i="0" u="none" strike="noStrike" kern="1200" cap="none" spc="0" normalizeH="0" baseline="0" noProof="0" dirty="0">
                <a:ln>
                  <a:noFill/>
                </a:ln>
                <a:solidFill>
                  <a:srgbClr val="FFFFFF"/>
                </a:solidFill>
                <a:effectLst/>
                <a:uLnTx/>
                <a:uFillTx/>
                <a:latin typeface="Arial" charset="0"/>
                <a:ea typeface="+mn-ea"/>
                <a:cs typeface="+mn-cs"/>
                <a:sym typeface="Wingdings" panose="05000000000000000000" pitchFamily="2" charset="2"/>
              </a:rPr>
              <a:t>__</a:t>
            </a:r>
            <a:r>
              <a:rPr kumimoji="0" lang="en-US" sz="3200" b="0" i="0" u="none" strike="noStrike" kern="1200" cap="none" spc="0" normalizeH="0" baseline="0" noProof="0" dirty="0">
                <a:ln>
                  <a:noFill/>
                </a:ln>
                <a:solidFill>
                  <a:srgbClr val="808080">
                    <a:lumMod val="60000"/>
                    <a:lumOff val="40000"/>
                  </a:srgbClr>
                </a:solidFill>
                <a:effectLst/>
                <a:uLnTx/>
                <a:uFillTx/>
                <a:latin typeface="Arial" charset="0"/>
                <a:ea typeface="+mn-ea"/>
                <a:cs typeface="+mn-cs"/>
              </a:rPr>
              <a:t>Hg</a:t>
            </a:r>
            <a:r>
              <a:rPr kumimoji="0" lang="en-US" sz="2400" b="0" i="0" u="none" strike="noStrike" kern="1200" cap="none" spc="0" normalizeH="0" baseline="0" noProof="0" dirty="0">
                <a:ln>
                  <a:noFill/>
                </a:ln>
                <a:solidFill>
                  <a:srgbClr val="808080">
                    <a:lumMod val="60000"/>
                    <a:lumOff val="40000"/>
                  </a:srgbClr>
                </a:solidFill>
                <a:effectLst/>
                <a:uLnTx/>
                <a:uFillTx/>
                <a:latin typeface="Arial" charset="0"/>
                <a:ea typeface="+mn-ea"/>
                <a:cs typeface="+mn-cs"/>
              </a:rPr>
              <a:t>3</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a:t>
            </a:r>
            <a:r>
              <a:rPr kumimoji="0" lang="en-US" sz="3200" b="0" i="0" u="none" strike="noStrike" kern="1200" cap="none" spc="0" normalizeH="0" baseline="0" noProof="0" dirty="0">
                <a:ln>
                  <a:noFill/>
                </a:ln>
                <a:solidFill>
                  <a:srgbClr val="CC66FF"/>
                </a:solidFill>
                <a:effectLst/>
                <a:uLnTx/>
                <a:uFillTx/>
                <a:latin typeface="Arial" charset="0"/>
                <a:ea typeface="+mn-ea"/>
                <a:cs typeface="+mn-cs"/>
              </a:rPr>
              <a:t>P</a:t>
            </a:r>
            <a:r>
              <a:rPr kumimoji="0" lang="en-US" sz="3200" b="0" i="0" u="none" strike="noStrike" kern="1200" cap="none" spc="0" normalizeH="0" baseline="0" noProof="0" dirty="0">
                <a:ln>
                  <a:noFill/>
                </a:ln>
                <a:solidFill>
                  <a:srgbClr val="FF0000"/>
                </a:solidFill>
                <a:effectLst/>
                <a:uLnTx/>
                <a:uFillTx/>
                <a:latin typeface="Arial" charset="0"/>
                <a:ea typeface="+mn-ea"/>
                <a:cs typeface="+mn-cs"/>
              </a:rPr>
              <a:t>O</a:t>
            </a:r>
            <a:r>
              <a:rPr kumimoji="0" lang="en-US" sz="2400" b="0" i="0" u="none" strike="noStrike" kern="1200" cap="none" spc="0" normalizeH="0" baseline="0" noProof="0" dirty="0">
                <a:ln>
                  <a:noFill/>
                </a:ln>
                <a:solidFill>
                  <a:srgbClr val="FF0000"/>
                </a:solidFill>
                <a:effectLst/>
                <a:uLnTx/>
                <a:uFillTx/>
                <a:latin typeface="Arial" charset="0"/>
                <a:ea typeface="+mn-ea"/>
                <a:cs typeface="+mn-cs"/>
              </a:rPr>
              <a:t>4</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a:t>
            </a:r>
            <a:r>
              <a:rPr kumimoji="0" lang="en-US" sz="2400" b="0" i="0" u="none" strike="noStrike" kern="1200" cap="none" spc="0" normalizeH="0" baseline="0" noProof="0" dirty="0">
                <a:ln>
                  <a:noFill/>
                </a:ln>
                <a:solidFill>
                  <a:srgbClr val="FFFFFF"/>
                </a:solidFill>
                <a:effectLst/>
                <a:uLnTx/>
                <a:uFillTx/>
                <a:latin typeface="Arial" charset="0"/>
                <a:ea typeface="+mn-ea"/>
                <a:cs typeface="+mn-cs"/>
              </a:rPr>
              <a:t>2</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 + __</a:t>
            </a:r>
            <a:r>
              <a:rPr kumimoji="0" lang="en-US" sz="3200" b="0" i="0" u="none" strike="noStrike" kern="1200" cap="none" spc="0" normalizeH="0" baseline="0" noProof="0" dirty="0">
                <a:ln>
                  <a:noFill/>
                </a:ln>
                <a:solidFill>
                  <a:srgbClr val="FFC000"/>
                </a:solidFill>
                <a:effectLst/>
                <a:uLnTx/>
                <a:uFillTx/>
                <a:latin typeface="Arial" charset="0"/>
                <a:ea typeface="+mn-ea"/>
                <a:cs typeface="+mn-cs"/>
              </a:rPr>
              <a:t>H</a:t>
            </a:r>
            <a:r>
              <a:rPr kumimoji="0" lang="en-US" sz="2400" b="0" i="0" u="none" strike="noStrike" kern="1200" cap="none" spc="0" normalizeH="0" baseline="0" noProof="0" dirty="0">
                <a:ln>
                  <a:noFill/>
                </a:ln>
                <a:solidFill>
                  <a:srgbClr val="FFC000"/>
                </a:solidFill>
                <a:effectLst/>
                <a:uLnTx/>
                <a:uFillTx/>
                <a:latin typeface="Arial" charset="0"/>
                <a:ea typeface="+mn-ea"/>
                <a:cs typeface="+mn-cs"/>
              </a:rPr>
              <a:t>2</a:t>
            </a:r>
            <a:r>
              <a:rPr kumimoji="0" lang="en-US" sz="3200" b="0" i="0" u="none" strike="noStrike" kern="1200" cap="none" spc="0" normalizeH="0" baseline="0" noProof="0" dirty="0">
                <a:ln>
                  <a:noFill/>
                </a:ln>
                <a:solidFill>
                  <a:srgbClr val="FF0000"/>
                </a:solidFill>
                <a:effectLst/>
                <a:uLnTx/>
                <a:uFillTx/>
                <a:latin typeface="Arial" charset="0"/>
                <a:ea typeface="+mn-ea"/>
                <a:cs typeface="+mn-cs"/>
              </a:rPr>
              <a:t>O</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 </a:t>
            </a:r>
            <a:r>
              <a:rPr kumimoji="0" lang="pt-BR" sz="3200" b="0" i="0" u="none" strike="noStrike" kern="1200" cap="none" spc="0" normalizeH="0" baseline="0" noProof="0" dirty="0">
                <a:ln>
                  <a:noFill/>
                </a:ln>
                <a:solidFill>
                  <a:srgbClr val="FFFFFF"/>
                </a:solidFill>
                <a:effectLst/>
                <a:uLnTx/>
                <a:uFillTx/>
                <a:latin typeface="Arial" charset="0"/>
                <a:ea typeface="+mn-ea"/>
                <a:cs typeface="+mn-cs"/>
              </a:rPr>
              <a:t> </a:t>
            </a:r>
            <a:endParaRPr kumimoji="0" lang="en-US" sz="3200" b="1" i="0" u="none" strike="noStrike" kern="1200" cap="none" spc="0" normalizeH="0" baseline="0" noProof="0" dirty="0">
              <a:ln w="17780" cmpd="sng">
                <a:solidFill>
                  <a:srgbClr val="FFFFFF"/>
                </a:solidFill>
                <a:prstDash val="solid"/>
                <a:miter lim="800000"/>
              </a:ln>
              <a:solidFill>
                <a:srgbClr val="FFFFFF"/>
              </a:solidFill>
              <a:effectLst>
                <a:glow rad="25400">
                  <a:srgbClr val="BBE0E3">
                    <a:satMod val="175000"/>
                    <a:alpha val="40000"/>
                  </a:srgbClr>
                </a:glow>
                <a:outerShdw blurRad="50800" algn="tl" rotWithShape="0">
                  <a:srgbClr val="000000"/>
                </a:outerShdw>
              </a:effectLst>
              <a:uLnTx/>
              <a:uFillTx/>
              <a:latin typeface="Arial" charset="0"/>
              <a:ea typeface="+mn-ea"/>
              <a:cs typeface="+mn-cs"/>
            </a:endParaRPr>
          </a:p>
        </p:txBody>
      </p:sp>
      <p:sp>
        <p:nvSpPr>
          <p:cNvPr id="12" name="Rectangle 11"/>
          <p:cNvSpPr/>
          <p:nvPr/>
        </p:nvSpPr>
        <p:spPr>
          <a:xfrm>
            <a:off x="854025" y="5657124"/>
            <a:ext cx="7318798" cy="1107996"/>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FINAL QUESTION</a:t>
            </a:r>
          </a:p>
        </p:txBody>
      </p:sp>
      <p:sp>
        <p:nvSpPr>
          <p:cNvPr id="13" name="TextBox 12"/>
          <p:cNvSpPr txBox="1"/>
          <p:nvPr/>
        </p:nvSpPr>
        <p:spPr>
          <a:xfrm>
            <a:off x="304800" y="2438400"/>
            <a:ext cx="8698555" cy="193899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lumMod val="75000"/>
                  </a:srgbClr>
                </a:solidFill>
                <a:effectLst/>
                <a:uLnTx/>
                <a:uFillTx/>
                <a:latin typeface="Arial" charset="0"/>
                <a:ea typeface="+mn-ea"/>
                <a:cs typeface="+mn-cs"/>
              </a:rPr>
              <a:t>Mercury</a:t>
            </a:r>
            <a:r>
              <a:rPr kumimoji="0" lang="en-US" sz="4000" b="0" i="0" u="none" strike="noStrike" kern="1200" cap="none" spc="0" normalizeH="0" baseline="0" noProof="0" dirty="0">
                <a:ln>
                  <a:noFill/>
                </a:ln>
                <a:solidFill>
                  <a:srgbClr val="00B0F0"/>
                </a:solidFill>
                <a:effectLst/>
                <a:uLnTx/>
                <a:uFillTx/>
                <a:latin typeface="Arial" charset="0"/>
                <a:ea typeface="+mn-ea"/>
                <a:cs typeface="+mn-cs"/>
              </a:rPr>
              <a:t> </a:t>
            </a:r>
            <a:r>
              <a:rPr kumimoji="0" lang="en-US" sz="4000" b="0" i="0" u="none" strike="noStrike" kern="1200" cap="none" spc="0" normalizeH="0" baseline="0" noProof="0" dirty="0">
                <a:ln>
                  <a:noFill/>
                </a:ln>
                <a:solidFill>
                  <a:srgbClr val="FFC000"/>
                </a:solidFill>
                <a:effectLst/>
                <a:uLnTx/>
                <a:uFillTx/>
                <a:latin typeface="Arial" charset="0"/>
                <a:ea typeface="+mn-ea"/>
                <a:cs typeface="+mn-cs"/>
              </a:rPr>
              <a:t>Hydr</a:t>
            </a:r>
            <a:r>
              <a:rPr kumimoji="0" lang="en-US" sz="4000" b="0" i="0" u="none" strike="noStrike" kern="1200" cap="none" spc="0" normalizeH="0" baseline="0" noProof="0" dirty="0">
                <a:ln>
                  <a:noFill/>
                </a:ln>
                <a:solidFill>
                  <a:srgbClr val="FF0000"/>
                </a:solidFill>
                <a:effectLst/>
                <a:uLnTx/>
                <a:uFillTx/>
                <a:latin typeface="Arial" charset="0"/>
                <a:ea typeface="+mn-ea"/>
                <a:cs typeface="+mn-cs"/>
              </a:rPr>
              <a:t>oxide</a:t>
            </a:r>
            <a:r>
              <a:rPr kumimoji="0" lang="en-US" sz="4000" b="0" i="0" u="none" strike="noStrike" kern="1200" cap="none" spc="0" normalizeH="0" baseline="0" noProof="0" dirty="0">
                <a:ln>
                  <a:noFill/>
                </a:ln>
                <a:solidFill>
                  <a:srgbClr val="00B0F0"/>
                </a:solidFill>
                <a:effectLst/>
                <a:uLnTx/>
                <a:uFillTx/>
                <a:latin typeface="Arial" charset="0"/>
                <a:ea typeface="+mn-ea"/>
                <a:cs typeface="+mn-cs"/>
              </a:rPr>
              <a:t> </a:t>
            </a:r>
            <a:r>
              <a:rPr kumimoji="0" lang="en-US" sz="4000" b="0" i="0" u="none" strike="noStrike" kern="1200" cap="none" spc="0" normalizeH="0" baseline="0" noProof="0" dirty="0">
                <a:ln>
                  <a:noFill/>
                </a:ln>
                <a:solidFill>
                  <a:srgbClr val="FFFFFF"/>
                </a:solidFill>
                <a:effectLst/>
                <a:uLnTx/>
                <a:uFillTx/>
                <a:latin typeface="Arial" charset="0"/>
                <a:ea typeface="+mn-ea"/>
                <a:cs typeface="+mn-cs"/>
              </a:rPr>
              <a:t>and</a:t>
            </a:r>
            <a:r>
              <a:rPr kumimoji="0" lang="en-US" sz="4000" b="0" i="0" u="none" strike="noStrike" kern="1200" cap="none" spc="0" normalizeH="0" baseline="0" noProof="0" dirty="0">
                <a:ln>
                  <a:noFill/>
                </a:ln>
                <a:solidFill>
                  <a:srgbClr val="00B0F0"/>
                </a:solidFill>
                <a:effectLst/>
                <a:uLnTx/>
                <a:uFillTx/>
                <a:latin typeface="Arial" charset="0"/>
                <a:ea typeface="+mn-ea"/>
                <a:cs typeface="+mn-cs"/>
              </a:rPr>
              <a:t> </a:t>
            </a:r>
            <a:r>
              <a:rPr kumimoji="0" lang="en-US" sz="4000" b="0" i="0" u="none" strike="noStrike" kern="1200" cap="none" spc="0" normalizeH="0" baseline="0" noProof="0" dirty="0">
                <a:ln>
                  <a:noFill/>
                </a:ln>
                <a:solidFill>
                  <a:srgbClr val="CC66FF"/>
                </a:solidFill>
                <a:effectLst/>
                <a:uLnTx/>
                <a:uFillTx/>
                <a:latin typeface="Arial" charset="0"/>
                <a:ea typeface="+mn-ea"/>
                <a:cs typeface="+mn-cs"/>
              </a:rPr>
              <a:t>Phosphoric</a:t>
            </a:r>
            <a:r>
              <a:rPr kumimoji="0" lang="en-US" sz="4000" b="0" i="0" u="none" strike="noStrike" kern="1200" cap="none" spc="0" normalizeH="0" baseline="0" noProof="0" dirty="0">
                <a:ln>
                  <a:noFill/>
                </a:ln>
                <a:solidFill>
                  <a:srgbClr val="00B0F0"/>
                </a:solidFill>
                <a:effectLst/>
                <a:uLnTx/>
                <a:uFillTx/>
                <a:latin typeface="Arial" charset="0"/>
                <a:ea typeface="+mn-ea"/>
                <a:cs typeface="+mn-cs"/>
              </a:rPr>
              <a:t> </a:t>
            </a:r>
            <a:r>
              <a:rPr kumimoji="0" lang="en-US" sz="4000" b="0" i="0" u="none" strike="noStrike" kern="1200" cap="none" spc="0" normalizeH="0" baseline="0" noProof="0" dirty="0">
                <a:ln>
                  <a:noFill/>
                </a:ln>
                <a:solidFill>
                  <a:srgbClr val="FFC000"/>
                </a:solidFill>
                <a:effectLst/>
                <a:uLnTx/>
                <a:uFillTx/>
                <a:latin typeface="Arial" charset="0"/>
                <a:ea typeface="+mn-ea"/>
                <a:cs typeface="+mn-cs"/>
              </a:rPr>
              <a:t>A</a:t>
            </a:r>
            <a:r>
              <a:rPr kumimoji="0" lang="en-US" sz="4000" b="0" i="0" u="none" strike="noStrike" kern="1200" cap="none" spc="0" normalizeH="0" baseline="0" noProof="0" dirty="0">
                <a:ln>
                  <a:noFill/>
                </a:ln>
                <a:solidFill>
                  <a:srgbClr val="FF0000"/>
                </a:solidFill>
                <a:effectLst/>
                <a:uLnTx/>
                <a:uFillTx/>
                <a:latin typeface="Arial" charset="0"/>
                <a:ea typeface="+mn-ea"/>
                <a:cs typeface="+mn-cs"/>
              </a:rPr>
              <a:t>cid</a:t>
            </a:r>
            <a:r>
              <a:rPr kumimoji="0" lang="en-US" sz="4000" b="0" i="0" u="none" strike="noStrike" kern="1200" cap="none" spc="0" normalizeH="0" baseline="0" noProof="0" dirty="0">
                <a:ln>
                  <a:noFill/>
                </a:ln>
                <a:solidFill>
                  <a:srgbClr val="00B0F0"/>
                </a:solidFill>
                <a:effectLst/>
                <a:uLnTx/>
                <a:uFillTx/>
                <a:latin typeface="Arial" charset="0"/>
                <a:ea typeface="+mn-ea"/>
                <a:cs typeface="+mn-cs"/>
              </a:rPr>
              <a:t> </a:t>
            </a:r>
            <a:r>
              <a:rPr kumimoji="0" lang="en-US" sz="4000" b="0" i="0" u="none" strike="noStrike" kern="1200" cap="none" spc="0" normalizeH="0" baseline="0" noProof="0" dirty="0">
                <a:ln>
                  <a:noFill/>
                </a:ln>
                <a:solidFill>
                  <a:srgbClr val="FFFFFF"/>
                </a:solidFill>
                <a:effectLst/>
                <a:uLnTx/>
                <a:uFillTx/>
                <a:latin typeface="Arial" charset="0"/>
                <a:ea typeface="+mn-ea"/>
                <a:cs typeface="+mn-cs"/>
              </a:rPr>
              <a:t>react to produce </a:t>
            </a:r>
            <a:r>
              <a:rPr kumimoji="0" lang="en-US" sz="4000" b="0" i="0" u="none" strike="noStrike" kern="1200" cap="none" spc="0" normalizeH="0" baseline="0" noProof="0" dirty="0">
                <a:ln>
                  <a:noFill/>
                </a:ln>
                <a:solidFill>
                  <a:srgbClr val="FFFFFF">
                    <a:lumMod val="75000"/>
                  </a:srgbClr>
                </a:solidFill>
                <a:effectLst/>
                <a:uLnTx/>
                <a:uFillTx/>
                <a:latin typeface="Arial" charset="0"/>
                <a:ea typeface="+mn-ea"/>
                <a:cs typeface="+mn-cs"/>
              </a:rPr>
              <a:t>Mercury </a:t>
            </a:r>
            <a:r>
              <a:rPr kumimoji="0" lang="en-US" sz="4000" b="0" i="0" u="none" strike="noStrike" kern="1200" cap="none" spc="0" normalizeH="0" baseline="0" noProof="0" dirty="0">
                <a:ln>
                  <a:noFill/>
                </a:ln>
                <a:solidFill>
                  <a:srgbClr val="CC66FF"/>
                </a:solidFill>
                <a:effectLst/>
                <a:uLnTx/>
                <a:uFillTx/>
                <a:latin typeface="Arial" charset="0"/>
                <a:ea typeface="+mn-ea"/>
                <a:cs typeface="+mn-cs"/>
              </a:rPr>
              <a:t>Ph</a:t>
            </a:r>
            <a:r>
              <a:rPr kumimoji="0" lang="en-US" sz="4000" b="0" i="0" u="none" strike="noStrike" kern="1200" cap="none" spc="0" normalizeH="0" baseline="0" noProof="0" dirty="0">
                <a:ln>
                  <a:noFill/>
                </a:ln>
                <a:solidFill>
                  <a:srgbClr val="FF0000"/>
                </a:solidFill>
                <a:effectLst/>
                <a:uLnTx/>
                <a:uFillTx/>
                <a:latin typeface="Arial" charset="0"/>
                <a:ea typeface="+mn-ea"/>
                <a:cs typeface="+mn-cs"/>
              </a:rPr>
              <a:t>osphate</a:t>
            </a:r>
            <a:r>
              <a:rPr kumimoji="0" lang="en-US" sz="4000" b="0" i="0" u="none" strike="noStrike" kern="1200" cap="none" spc="0" normalizeH="0" baseline="0" noProof="0" dirty="0">
                <a:ln>
                  <a:noFill/>
                </a:ln>
                <a:solidFill>
                  <a:srgbClr val="FFFFFF">
                    <a:lumMod val="75000"/>
                  </a:srgbClr>
                </a:solidFill>
                <a:effectLst/>
                <a:uLnTx/>
                <a:uFillTx/>
                <a:latin typeface="Arial" charset="0"/>
                <a:ea typeface="+mn-ea"/>
                <a:cs typeface="+mn-cs"/>
              </a:rPr>
              <a:t> </a:t>
            </a:r>
            <a:r>
              <a:rPr kumimoji="0" lang="en-US" sz="4000" b="0" i="0" u="none" strike="noStrike" kern="1200" cap="none" spc="0" normalizeH="0" baseline="0" noProof="0" dirty="0">
                <a:ln>
                  <a:noFill/>
                </a:ln>
                <a:solidFill>
                  <a:srgbClr val="00B0F0"/>
                </a:solidFill>
                <a:effectLst/>
                <a:uLnTx/>
                <a:uFillTx/>
                <a:latin typeface="Arial" charset="0"/>
                <a:ea typeface="+mn-ea"/>
                <a:cs typeface="+mn-cs"/>
              </a:rPr>
              <a:t>and </a:t>
            </a:r>
            <a:r>
              <a:rPr kumimoji="0" lang="en-US" sz="4000" b="0" i="0" u="none" strike="noStrike" kern="1200" cap="none" spc="0" normalizeH="0" baseline="0" noProof="0" dirty="0">
                <a:ln>
                  <a:noFill/>
                </a:ln>
                <a:solidFill>
                  <a:srgbClr val="FFC000"/>
                </a:solidFill>
                <a:effectLst/>
                <a:uLnTx/>
                <a:uFillTx/>
                <a:latin typeface="Arial" charset="0"/>
                <a:ea typeface="+mn-ea"/>
                <a:cs typeface="+mn-cs"/>
              </a:rPr>
              <a:t>Wa</a:t>
            </a:r>
            <a:r>
              <a:rPr kumimoji="0" lang="en-US" sz="4000" b="0" i="0" u="none" strike="noStrike" kern="1200" cap="none" spc="0" normalizeH="0" baseline="0" noProof="0" dirty="0">
                <a:ln>
                  <a:noFill/>
                </a:ln>
                <a:solidFill>
                  <a:srgbClr val="FF0000"/>
                </a:solidFill>
                <a:effectLst/>
                <a:uLnTx/>
                <a:uFillTx/>
                <a:latin typeface="Arial" charset="0"/>
                <a:ea typeface="+mn-ea"/>
                <a:cs typeface="+mn-cs"/>
              </a:rPr>
              <a:t>ter</a:t>
            </a:r>
            <a:r>
              <a:rPr kumimoji="0" lang="en-US" sz="4000" b="0" i="0" u="none" strike="noStrike" kern="1200" cap="none" spc="0" normalizeH="0" baseline="0" noProof="0" dirty="0">
                <a:ln>
                  <a:noFill/>
                </a:ln>
                <a:solidFill>
                  <a:srgbClr val="FFFFFF"/>
                </a:solidFill>
                <a:effectLst/>
                <a:uLnTx/>
                <a:uFillTx/>
                <a:latin typeface="Arial" charset="0"/>
                <a:ea typeface="+mn-ea"/>
                <a:cs typeface="+mn-cs"/>
              </a:rPr>
              <a:t>.</a:t>
            </a:r>
            <a:r>
              <a:rPr kumimoji="0" lang="en-US" sz="4000" b="0" i="0" u="none" strike="noStrike" kern="1200" cap="none" spc="0" normalizeH="0" baseline="0" noProof="0" dirty="0">
                <a:ln>
                  <a:noFill/>
                </a:ln>
                <a:solidFill>
                  <a:srgbClr val="00B0F0"/>
                </a:solidFill>
                <a:effectLst/>
                <a:uLnTx/>
                <a:uFillTx/>
                <a:latin typeface="Arial" charset="0"/>
                <a:ea typeface="+mn-ea"/>
                <a:cs typeface="+mn-cs"/>
              </a:rPr>
              <a:t>  </a:t>
            </a:r>
          </a:p>
        </p:txBody>
      </p:sp>
      <p:pic>
        <p:nvPicPr>
          <p:cNvPr id="3" name="Picture 2">
            <a:extLst>
              <a:ext uri="{FF2B5EF4-FFF2-40B4-BE49-F238E27FC236}">
                <a16:creationId xmlns:a16="http://schemas.microsoft.com/office/drawing/2014/main" id="{D9F76A5F-C64D-2708-A848-4A544267817A}"/>
              </a:ext>
            </a:extLst>
          </p:cNvPr>
          <p:cNvPicPr>
            <a:picLocks noChangeAspect="1"/>
          </p:cNvPicPr>
          <p:nvPr/>
        </p:nvPicPr>
        <p:blipFill>
          <a:blip r:embed="rId2"/>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60320192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81000"/>
            <a:ext cx="88392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Please balance the equation below.</a:t>
            </a:r>
          </a:p>
        </p:txBody>
      </p:sp>
      <p:sp>
        <p:nvSpPr>
          <p:cNvPr id="7" name="Rectangle 6"/>
          <p:cNvSpPr/>
          <p:nvPr/>
        </p:nvSpPr>
        <p:spPr>
          <a:xfrm>
            <a:off x="-381000" y="1361657"/>
            <a:ext cx="9906000" cy="584775"/>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__</a:t>
            </a:r>
            <a:r>
              <a:rPr kumimoji="0" lang="en-US" sz="3200" b="0" i="0" u="none" strike="noStrike" kern="1200" cap="none" spc="0" normalizeH="0" baseline="0" noProof="0" dirty="0">
                <a:ln>
                  <a:noFill/>
                </a:ln>
                <a:solidFill>
                  <a:srgbClr val="808080">
                    <a:lumMod val="60000"/>
                    <a:lumOff val="40000"/>
                  </a:srgbClr>
                </a:solidFill>
                <a:effectLst/>
                <a:uLnTx/>
                <a:uFillTx/>
                <a:latin typeface="Arial" charset="0"/>
                <a:ea typeface="+mn-ea"/>
                <a:cs typeface="+mn-cs"/>
              </a:rPr>
              <a:t>Hg</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a:t>
            </a:r>
            <a:r>
              <a:rPr kumimoji="0" lang="en-US" sz="3200" b="0" i="0" u="none" strike="noStrike" kern="1200" cap="none" spc="0" normalizeH="0" baseline="0" noProof="0" dirty="0">
                <a:ln>
                  <a:noFill/>
                </a:ln>
                <a:solidFill>
                  <a:srgbClr val="FF0000"/>
                </a:solidFill>
                <a:effectLst/>
                <a:uLnTx/>
                <a:uFillTx/>
                <a:latin typeface="Arial" charset="0"/>
                <a:ea typeface="+mn-ea"/>
                <a:cs typeface="+mn-cs"/>
              </a:rPr>
              <a:t>O</a:t>
            </a:r>
            <a:r>
              <a:rPr kumimoji="0" lang="en-US" sz="3200" b="0" i="0" u="none" strike="noStrike" kern="1200" cap="none" spc="0" normalizeH="0" baseline="0" noProof="0" dirty="0">
                <a:ln>
                  <a:noFill/>
                </a:ln>
                <a:solidFill>
                  <a:srgbClr val="FFC000"/>
                </a:solidFill>
                <a:effectLst/>
                <a:uLnTx/>
                <a:uFillTx/>
                <a:latin typeface="Arial" charset="0"/>
                <a:ea typeface="+mn-ea"/>
                <a:cs typeface="+mn-cs"/>
              </a:rPr>
              <a:t>H</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a:t>
            </a:r>
            <a:r>
              <a:rPr kumimoji="0" lang="en-US" sz="2400" b="0" i="0" u="none" strike="noStrike" kern="1200" cap="none" spc="0" normalizeH="0" baseline="0" noProof="0" dirty="0">
                <a:ln>
                  <a:noFill/>
                </a:ln>
                <a:solidFill>
                  <a:srgbClr val="FFFFFF"/>
                </a:solidFill>
                <a:effectLst/>
                <a:uLnTx/>
                <a:uFillTx/>
                <a:latin typeface="Arial" charset="0"/>
                <a:ea typeface="+mn-ea"/>
                <a:cs typeface="+mn-cs"/>
              </a:rPr>
              <a:t>2</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 + __</a:t>
            </a:r>
            <a:r>
              <a:rPr kumimoji="0" lang="en-US" sz="3200" b="0" i="0" u="none" strike="noStrike" kern="1200" cap="none" spc="0" normalizeH="0" baseline="0" noProof="0" dirty="0">
                <a:ln>
                  <a:noFill/>
                </a:ln>
                <a:solidFill>
                  <a:srgbClr val="FFC000"/>
                </a:solidFill>
                <a:effectLst/>
                <a:uLnTx/>
                <a:uFillTx/>
                <a:latin typeface="Arial" charset="0"/>
                <a:ea typeface="+mn-ea"/>
                <a:cs typeface="+mn-cs"/>
              </a:rPr>
              <a:t>H</a:t>
            </a:r>
            <a:r>
              <a:rPr kumimoji="0" lang="en-US" sz="2400" b="0" i="0" u="none" strike="noStrike" kern="1200" cap="none" spc="0" normalizeH="0" baseline="0" noProof="0" dirty="0">
                <a:ln>
                  <a:noFill/>
                </a:ln>
                <a:solidFill>
                  <a:srgbClr val="FFC000"/>
                </a:solidFill>
                <a:effectLst/>
                <a:uLnTx/>
                <a:uFillTx/>
                <a:latin typeface="Arial" charset="0"/>
                <a:ea typeface="+mn-ea"/>
                <a:cs typeface="+mn-cs"/>
              </a:rPr>
              <a:t>3</a:t>
            </a:r>
            <a:r>
              <a:rPr kumimoji="0" lang="en-US" sz="3200" b="0" i="0" u="none" strike="noStrike" kern="1200" cap="none" spc="0" normalizeH="0" baseline="0" noProof="0" dirty="0">
                <a:ln>
                  <a:noFill/>
                </a:ln>
                <a:solidFill>
                  <a:srgbClr val="CC66FF"/>
                </a:solidFill>
                <a:effectLst/>
                <a:uLnTx/>
                <a:uFillTx/>
                <a:latin typeface="Arial" charset="0"/>
                <a:ea typeface="+mn-ea"/>
                <a:cs typeface="+mn-cs"/>
              </a:rPr>
              <a:t>P</a:t>
            </a:r>
            <a:r>
              <a:rPr kumimoji="0" lang="en-US" sz="3200" b="0" i="0" u="none" strike="noStrike" kern="1200" cap="none" spc="0" normalizeH="0" baseline="0" noProof="0" dirty="0">
                <a:ln>
                  <a:noFill/>
                </a:ln>
                <a:solidFill>
                  <a:srgbClr val="FF0000"/>
                </a:solidFill>
                <a:effectLst/>
                <a:uLnTx/>
                <a:uFillTx/>
                <a:latin typeface="Arial" charset="0"/>
                <a:ea typeface="+mn-ea"/>
                <a:cs typeface="+mn-cs"/>
              </a:rPr>
              <a:t>O</a:t>
            </a:r>
            <a:r>
              <a:rPr kumimoji="0" lang="en-US" sz="2400" b="0" i="0" u="none" strike="noStrike" kern="1200" cap="none" spc="0" normalizeH="0" baseline="0" noProof="0" dirty="0">
                <a:ln>
                  <a:noFill/>
                </a:ln>
                <a:solidFill>
                  <a:srgbClr val="FF0000"/>
                </a:solidFill>
                <a:effectLst/>
                <a:uLnTx/>
                <a:uFillTx/>
                <a:latin typeface="Arial" charset="0"/>
                <a:ea typeface="+mn-ea"/>
                <a:cs typeface="+mn-cs"/>
              </a:rPr>
              <a:t>4</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 </a:t>
            </a:r>
            <a:r>
              <a:rPr kumimoji="0" lang="en-US" sz="3200" b="0" i="0" u="none" strike="noStrike" kern="1200" cap="none" spc="0" normalizeH="0" baseline="0" noProof="0" dirty="0">
                <a:ln>
                  <a:noFill/>
                </a:ln>
                <a:solidFill>
                  <a:srgbClr val="FFFFFF"/>
                </a:solidFill>
                <a:effectLst/>
                <a:uLnTx/>
                <a:uFillTx/>
                <a:latin typeface="Arial" charset="0"/>
                <a:ea typeface="+mn-ea"/>
                <a:cs typeface="+mn-cs"/>
                <a:sym typeface="Wingdings" panose="05000000000000000000" pitchFamily="2" charset="2"/>
              </a:rPr>
              <a:t>__</a:t>
            </a:r>
            <a:r>
              <a:rPr kumimoji="0" lang="en-US" sz="3200" b="0" i="0" u="none" strike="noStrike" kern="1200" cap="none" spc="0" normalizeH="0" baseline="0" noProof="0" dirty="0">
                <a:ln>
                  <a:noFill/>
                </a:ln>
                <a:solidFill>
                  <a:srgbClr val="808080">
                    <a:lumMod val="60000"/>
                    <a:lumOff val="40000"/>
                  </a:srgbClr>
                </a:solidFill>
                <a:effectLst/>
                <a:uLnTx/>
                <a:uFillTx/>
                <a:latin typeface="Arial" charset="0"/>
                <a:ea typeface="+mn-ea"/>
                <a:cs typeface="+mn-cs"/>
              </a:rPr>
              <a:t>Hg</a:t>
            </a:r>
            <a:r>
              <a:rPr kumimoji="0" lang="en-US" sz="2400" b="0" i="0" u="none" strike="noStrike" kern="1200" cap="none" spc="0" normalizeH="0" baseline="0" noProof="0" dirty="0">
                <a:ln>
                  <a:noFill/>
                </a:ln>
                <a:solidFill>
                  <a:srgbClr val="808080">
                    <a:lumMod val="60000"/>
                    <a:lumOff val="40000"/>
                  </a:srgbClr>
                </a:solidFill>
                <a:effectLst/>
                <a:uLnTx/>
                <a:uFillTx/>
                <a:latin typeface="Arial" charset="0"/>
                <a:ea typeface="+mn-ea"/>
                <a:cs typeface="+mn-cs"/>
              </a:rPr>
              <a:t>3</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a:t>
            </a:r>
            <a:r>
              <a:rPr kumimoji="0" lang="en-US" sz="3200" b="0" i="0" u="none" strike="noStrike" kern="1200" cap="none" spc="0" normalizeH="0" baseline="0" noProof="0" dirty="0">
                <a:ln>
                  <a:noFill/>
                </a:ln>
                <a:solidFill>
                  <a:srgbClr val="CC66FF"/>
                </a:solidFill>
                <a:effectLst/>
                <a:uLnTx/>
                <a:uFillTx/>
                <a:latin typeface="Arial" charset="0"/>
                <a:ea typeface="+mn-ea"/>
                <a:cs typeface="+mn-cs"/>
              </a:rPr>
              <a:t>P</a:t>
            </a:r>
            <a:r>
              <a:rPr kumimoji="0" lang="en-US" sz="3200" b="0" i="0" u="none" strike="noStrike" kern="1200" cap="none" spc="0" normalizeH="0" baseline="0" noProof="0" dirty="0">
                <a:ln>
                  <a:noFill/>
                </a:ln>
                <a:solidFill>
                  <a:srgbClr val="FF0000"/>
                </a:solidFill>
                <a:effectLst/>
                <a:uLnTx/>
                <a:uFillTx/>
                <a:latin typeface="Arial" charset="0"/>
                <a:ea typeface="+mn-ea"/>
                <a:cs typeface="+mn-cs"/>
              </a:rPr>
              <a:t>O</a:t>
            </a:r>
            <a:r>
              <a:rPr kumimoji="0" lang="en-US" sz="2400" b="0" i="0" u="none" strike="noStrike" kern="1200" cap="none" spc="0" normalizeH="0" baseline="0" noProof="0" dirty="0">
                <a:ln>
                  <a:noFill/>
                </a:ln>
                <a:solidFill>
                  <a:srgbClr val="FF0000"/>
                </a:solidFill>
                <a:effectLst/>
                <a:uLnTx/>
                <a:uFillTx/>
                <a:latin typeface="Arial" charset="0"/>
                <a:ea typeface="+mn-ea"/>
                <a:cs typeface="+mn-cs"/>
              </a:rPr>
              <a:t>4</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a:t>
            </a:r>
            <a:r>
              <a:rPr kumimoji="0" lang="en-US" sz="2400" b="0" i="0" u="none" strike="noStrike" kern="1200" cap="none" spc="0" normalizeH="0" baseline="0" noProof="0" dirty="0">
                <a:ln>
                  <a:noFill/>
                </a:ln>
                <a:solidFill>
                  <a:srgbClr val="FFFFFF"/>
                </a:solidFill>
                <a:effectLst/>
                <a:uLnTx/>
                <a:uFillTx/>
                <a:latin typeface="Arial" charset="0"/>
                <a:ea typeface="+mn-ea"/>
                <a:cs typeface="+mn-cs"/>
              </a:rPr>
              <a:t>2</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 + __</a:t>
            </a:r>
            <a:r>
              <a:rPr kumimoji="0" lang="en-US" sz="3200" b="0" i="0" u="none" strike="noStrike" kern="1200" cap="none" spc="0" normalizeH="0" baseline="0" noProof="0" dirty="0">
                <a:ln>
                  <a:noFill/>
                </a:ln>
                <a:solidFill>
                  <a:srgbClr val="FFC000"/>
                </a:solidFill>
                <a:effectLst/>
                <a:uLnTx/>
                <a:uFillTx/>
                <a:latin typeface="Arial" charset="0"/>
                <a:ea typeface="+mn-ea"/>
                <a:cs typeface="+mn-cs"/>
              </a:rPr>
              <a:t>H</a:t>
            </a:r>
            <a:r>
              <a:rPr kumimoji="0" lang="en-US" sz="2400" b="0" i="0" u="none" strike="noStrike" kern="1200" cap="none" spc="0" normalizeH="0" baseline="0" noProof="0" dirty="0">
                <a:ln>
                  <a:noFill/>
                </a:ln>
                <a:solidFill>
                  <a:srgbClr val="FFC000"/>
                </a:solidFill>
                <a:effectLst/>
                <a:uLnTx/>
                <a:uFillTx/>
                <a:latin typeface="Arial" charset="0"/>
                <a:ea typeface="+mn-ea"/>
                <a:cs typeface="+mn-cs"/>
              </a:rPr>
              <a:t>2</a:t>
            </a:r>
            <a:r>
              <a:rPr kumimoji="0" lang="en-US" sz="3200" b="0" i="0" u="none" strike="noStrike" kern="1200" cap="none" spc="0" normalizeH="0" baseline="0" noProof="0" dirty="0">
                <a:ln>
                  <a:noFill/>
                </a:ln>
                <a:solidFill>
                  <a:srgbClr val="FF0000"/>
                </a:solidFill>
                <a:effectLst/>
                <a:uLnTx/>
                <a:uFillTx/>
                <a:latin typeface="Arial" charset="0"/>
                <a:ea typeface="+mn-ea"/>
                <a:cs typeface="+mn-cs"/>
              </a:rPr>
              <a:t>O</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 </a:t>
            </a:r>
            <a:r>
              <a:rPr kumimoji="0" lang="pt-BR" sz="3200" b="0" i="0" u="none" strike="noStrike" kern="1200" cap="none" spc="0" normalizeH="0" baseline="0" noProof="0" dirty="0">
                <a:ln>
                  <a:noFill/>
                </a:ln>
                <a:solidFill>
                  <a:srgbClr val="FFFFFF"/>
                </a:solidFill>
                <a:effectLst/>
                <a:uLnTx/>
                <a:uFillTx/>
                <a:latin typeface="Arial" charset="0"/>
                <a:ea typeface="+mn-ea"/>
                <a:cs typeface="+mn-cs"/>
              </a:rPr>
              <a:t> </a:t>
            </a:r>
            <a:endParaRPr kumimoji="0" lang="en-US" sz="3200" b="1" i="0" u="none" strike="noStrike" kern="1200" cap="none" spc="0" normalizeH="0" baseline="0" noProof="0" dirty="0">
              <a:ln w="17780" cmpd="sng">
                <a:solidFill>
                  <a:srgbClr val="FFFFFF"/>
                </a:solidFill>
                <a:prstDash val="solid"/>
                <a:miter lim="800000"/>
              </a:ln>
              <a:solidFill>
                <a:srgbClr val="FFFFFF"/>
              </a:solidFill>
              <a:effectLst>
                <a:glow rad="25400">
                  <a:srgbClr val="BBE0E3">
                    <a:satMod val="175000"/>
                    <a:alpha val="40000"/>
                  </a:srgbClr>
                </a:glow>
                <a:outerShdw blurRad="50800" algn="tl" rotWithShape="0">
                  <a:srgbClr val="000000"/>
                </a:outerShdw>
              </a:effectLst>
              <a:uLnTx/>
              <a:uFillTx/>
              <a:latin typeface="Arial" charset="0"/>
              <a:ea typeface="+mn-ea"/>
              <a:cs typeface="+mn-cs"/>
            </a:endParaRPr>
          </a:p>
        </p:txBody>
      </p:sp>
      <p:sp>
        <p:nvSpPr>
          <p:cNvPr id="9" name="Rectangle 8"/>
          <p:cNvSpPr/>
          <p:nvPr/>
        </p:nvSpPr>
        <p:spPr>
          <a:xfrm>
            <a:off x="130934" y="1023102"/>
            <a:ext cx="569388"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solidFill>
                  <a:srgbClr val="FFFF00"/>
                </a:solidFill>
                <a:effectLst>
                  <a:glow rad="228600">
                    <a:srgbClr val="FFFFFF">
                      <a:satMod val="175000"/>
                      <a:alpha val="40000"/>
                    </a:srgbClr>
                  </a:glow>
                  <a:outerShdw blurRad="50800" algn="tl" rotWithShape="0">
                    <a:srgbClr val="000000"/>
                  </a:outerShdw>
                </a:effectLst>
                <a:uLnTx/>
                <a:uFillTx/>
                <a:latin typeface="Arial" charset="0"/>
                <a:ea typeface="+mn-ea"/>
                <a:cs typeface="+mn-cs"/>
              </a:rPr>
              <a:t>3</a:t>
            </a:r>
          </a:p>
        </p:txBody>
      </p:sp>
      <p:sp>
        <p:nvSpPr>
          <p:cNvPr id="12" name="Rectangle 11"/>
          <p:cNvSpPr/>
          <p:nvPr/>
        </p:nvSpPr>
        <p:spPr>
          <a:xfrm>
            <a:off x="854025" y="5657124"/>
            <a:ext cx="7318798" cy="1107996"/>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FINAL QUESTION</a:t>
            </a:r>
          </a:p>
        </p:txBody>
      </p:sp>
      <p:sp>
        <p:nvSpPr>
          <p:cNvPr id="13" name="TextBox 12"/>
          <p:cNvSpPr txBox="1"/>
          <p:nvPr/>
        </p:nvSpPr>
        <p:spPr>
          <a:xfrm>
            <a:off x="304800" y="2438400"/>
            <a:ext cx="8698555" cy="193899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lumMod val="75000"/>
                  </a:srgbClr>
                </a:solidFill>
                <a:effectLst/>
                <a:uLnTx/>
                <a:uFillTx/>
                <a:latin typeface="Arial" charset="0"/>
                <a:ea typeface="+mn-ea"/>
                <a:cs typeface="+mn-cs"/>
              </a:rPr>
              <a:t>Mercury</a:t>
            </a:r>
            <a:r>
              <a:rPr kumimoji="0" lang="en-US" sz="4000" b="0" i="0" u="none" strike="noStrike" kern="1200" cap="none" spc="0" normalizeH="0" baseline="0" noProof="0" dirty="0">
                <a:ln>
                  <a:noFill/>
                </a:ln>
                <a:solidFill>
                  <a:srgbClr val="00B0F0"/>
                </a:solidFill>
                <a:effectLst/>
                <a:uLnTx/>
                <a:uFillTx/>
                <a:latin typeface="Arial" charset="0"/>
                <a:ea typeface="+mn-ea"/>
                <a:cs typeface="+mn-cs"/>
              </a:rPr>
              <a:t> </a:t>
            </a:r>
            <a:r>
              <a:rPr kumimoji="0" lang="en-US" sz="4000" b="0" i="0" u="none" strike="noStrike" kern="1200" cap="none" spc="0" normalizeH="0" baseline="0" noProof="0" dirty="0">
                <a:ln>
                  <a:noFill/>
                </a:ln>
                <a:solidFill>
                  <a:srgbClr val="FFC000"/>
                </a:solidFill>
                <a:effectLst/>
                <a:uLnTx/>
                <a:uFillTx/>
                <a:latin typeface="Arial" charset="0"/>
                <a:ea typeface="+mn-ea"/>
                <a:cs typeface="+mn-cs"/>
              </a:rPr>
              <a:t>Hydr</a:t>
            </a:r>
            <a:r>
              <a:rPr kumimoji="0" lang="en-US" sz="4000" b="0" i="0" u="none" strike="noStrike" kern="1200" cap="none" spc="0" normalizeH="0" baseline="0" noProof="0" dirty="0">
                <a:ln>
                  <a:noFill/>
                </a:ln>
                <a:solidFill>
                  <a:srgbClr val="FF0000"/>
                </a:solidFill>
                <a:effectLst/>
                <a:uLnTx/>
                <a:uFillTx/>
                <a:latin typeface="Arial" charset="0"/>
                <a:ea typeface="+mn-ea"/>
                <a:cs typeface="+mn-cs"/>
              </a:rPr>
              <a:t>oxide</a:t>
            </a:r>
            <a:r>
              <a:rPr kumimoji="0" lang="en-US" sz="4000" b="0" i="0" u="none" strike="noStrike" kern="1200" cap="none" spc="0" normalizeH="0" baseline="0" noProof="0" dirty="0">
                <a:ln>
                  <a:noFill/>
                </a:ln>
                <a:solidFill>
                  <a:srgbClr val="00B0F0"/>
                </a:solidFill>
                <a:effectLst/>
                <a:uLnTx/>
                <a:uFillTx/>
                <a:latin typeface="Arial" charset="0"/>
                <a:ea typeface="+mn-ea"/>
                <a:cs typeface="+mn-cs"/>
              </a:rPr>
              <a:t> </a:t>
            </a:r>
            <a:r>
              <a:rPr kumimoji="0" lang="en-US" sz="4000" b="0" i="0" u="none" strike="noStrike" kern="1200" cap="none" spc="0" normalizeH="0" baseline="0" noProof="0" dirty="0">
                <a:ln>
                  <a:noFill/>
                </a:ln>
                <a:solidFill>
                  <a:srgbClr val="FFFFFF"/>
                </a:solidFill>
                <a:effectLst/>
                <a:uLnTx/>
                <a:uFillTx/>
                <a:latin typeface="Arial" charset="0"/>
                <a:ea typeface="+mn-ea"/>
                <a:cs typeface="+mn-cs"/>
              </a:rPr>
              <a:t>and</a:t>
            </a:r>
            <a:r>
              <a:rPr kumimoji="0" lang="en-US" sz="4000" b="0" i="0" u="none" strike="noStrike" kern="1200" cap="none" spc="0" normalizeH="0" baseline="0" noProof="0" dirty="0">
                <a:ln>
                  <a:noFill/>
                </a:ln>
                <a:solidFill>
                  <a:srgbClr val="00B0F0"/>
                </a:solidFill>
                <a:effectLst/>
                <a:uLnTx/>
                <a:uFillTx/>
                <a:latin typeface="Arial" charset="0"/>
                <a:ea typeface="+mn-ea"/>
                <a:cs typeface="+mn-cs"/>
              </a:rPr>
              <a:t> </a:t>
            </a:r>
            <a:r>
              <a:rPr kumimoji="0" lang="en-US" sz="4000" b="0" i="0" u="none" strike="noStrike" kern="1200" cap="none" spc="0" normalizeH="0" baseline="0" noProof="0" dirty="0">
                <a:ln>
                  <a:noFill/>
                </a:ln>
                <a:solidFill>
                  <a:srgbClr val="CC66FF"/>
                </a:solidFill>
                <a:effectLst/>
                <a:uLnTx/>
                <a:uFillTx/>
                <a:latin typeface="Arial" charset="0"/>
                <a:ea typeface="+mn-ea"/>
                <a:cs typeface="+mn-cs"/>
              </a:rPr>
              <a:t>Phosphoric</a:t>
            </a:r>
            <a:r>
              <a:rPr kumimoji="0" lang="en-US" sz="4000" b="0" i="0" u="none" strike="noStrike" kern="1200" cap="none" spc="0" normalizeH="0" baseline="0" noProof="0" dirty="0">
                <a:ln>
                  <a:noFill/>
                </a:ln>
                <a:solidFill>
                  <a:srgbClr val="00B0F0"/>
                </a:solidFill>
                <a:effectLst/>
                <a:uLnTx/>
                <a:uFillTx/>
                <a:latin typeface="Arial" charset="0"/>
                <a:ea typeface="+mn-ea"/>
                <a:cs typeface="+mn-cs"/>
              </a:rPr>
              <a:t> </a:t>
            </a:r>
            <a:r>
              <a:rPr kumimoji="0" lang="en-US" sz="4000" b="0" i="0" u="none" strike="noStrike" kern="1200" cap="none" spc="0" normalizeH="0" baseline="0" noProof="0" dirty="0">
                <a:ln>
                  <a:noFill/>
                </a:ln>
                <a:solidFill>
                  <a:srgbClr val="FFC000"/>
                </a:solidFill>
                <a:effectLst/>
                <a:uLnTx/>
                <a:uFillTx/>
                <a:latin typeface="Arial" charset="0"/>
                <a:ea typeface="+mn-ea"/>
                <a:cs typeface="+mn-cs"/>
              </a:rPr>
              <a:t>A</a:t>
            </a:r>
            <a:r>
              <a:rPr kumimoji="0" lang="en-US" sz="4000" b="0" i="0" u="none" strike="noStrike" kern="1200" cap="none" spc="0" normalizeH="0" baseline="0" noProof="0" dirty="0">
                <a:ln>
                  <a:noFill/>
                </a:ln>
                <a:solidFill>
                  <a:srgbClr val="FF0000"/>
                </a:solidFill>
                <a:effectLst/>
                <a:uLnTx/>
                <a:uFillTx/>
                <a:latin typeface="Arial" charset="0"/>
                <a:ea typeface="+mn-ea"/>
                <a:cs typeface="+mn-cs"/>
              </a:rPr>
              <a:t>cid</a:t>
            </a:r>
            <a:r>
              <a:rPr kumimoji="0" lang="en-US" sz="4000" b="0" i="0" u="none" strike="noStrike" kern="1200" cap="none" spc="0" normalizeH="0" baseline="0" noProof="0" dirty="0">
                <a:ln>
                  <a:noFill/>
                </a:ln>
                <a:solidFill>
                  <a:srgbClr val="00B0F0"/>
                </a:solidFill>
                <a:effectLst/>
                <a:uLnTx/>
                <a:uFillTx/>
                <a:latin typeface="Arial" charset="0"/>
                <a:ea typeface="+mn-ea"/>
                <a:cs typeface="+mn-cs"/>
              </a:rPr>
              <a:t> </a:t>
            </a:r>
            <a:r>
              <a:rPr kumimoji="0" lang="en-US" sz="4000" b="0" i="0" u="none" strike="noStrike" kern="1200" cap="none" spc="0" normalizeH="0" baseline="0" noProof="0" dirty="0">
                <a:ln>
                  <a:noFill/>
                </a:ln>
                <a:solidFill>
                  <a:srgbClr val="FFFFFF"/>
                </a:solidFill>
                <a:effectLst/>
                <a:uLnTx/>
                <a:uFillTx/>
                <a:latin typeface="Arial" charset="0"/>
                <a:ea typeface="+mn-ea"/>
                <a:cs typeface="+mn-cs"/>
              </a:rPr>
              <a:t>react to produce </a:t>
            </a:r>
            <a:r>
              <a:rPr kumimoji="0" lang="en-US" sz="4000" b="0" i="0" u="none" strike="noStrike" kern="1200" cap="none" spc="0" normalizeH="0" baseline="0" noProof="0" dirty="0">
                <a:ln>
                  <a:noFill/>
                </a:ln>
                <a:solidFill>
                  <a:srgbClr val="FFFFFF">
                    <a:lumMod val="75000"/>
                  </a:srgbClr>
                </a:solidFill>
                <a:effectLst/>
                <a:uLnTx/>
                <a:uFillTx/>
                <a:latin typeface="Arial" charset="0"/>
                <a:ea typeface="+mn-ea"/>
                <a:cs typeface="+mn-cs"/>
              </a:rPr>
              <a:t>Mercury </a:t>
            </a:r>
            <a:r>
              <a:rPr kumimoji="0" lang="en-US" sz="4000" b="0" i="0" u="none" strike="noStrike" kern="1200" cap="none" spc="0" normalizeH="0" baseline="0" noProof="0" dirty="0">
                <a:ln>
                  <a:noFill/>
                </a:ln>
                <a:solidFill>
                  <a:srgbClr val="CC66FF"/>
                </a:solidFill>
                <a:effectLst/>
                <a:uLnTx/>
                <a:uFillTx/>
                <a:latin typeface="Arial" charset="0"/>
                <a:ea typeface="+mn-ea"/>
                <a:cs typeface="+mn-cs"/>
              </a:rPr>
              <a:t>Ph</a:t>
            </a:r>
            <a:r>
              <a:rPr kumimoji="0" lang="en-US" sz="4000" b="0" i="0" u="none" strike="noStrike" kern="1200" cap="none" spc="0" normalizeH="0" baseline="0" noProof="0" dirty="0">
                <a:ln>
                  <a:noFill/>
                </a:ln>
                <a:solidFill>
                  <a:srgbClr val="FF0000"/>
                </a:solidFill>
                <a:effectLst/>
                <a:uLnTx/>
                <a:uFillTx/>
                <a:latin typeface="Arial" charset="0"/>
                <a:ea typeface="+mn-ea"/>
                <a:cs typeface="+mn-cs"/>
              </a:rPr>
              <a:t>osphate</a:t>
            </a:r>
            <a:r>
              <a:rPr kumimoji="0" lang="en-US" sz="4000" b="0" i="0" u="none" strike="noStrike" kern="1200" cap="none" spc="0" normalizeH="0" baseline="0" noProof="0" dirty="0">
                <a:ln>
                  <a:noFill/>
                </a:ln>
                <a:solidFill>
                  <a:srgbClr val="FFFFFF">
                    <a:lumMod val="75000"/>
                  </a:srgbClr>
                </a:solidFill>
                <a:effectLst/>
                <a:uLnTx/>
                <a:uFillTx/>
                <a:latin typeface="Arial" charset="0"/>
                <a:ea typeface="+mn-ea"/>
                <a:cs typeface="+mn-cs"/>
              </a:rPr>
              <a:t> </a:t>
            </a:r>
            <a:r>
              <a:rPr kumimoji="0" lang="en-US" sz="4000" b="0" i="0" u="none" strike="noStrike" kern="1200" cap="none" spc="0" normalizeH="0" baseline="0" noProof="0" dirty="0">
                <a:ln>
                  <a:noFill/>
                </a:ln>
                <a:solidFill>
                  <a:srgbClr val="00B0F0"/>
                </a:solidFill>
                <a:effectLst/>
                <a:uLnTx/>
                <a:uFillTx/>
                <a:latin typeface="Arial" charset="0"/>
                <a:ea typeface="+mn-ea"/>
                <a:cs typeface="+mn-cs"/>
              </a:rPr>
              <a:t>and </a:t>
            </a:r>
            <a:r>
              <a:rPr kumimoji="0" lang="en-US" sz="4000" b="0" i="0" u="none" strike="noStrike" kern="1200" cap="none" spc="0" normalizeH="0" baseline="0" noProof="0" dirty="0">
                <a:ln>
                  <a:noFill/>
                </a:ln>
                <a:solidFill>
                  <a:srgbClr val="FFC000"/>
                </a:solidFill>
                <a:effectLst/>
                <a:uLnTx/>
                <a:uFillTx/>
                <a:latin typeface="Arial" charset="0"/>
                <a:ea typeface="+mn-ea"/>
                <a:cs typeface="+mn-cs"/>
              </a:rPr>
              <a:t>Wa</a:t>
            </a:r>
            <a:r>
              <a:rPr kumimoji="0" lang="en-US" sz="4000" b="0" i="0" u="none" strike="noStrike" kern="1200" cap="none" spc="0" normalizeH="0" baseline="0" noProof="0" dirty="0">
                <a:ln>
                  <a:noFill/>
                </a:ln>
                <a:solidFill>
                  <a:srgbClr val="FF0000"/>
                </a:solidFill>
                <a:effectLst/>
                <a:uLnTx/>
                <a:uFillTx/>
                <a:latin typeface="Arial" charset="0"/>
                <a:ea typeface="+mn-ea"/>
                <a:cs typeface="+mn-cs"/>
              </a:rPr>
              <a:t>ter</a:t>
            </a:r>
            <a:r>
              <a:rPr kumimoji="0" lang="en-US" sz="4000" b="0" i="0" u="none" strike="noStrike" kern="1200" cap="none" spc="0" normalizeH="0" baseline="0" noProof="0" dirty="0">
                <a:ln>
                  <a:noFill/>
                </a:ln>
                <a:solidFill>
                  <a:srgbClr val="FFFFFF"/>
                </a:solidFill>
                <a:effectLst/>
                <a:uLnTx/>
                <a:uFillTx/>
                <a:latin typeface="Arial" charset="0"/>
                <a:ea typeface="+mn-ea"/>
                <a:cs typeface="+mn-cs"/>
              </a:rPr>
              <a:t>.</a:t>
            </a:r>
            <a:r>
              <a:rPr kumimoji="0" lang="en-US" sz="4000" b="0" i="0" u="none" strike="noStrike" kern="1200" cap="none" spc="0" normalizeH="0" baseline="0" noProof="0" dirty="0">
                <a:ln>
                  <a:noFill/>
                </a:ln>
                <a:solidFill>
                  <a:srgbClr val="00B0F0"/>
                </a:solidFill>
                <a:effectLst/>
                <a:uLnTx/>
                <a:uFillTx/>
                <a:latin typeface="Arial" charset="0"/>
                <a:ea typeface="+mn-ea"/>
                <a:cs typeface="+mn-cs"/>
              </a:rPr>
              <a:t>  </a:t>
            </a:r>
          </a:p>
        </p:txBody>
      </p:sp>
      <p:sp>
        <p:nvSpPr>
          <p:cNvPr id="4" name="Rectangle 3"/>
          <p:cNvSpPr/>
          <p:nvPr/>
        </p:nvSpPr>
        <p:spPr>
          <a:xfrm>
            <a:off x="7620000" y="1023102"/>
            <a:ext cx="569388" cy="92333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solidFill>
                  <a:srgbClr val="FFFF00"/>
                </a:solidFill>
                <a:effectLst>
                  <a:glow rad="228600">
                    <a:srgbClr val="DAEDEF">
                      <a:satMod val="175000"/>
                      <a:alpha val="40000"/>
                    </a:srgbClr>
                  </a:glow>
                  <a:outerShdw blurRad="50800" algn="tl" rotWithShape="0">
                    <a:srgbClr val="000000"/>
                  </a:outerShdw>
                </a:effectLst>
                <a:uLnTx/>
                <a:uFillTx/>
                <a:latin typeface="Arial" charset="0"/>
                <a:ea typeface="+mn-ea"/>
                <a:cs typeface="+mn-cs"/>
              </a:rPr>
              <a:t>6</a:t>
            </a:r>
          </a:p>
        </p:txBody>
      </p:sp>
      <p:sp>
        <p:nvSpPr>
          <p:cNvPr id="5" name="Rectangle 4"/>
          <p:cNvSpPr/>
          <p:nvPr/>
        </p:nvSpPr>
        <p:spPr>
          <a:xfrm>
            <a:off x="2667000" y="1023102"/>
            <a:ext cx="569388" cy="92333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solidFill>
                  <a:srgbClr val="FFFF00"/>
                </a:solidFill>
                <a:effectLst>
                  <a:glow rad="228600">
                    <a:srgbClr val="FFFFFF">
                      <a:satMod val="175000"/>
                      <a:alpha val="40000"/>
                    </a:srgbClr>
                  </a:glow>
                  <a:outerShdw blurRad="50800" algn="tl" rotWithShape="0">
                    <a:srgbClr val="000000"/>
                  </a:outerShdw>
                </a:effectLst>
                <a:uLnTx/>
                <a:uFillTx/>
                <a:latin typeface="Arial" charset="0"/>
                <a:ea typeface="+mn-ea"/>
                <a:cs typeface="+mn-cs"/>
              </a:rPr>
              <a:t>2</a:t>
            </a:r>
          </a:p>
        </p:txBody>
      </p:sp>
      <p:pic>
        <p:nvPicPr>
          <p:cNvPr id="3" name="Picture 2">
            <a:extLst>
              <a:ext uri="{FF2B5EF4-FFF2-40B4-BE49-F238E27FC236}">
                <a16:creationId xmlns:a16="http://schemas.microsoft.com/office/drawing/2014/main" id="{E0903B9E-15AC-1120-A242-FC0F7FC5B64F}"/>
              </a:ext>
            </a:extLst>
          </p:cNvPr>
          <p:cNvPicPr>
            <a:picLocks noChangeAspect="1"/>
          </p:cNvPicPr>
          <p:nvPr/>
        </p:nvPicPr>
        <p:blipFill>
          <a:blip r:embed="rId2"/>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23517636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3"/>
          <p:cNvSpPr>
            <a:spLocks noGrp="1" noChangeArrowheads="1"/>
          </p:cNvSpPr>
          <p:nvPr>
            <p:ph type="body" idx="1"/>
          </p:nvPr>
        </p:nvSpPr>
        <p:spPr>
          <a:xfrm>
            <a:off x="457200" y="304800"/>
            <a:ext cx="8229600" cy="5821363"/>
          </a:xfrm>
        </p:spPr>
        <p:txBody>
          <a:bodyPr/>
          <a:lstStyle/>
          <a:p>
            <a:pPr algn="ctr" eaLnBrk="1" hangingPunct="1">
              <a:buFontTx/>
              <a:buNone/>
            </a:pPr>
            <a:r>
              <a:rPr lang="en-US" sz="3600" dirty="0"/>
              <a:t>Subscripts and Equations Review Game</a:t>
            </a:r>
          </a:p>
          <a:p>
            <a:pPr algn="ctr" eaLnBrk="1" hangingPunct="1">
              <a:buFontTx/>
              <a:buNone/>
            </a:pPr>
            <a:r>
              <a:rPr lang="en-US" sz="3600" dirty="0"/>
              <a:t>1-20 = 5 points each</a:t>
            </a:r>
          </a:p>
          <a:p>
            <a:pPr algn="ctr" eaLnBrk="1" hangingPunct="1">
              <a:buFontTx/>
              <a:buNone/>
            </a:pPr>
            <a:r>
              <a:rPr lang="en-US" sz="3600" dirty="0"/>
              <a:t>20-25 = Bonus (1 point each)</a:t>
            </a:r>
          </a:p>
          <a:p>
            <a:pPr algn="ctr" eaLnBrk="1" hangingPunct="1">
              <a:buFontTx/>
              <a:buNone/>
            </a:pPr>
            <a:r>
              <a:rPr lang="en-US" sz="3600" dirty="0"/>
              <a:t>Final Question = 5 point wager</a:t>
            </a:r>
          </a:p>
          <a:p>
            <a:pPr algn="ctr" eaLnBrk="1" hangingPunct="1">
              <a:buFontTx/>
              <a:buNone/>
            </a:pPr>
            <a:r>
              <a:rPr lang="en-US" sz="3600" dirty="0"/>
              <a:t>Find the Owl =      1 point</a:t>
            </a:r>
          </a:p>
          <a:p>
            <a:pPr algn="ctr" eaLnBrk="1" hangingPunct="1">
              <a:buFontTx/>
              <a:buNone/>
            </a:pPr>
            <a:endParaRPr lang="en-US" sz="3600" dirty="0"/>
          </a:p>
          <a:p>
            <a:pPr algn="ctr" eaLnBrk="1" hangingPunct="1">
              <a:buFontTx/>
              <a:buNone/>
            </a:pPr>
            <a:r>
              <a:rPr lang="en-US" sz="3600" dirty="0"/>
              <a:t>Answer Key is provided in PowerPoint Form after Final Question</a:t>
            </a:r>
          </a:p>
        </p:txBody>
      </p:sp>
      <p:pic>
        <p:nvPicPr>
          <p:cNvPr id="209923" name="Picture 4" descr="http://www.clker.com/cliparts/9/a/e/e/12154415151126295659lemmling_Cartoon_owl.svg.h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3048000"/>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Rectangle 5"/>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SlideSpark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321792420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1400" y="2182505"/>
            <a:ext cx="8161209" cy="1107996"/>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 H</a:t>
            </a:r>
            <a:r>
              <a:rPr kumimoji="0" lang="en-US" sz="36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a:t>
            </a:r>
            <a:r>
              <a:rPr kumimoji="0" lang="en-US" sz="66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 + O</a:t>
            </a:r>
            <a:r>
              <a:rPr kumimoji="0" lang="en-US" sz="36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a:t>
            </a:r>
            <a:r>
              <a:rPr kumimoji="0" lang="en-US" sz="66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      2 H</a:t>
            </a:r>
            <a:r>
              <a:rPr kumimoji="0" lang="en-US" sz="36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a:t>
            </a:r>
            <a:r>
              <a:rPr kumimoji="0" lang="en-US" sz="66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O</a:t>
            </a:r>
          </a:p>
        </p:txBody>
      </p:sp>
      <p:sp>
        <p:nvSpPr>
          <p:cNvPr id="2" name="Oval 1"/>
          <p:cNvSpPr/>
          <p:nvPr/>
        </p:nvSpPr>
        <p:spPr bwMode="auto">
          <a:xfrm>
            <a:off x="2971800" y="2182505"/>
            <a:ext cx="304800" cy="484495"/>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5" name="Right Arrow 4"/>
          <p:cNvSpPr/>
          <p:nvPr/>
        </p:nvSpPr>
        <p:spPr bwMode="auto">
          <a:xfrm>
            <a:off x="4800600" y="2536601"/>
            <a:ext cx="956400" cy="399803"/>
          </a:xfrm>
          <a:prstGeom prst="rightArrow">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9" name="Rounded Rectangle 8"/>
          <p:cNvSpPr/>
          <p:nvPr/>
        </p:nvSpPr>
        <p:spPr bwMode="auto">
          <a:xfrm>
            <a:off x="948591" y="2336274"/>
            <a:ext cx="575391" cy="844898"/>
          </a:xfrm>
          <a:prstGeom prst="roundRect">
            <a:avLst/>
          </a:prstGeom>
          <a:noFill/>
          <a:ln w="28575" cap="flat" cmpd="sng" algn="ctr">
            <a:solidFill>
              <a:srgbClr val="FF0000"/>
            </a:solidFill>
            <a:prstDash val="solid"/>
            <a:round/>
            <a:headEnd type="none" w="med" len="med"/>
            <a:tailEnd type="none" w="med" len="med"/>
          </a:ln>
          <a:effectLst>
            <a:glow rad="228600">
              <a:srgbClr val="FF5050">
                <a:alpha val="40000"/>
              </a:srgbClr>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11" name="Rounded Rectangle 10"/>
          <p:cNvSpPr/>
          <p:nvPr/>
        </p:nvSpPr>
        <p:spPr bwMode="auto">
          <a:xfrm>
            <a:off x="5812788" y="2361905"/>
            <a:ext cx="630592" cy="844898"/>
          </a:xfrm>
          <a:prstGeom prst="roundRect">
            <a:avLst/>
          </a:prstGeom>
          <a:noFill/>
          <a:ln w="28575" cap="flat" cmpd="sng" algn="ctr">
            <a:solidFill>
              <a:srgbClr val="FF0000"/>
            </a:solidFill>
            <a:prstDash val="solid"/>
            <a:round/>
            <a:headEnd type="none" w="med" len="med"/>
            <a:tailEnd type="none" w="med" len="med"/>
          </a:ln>
          <a:effectLst>
            <a:glow rad="228600">
              <a:srgbClr val="FF5050">
                <a:alpha val="40000"/>
              </a:srgbClr>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12" name="Rounded Rectangle 11"/>
          <p:cNvSpPr/>
          <p:nvPr/>
        </p:nvSpPr>
        <p:spPr bwMode="auto">
          <a:xfrm>
            <a:off x="7137373" y="2662051"/>
            <a:ext cx="327200" cy="496899"/>
          </a:xfrm>
          <a:prstGeom prst="roundRect">
            <a:avLst/>
          </a:prstGeom>
          <a:noFill/>
          <a:ln w="28575" cap="flat" cmpd="sng" algn="ctr">
            <a:solidFill>
              <a:schemeClr val="bg1"/>
            </a:solidFill>
            <a:prstDash val="solid"/>
            <a:round/>
            <a:headEnd type="none" w="med" len="med"/>
            <a:tailEnd type="none" w="med" len="med"/>
          </a:ln>
          <a:effectLst>
            <a:glow rad="228600">
              <a:srgbClr val="6699FF">
                <a:alpha val="40000"/>
              </a:srgbClr>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13" name="Rounded Rectangle 12"/>
          <p:cNvSpPr/>
          <p:nvPr/>
        </p:nvSpPr>
        <p:spPr bwMode="auto">
          <a:xfrm>
            <a:off x="4217494" y="2662050"/>
            <a:ext cx="327200" cy="496899"/>
          </a:xfrm>
          <a:prstGeom prst="roundRect">
            <a:avLst/>
          </a:prstGeom>
          <a:noFill/>
          <a:ln w="28575" cap="flat" cmpd="sng" algn="ctr">
            <a:solidFill>
              <a:schemeClr val="bg1"/>
            </a:solidFill>
            <a:prstDash val="solid"/>
            <a:round/>
            <a:headEnd type="none" w="med" len="med"/>
            <a:tailEnd type="none" w="med" len="med"/>
          </a:ln>
          <a:effectLst>
            <a:glow rad="228600">
              <a:srgbClr val="6699FF">
                <a:alpha val="40000"/>
              </a:srgbClr>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14" name="Rounded Rectangle 13"/>
          <p:cNvSpPr/>
          <p:nvPr/>
        </p:nvSpPr>
        <p:spPr bwMode="auto">
          <a:xfrm>
            <a:off x="2319278" y="2662051"/>
            <a:ext cx="327200" cy="496899"/>
          </a:xfrm>
          <a:prstGeom prst="roundRect">
            <a:avLst/>
          </a:prstGeom>
          <a:noFill/>
          <a:ln w="28575" cap="flat" cmpd="sng" algn="ctr">
            <a:solidFill>
              <a:schemeClr val="bg1"/>
            </a:solidFill>
            <a:prstDash val="solid"/>
            <a:round/>
            <a:headEnd type="none" w="med" len="med"/>
            <a:tailEnd type="none" w="med" len="med"/>
          </a:ln>
          <a:effectLst>
            <a:glow rad="228600">
              <a:srgbClr val="6699FF">
                <a:alpha val="40000"/>
              </a:srgbClr>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17" name="Rectangle 16"/>
          <p:cNvSpPr/>
          <p:nvPr/>
        </p:nvSpPr>
        <p:spPr>
          <a:xfrm>
            <a:off x="209271" y="437223"/>
            <a:ext cx="8725466" cy="1754326"/>
          </a:xfrm>
          <a:prstGeom prst="rect">
            <a:avLst/>
          </a:prstGeom>
          <a:noFill/>
        </p:spPr>
        <p:txBody>
          <a:bodyPr wrap="none" lIns="91440" tIns="45720" rIns="91440" bIns="45720">
            <a:prstTxWarp prst="textPlain">
              <a:avLst/>
            </a:prstTxWarp>
            <a:spAutoFit/>
            <a:scene3d>
              <a:camera prst="orthographicFront"/>
              <a:lightRig rig="threePt" dir="t"/>
            </a:scene3d>
            <a:sp3d extrusionH="57150">
              <a:bevelT w="57150" h="38100" prst="artDeco"/>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FFFFFF"/>
                  </a:solidFill>
                  <a:prstDash val="solid"/>
                </a:ln>
                <a:solidFill>
                  <a:srgbClr val="000000"/>
                </a:solidFill>
                <a:effectLst>
                  <a:glow rad="228600">
                    <a:srgbClr val="DAEDEF">
                      <a:satMod val="175000"/>
                      <a:alpha val="40000"/>
                    </a:srgbClr>
                  </a:glow>
                  <a:outerShdw blurRad="12700" dist="38100" dir="2700000" algn="tl" rotWithShape="0">
                    <a:srgbClr val="FFFFFF">
                      <a:lumMod val="50000"/>
                    </a:srgbClr>
                  </a:outerShdw>
                </a:effectLst>
                <a:uLnTx/>
                <a:uFillTx/>
                <a:latin typeface="Arial" charset="0"/>
                <a:ea typeface="+mn-ea"/>
                <a:cs typeface="+mn-cs"/>
              </a:rPr>
              <a:t>Subscripts and Equations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1200" cap="none" spc="0" normalizeH="0" baseline="0" noProof="0" dirty="0">
              <a:ln w="9525">
                <a:solidFill>
                  <a:srgbClr val="FFFFFF"/>
                </a:solidFill>
                <a:prstDash val="solid"/>
              </a:ln>
              <a:solidFill>
                <a:srgbClr val="000000"/>
              </a:solidFill>
              <a:effectLst>
                <a:outerShdw blurRad="12700" dist="38100" dir="2700000" algn="tl" rotWithShape="0">
                  <a:srgbClr val="FFFFFF">
                    <a:lumMod val="50000"/>
                  </a:srgbClr>
                </a:outerShdw>
              </a:effectLst>
              <a:uLnTx/>
              <a:uFillTx/>
              <a:latin typeface="Arial" charset="0"/>
              <a:ea typeface="+mn-ea"/>
              <a:cs typeface="+mn-cs"/>
            </a:endParaRPr>
          </a:p>
        </p:txBody>
      </p:sp>
      <p:sp>
        <p:nvSpPr>
          <p:cNvPr id="18" name="Rectangle 17"/>
          <p:cNvSpPr/>
          <p:nvPr/>
        </p:nvSpPr>
        <p:spPr>
          <a:xfrm>
            <a:off x="2038145" y="1259174"/>
            <a:ext cx="4685898" cy="923330"/>
          </a:xfrm>
          <a:prstGeom prst="rect">
            <a:avLst/>
          </a:prstGeom>
          <a:noFill/>
        </p:spPr>
        <p:txBody>
          <a:bodyPr wrap="none" lIns="91440" tIns="45720" rIns="91440" bIns="45720">
            <a:spAutoFit/>
            <a:scene3d>
              <a:camera prst="orthographicFront"/>
              <a:lightRig rig="threePt" dir="t"/>
            </a:scene3d>
            <a:sp3d extrusionH="57150">
              <a:bevelT w="57150" h="38100" prst="artDeco"/>
            </a:sp3d>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FFFFFF"/>
                  </a:solidFill>
                  <a:prstDash val="solid"/>
                </a:ln>
                <a:solidFill>
                  <a:srgbClr val="FF5050"/>
                </a:solidFill>
                <a:effectLst>
                  <a:glow rad="228600">
                    <a:srgbClr val="000000">
                      <a:satMod val="175000"/>
                      <a:alpha val="40000"/>
                    </a:srgbClr>
                  </a:glow>
                  <a:outerShdw blurRad="12700" dist="38100" dir="2700000" algn="tl" rotWithShape="0">
                    <a:srgbClr val="FFFFFF">
                      <a:lumMod val="50000"/>
                    </a:srgbClr>
                  </a:outerShdw>
                </a:effectLst>
                <a:uLnTx/>
                <a:uFillTx/>
                <a:latin typeface="Arial" charset="0"/>
                <a:ea typeface="+mn-ea"/>
                <a:cs typeface="+mn-cs"/>
              </a:rPr>
              <a:t>R</a:t>
            </a:r>
            <a:r>
              <a:rPr kumimoji="0" lang="en-US" sz="5400" b="1" i="0" u="none" strike="noStrike" kern="1200" cap="none" spc="0" normalizeH="0" baseline="0" noProof="0" dirty="0">
                <a:ln w="9525">
                  <a:solidFill>
                    <a:srgbClr val="FFFFFF"/>
                  </a:solidFill>
                  <a:prstDash val="solid"/>
                </a:ln>
                <a:solidFill>
                  <a:srgbClr val="00B0F0"/>
                </a:solidFill>
                <a:effectLst>
                  <a:glow rad="228600">
                    <a:srgbClr val="000000">
                      <a:satMod val="175000"/>
                      <a:alpha val="40000"/>
                    </a:srgbClr>
                  </a:glow>
                  <a:outerShdw blurRad="12700" dist="38100" dir="2700000" algn="tl" rotWithShape="0">
                    <a:srgbClr val="FFFFFF">
                      <a:lumMod val="50000"/>
                    </a:srgbClr>
                  </a:outerShdw>
                </a:effectLst>
                <a:uLnTx/>
                <a:uFillTx/>
                <a:latin typeface="Arial" charset="0"/>
                <a:ea typeface="+mn-ea"/>
                <a:cs typeface="+mn-cs"/>
              </a:rPr>
              <a:t>e</a:t>
            </a:r>
            <a:r>
              <a:rPr kumimoji="0" lang="en-US" sz="5400" b="1" i="0" u="none" strike="noStrike" kern="1200" cap="none" spc="0" normalizeH="0" baseline="0" noProof="0" dirty="0">
                <a:ln w="9525">
                  <a:solidFill>
                    <a:srgbClr val="FFFFFF"/>
                  </a:solidFill>
                  <a:prstDash val="solid"/>
                </a:ln>
                <a:solidFill>
                  <a:srgbClr val="FF5050"/>
                </a:solidFill>
                <a:effectLst>
                  <a:glow rad="228600">
                    <a:srgbClr val="000000">
                      <a:satMod val="175000"/>
                      <a:alpha val="40000"/>
                    </a:srgbClr>
                  </a:glow>
                  <a:outerShdw blurRad="12700" dist="38100" dir="2700000" algn="tl" rotWithShape="0">
                    <a:srgbClr val="FFFFFF">
                      <a:lumMod val="50000"/>
                    </a:srgbClr>
                  </a:outerShdw>
                </a:effectLst>
                <a:uLnTx/>
                <a:uFillTx/>
                <a:latin typeface="Arial" charset="0"/>
                <a:ea typeface="+mn-ea"/>
                <a:cs typeface="+mn-cs"/>
              </a:rPr>
              <a:t>vie</a:t>
            </a:r>
            <a:r>
              <a:rPr kumimoji="0" lang="en-US" sz="5400" b="1" i="0" u="none" strike="noStrike" kern="1200" cap="none" spc="0" normalizeH="0" baseline="0" noProof="0" dirty="0">
                <a:ln w="9525">
                  <a:solidFill>
                    <a:srgbClr val="FFFFFF"/>
                  </a:solidFill>
                  <a:prstDash val="solid"/>
                </a:ln>
                <a:solidFill>
                  <a:srgbClr val="00B0F0"/>
                </a:solidFill>
                <a:effectLst>
                  <a:glow rad="228600">
                    <a:srgbClr val="000000">
                      <a:satMod val="175000"/>
                      <a:alpha val="40000"/>
                    </a:srgbClr>
                  </a:glow>
                  <a:outerShdw blurRad="12700" dist="38100" dir="2700000" algn="tl" rotWithShape="0">
                    <a:srgbClr val="FFFFFF">
                      <a:lumMod val="50000"/>
                    </a:srgbClr>
                  </a:outerShdw>
                </a:effectLst>
                <a:uLnTx/>
                <a:uFillTx/>
                <a:latin typeface="Arial" charset="0"/>
                <a:ea typeface="+mn-ea"/>
                <a:cs typeface="+mn-cs"/>
              </a:rPr>
              <a:t>w</a:t>
            </a:r>
            <a:r>
              <a:rPr kumimoji="0" lang="en-US" sz="5400" b="1" i="0" u="none" strike="noStrike" kern="1200" cap="none" spc="0" normalizeH="0" baseline="0" noProof="0" dirty="0">
                <a:ln w="9525">
                  <a:solidFill>
                    <a:srgbClr val="FFFFFF"/>
                  </a:solidFill>
                  <a:prstDash val="solid"/>
                </a:ln>
                <a:solidFill>
                  <a:srgbClr val="FF5050"/>
                </a:solidFill>
                <a:effectLst>
                  <a:glow rad="228600">
                    <a:srgbClr val="000000">
                      <a:satMod val="175000"/>
                      <a:alpha val="40000"/>
                    </a:srgbClr>
                  </a:glow>
                  <a:outerShdw blurRad="12700" dist="38100" dir="2700000" algn="tl" rotWithShape="0">
                    <a:srgbClr val="FFFFFF">
                      <a:lumMod val="50000"/>
                    </a:srgbClr>
                  </a:outerShdw>
                </a:effectLst>
                <a:uLnTx/>
                <a:uFillTx/>
                <a:latin typeface="Arial" charset="0"/>
                <a:ea typeface="+mn-ea"/>
                <a:cs typeface="+mn-cs"/>
              </a:rPr>
              <a:t> Ga</a:t>
            </a:r>
            <a:r>
              <a:rPr kumimoji="0" lang="en-US" sz="5400" b="1" i="0" u="none" strike="noStrike" kern="1200" cap="none" spc="0" normalizeH="0" baseline="0" noProof="0" dirty="0">
                <a:ln w="9525">
                  <a:solidFill>
                    <a:srgbClr val="FFFFFF"/>
                  </a:solidFill>
                  <a:prstDash val="solid"/>
                </a:ln>
                <a:solidFill>
                  <a:srgbClr val="00B0F0"/>
                </a:solidFill>
                <a:effectLst>
                  <a:glow rad="228600">
                    <a:srgbClr val="000000">
                      <a:satMod val="175000"/>
                      <a:alpha val="40000"/>
                    </a:srgbClr>
                  </a:glow>
                  <a:outerShdw blurRad="12700" dist="38100" dir="2700000" algn="tl" rotWithShape="0">
                    <a:srgbClr val="FFFFFF">
                      <a:lumMod val="50000"/>
                    </a:srgbClr>
                  </a:outerShdw>
                </a:effectLst>
                <a:uLnTx/>
                <a:uFillTx/>
                <a:latin typeface="Arial" charset="0"/>
                <a:ea typeface="+mn-ea"/>
                <a:cs typeface="+mn-cs"/>
              </a:rPr>
              <a:t>m</a:t>
            </a:r>
            <a:r>
              <a:rPr kumimoji="0" lang="en-US" sz="5400" b="1" i="0" u="none" strike="noStrike" kern="1200" cap="none" spc="0" normalizeH="0" baseline="0" noProof="0" dirty="0">
                <a:ln w="9525">
                  <a:solidFill>
                    <a:srgbClr val="FFFFFF"/>
                  </a:solidFill>
                  <a:prstDash val="solid"/>
                </a:ln>
                <a:solidFill>
                  <a:srgbClr val="FF5050"/>
                </a:solidFill>
                <a:effectLst>
                  <a:glow rad="228600">
                    <a:srgbClr val="000000">
                      <a:satMod val="175000"/>
                      <a:alpha val="40000"/>
                    </a:srgbClr>
                  </a:glow>
                  <a:outerShdw blurRad="12700" dist="38100" dir="2700000" algn="tl" rotWithShape="0">
                    <a:srgbClr val="FFFFFF">
                      <a:lumMod val="50000"/>
                    </a:srgbClr>
                  </a:outerShdw>
                </a:effectLst>
                <a:uLnTx/>
                <a:uFillTx/>
                <a:latin typeface="Arial" charset="0"/>
                <a:ea typeface="+mn-ea"/>
                <a:cs typeface="+mn-cs"/>
              </a:rPr>
              <a:t>e</a:t>
            </a:r>
          </a:p>
        </p:txBody>
      </p:sp>
      <p:sp>
        <p:nvSpPr>
          <p:cNvPr id="3" name="Rectangle 2">
            <a:extLst>
              <a:ext uri="{FF2B5EF4-FFF2-40B4-BE49-F238E27FC236}">
                <a16:creationId xmlns:a16="http://schemas.microsoft.com/office/drawing/2014/main" id="{474EFD46-2046-AC38-B25A-8BBAF859ACE5}"/>
              </a:ext>
            </a:extLst>
          </p:cNvPr>
          <p:cNvSpPr/>
          <p:nvPr/>
        </p:nvSpPr>
        <p:spPr>
          <a:xfrm>
            <a:off x="207756" y="5105400"/>
            <a:ext cx="2632452" cy="1446550"/>
          </a:xfrm>
          <a:prstGeom prst="rect">
            <a:avLst/>
          </a:prstGeom>
          <a:noFill/>
        </p:spPr>
        <p:txBody>
          <a:bodyPr wrap="none" lIns="91440" tIns="45720" rIns="91440" bIns="4572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w="9525">
                  <a:solidFill>
                    <a:srgbClr val="FFFFFF"/>
                  </a:solidFill>
                  <a:prstDash val="solid"/>
                </a:ln>
                <a:solidFill>
                  <a:srgbClr val="000000"/>
                </a:solidFill>
                <a:effectLst>
                  <a:outerShdw blurRad="12700" dist="38100" dir="2700000" algn="tl" rotWithShape="0">
                    <a:srgbClr val="FFFFFF">
                      <a:lumMod val="50000"/>
                    </a:srgbClr>
                  </a:outerShdw>
                </a:effectLst>
                <a:uLnTx/>
                <a:uFillTx/>
                <a:latin typeface="Arial" charset="0"/>
                <a:ea typeface="+mn-ea"/>
                <a:cs typeface="+mn-cs"/>
              </a:rPr>
              <a:t>Part 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w="9525">
                  <a:solidFill>
                    <a:srgbClr val="FFFFFF"/>
                  </a:solidFill>
                  <a:prstDash val="solid"/>
                </a:ln>
                <a:solidFill>
                  <a:srgbClr val="000000"/>
                </a:solidFill>
                <a:effectLst>
                  <a:outerShdw blurRad="12700" dist="38100" dir="2700000" algn="tl" rotWithShape="0">
                    <a:srgbClr val="FFFFFF">
                      <a:lumMod val="50000"/>
                    </a:srgbClr>
                  </a:outerShdw>
                </a:effectLst>
                <a:uLnTx/>
                <a:uFillTx/>
                <a:latin typeface="Arial" charset="0"/>
                <a:ea typeface="+mn-ea"/>
                <a:cs typeface="+mn-cs"/>
              </a:rPr>
              <a:t>Lesson 7</a:t>
            </a:r>
          </a:p>
        </p:txBody>
      </p:sp>
      <p:pic>
        <p:nvPicPr>
          <p:cNvPr id="6" name="Graphic 5">
            <a:extLst>
              <a:ext uri="{FF2B5EF4-FFF2-40B4-BE49-F238E27FC236}">
                <a16:creationId xmlns:a16="http://schemas.microsoft.com/office/drawing/2014/main" id="{B19FDC31-9891-877B-EB82-7E235524C6C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81994" y="4947494"/>
            <a:ext cx="5699410" cy="1610564"/>
          </a:xfrm>
          <a:prstGeom prst="rect">
            <a:avLst/>
          </a:prstGeom>
        </p:spPr>
      </p:pic>
      <p:pic>
        <p:nvPicPr>
          <p:cNvPr id="7" name="Picture 6">
            <a:extLst>
              <a:ext uri="{FF2B5EF4-FFF2-40B4-BE49-F238E27FC236}">
                <a16:creationId xmlns:a16="http://schemas.microsoft.com/office/drawing/2014/main" id="{16BD0336-CB13-45C7-61DA-5AF500495E42}"/>
              </a:ext>
            </a:extLst>
          </p:cNvPr>
          <p:cNvPicPr>
            <a:picLocks noChangeAspect="1"/>
          </p:cNvPicPr>
          <p:nvPr/>
        </p:nvPicPr>
        <p:blipFill>
          <a:blip r:embed="rId4"/>
          <a:stretch>
            <a:fillRect/>
          </a:stretch>
        </p:blipFill>
        <p:spPr>
          <a:xfrm>
            <a:off x="7418674" y="6787306"/>
            <a:ext cx="1633537" cy="70694"/>
          </a:xfrm>
          <a:prstGeom prst="rect">
            <a:avLst/>
          </a:prstGeom>
        </p:spPr>
      </p:pic>
      <p:pic>
        <p:nvPicPr>
          <p:cNvPr id="8" name="Picture 2" descr="Download Key Transparent HQ PNG Image | FreePNGImg">
            <a:extLst>
              <a:ext uri="{FF2B5EF4-FFF2-40B4-BE49-F238E27FC236}">
                <a16:creationId xmlns:a16="http://schemas.microsoft.com/office/drawing/2014/main" id="{05DFAE03-6EBC-B027-D67D-CCEDA2E918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099377">
            <a:off x="1384868" y="1024712"/>
            <a:ext cx="6260668" cy="6260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46560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0" y="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97335" name="Group 55"/>
          <p:cNvGraphicFramePr>
            <a:graphicFrameLocks noGrp="1"/>
          </p:cNvGraphicFramePr>
          <p:nvPr/>
        </p:nvGraphicFramePr>
        <p:xfrm>
          <a:off x="228600" y="685800"/>
          <a:ext cx="8610600" cy="5459419"/>
        </p:xfrm>
        <a:graphic>
          <a:graphicData uri="http://schemas.openxmlformats.org/drawingml/2006/table">
            <a:tbl>
              <a:tblPr/>
              <a:tblGrid>
                <a:gridCol w="1677988">
                  <a:extLst>
                    <a:ext uri="{9D8B030D-6E8A-4147-A177-3AD203B41FA5}">
                      <a16:colId xmlns:a16="http://schemas.microsoft.com/office/drawing/2014/main" val="20000"/>
                    </a:ext>
                  </a:extLst>
                </a:gridCol>
                <a:gridCol w="1677987">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7988">
                  <a:extLst>
                    <a:ext uri="{9D8B030D-6E8A-4147-A177-3AD203B41FA5}">
                      <a16:colId xmlns:a16="http://schemas.microsoft.com/office/drawing/2014/main" val="20003"/>
                    </a:ext>
                  </a:extLst>
                </a:gridCol>
                <a:gridCol w="1900237">
                  <a:extLst>
                    <a:ext uri="{9D8B030D-6E8A-4147-A177-3AD203B41FA5}">
                      <a16:colId xmlns:a16="http://schemas.microsoft.com/office/drawing/2014/main" val="20004"/>
                    </a:ext>
                  </a:extLst>
                </a:gridCol>
              </a:tblGrid>
              <a:tr h="8717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THE</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SCRIPT</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KEEPER</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THE</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MORE YOU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KNOW</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BALANCING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ACT</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BLANK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STARE</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NAME THE COMPOUD</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Rectangle 47"/>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SlideSpark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096" name="Text Box 48"/>
          <p:cNvSpPr txBox="1">
            <a:spLocks noChangeArrowheads="1"/>
          </p:cNvSpPr>
          <p:nvPr/>
        </p:nvSpPr>
        <p:spPr bwMode="auto">
          <a:xfrm>
            <a:off x="228600" y="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Subscripts and Equations Review Game</a:t>
            </a:r>
          </a:p>
        </p:txBody>
      </p:sp>
      <p:sp>
        <p:nvSpPr>
          <p:cNvPr id="2097" name="Text Box 49"/>
          <p:cNvSpPr txBox="1">
            <a:spLocks noChangeArrowheads="1"/>
          </p:cNvSpPr>
          <p:nvPr/>
        </p:nvSpPr>
        <p:spPr bwMode="auto">
          <a:xfrm>
            <a:off x="457200" y="6172200"/>
            <a:ext cx="6019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mn-ea"/>
                <a:cs typeface="+mn-cs"/>
              </a:rPr>
              <a:t>Final Question:________________</a:t>
            </a:r>
          </a:p>
        </p:txBody>
      </p:sp>
    </p:spTree>
    <p:extLst>
      <p:ext uri="{BB962C8B-B14F-4D97-AF65-F5344CB8AC3E}">
        <p14:creationId xmlns:p14="http://schemas.microsoft.com/office/powerpoint/2010/main" val="1392644722"/>
      </p:ext>
    </p:extLst>
  </p:cSld>
  <p:clrMapOvr>
    <a:masterClrMapping/>
  </p:clrMapOvr>
  <p:transition spd="slow">
    <p:wheel spokes="1"/>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CA0968-771D-8030-088F-C44C7F65173B}"/>
              </a:ext>
            </a:extLst>
          </p:cNvPr>
          <p:cNvSpPr txBox="1"/>
          <p:nvPr/>
        </p:nvSpPr>
        <p:spPr>
          <a:xfrm>
            <a:off x="19722" y="-9191"/>
            <a:ext cx="9048078" cy="1692771"/>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Arial" pitchFamily="34" charset="0"/>
              </a:rPr>
              <a:t>Curriculum Guide </a:t>
            </a:r>
            <a:endPar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Arial"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Arial" pitchFamily="34" charset="0"/>
              </a:rPr>
              <a:t>Number of Lessons in each unit (50 min, daily lessons) and difficult rating scale / intended grade level</a:t>
            </a:r>
            <a:r>
              <a:rPr kumimoji="0" lang="en-US" sz="2800" b="0"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Arial" pitchFamily="34" charset="0"/>
              </a:rPr>
              <a:t>.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Arial" pitchFamily="34" charset="0"/>
              </a:rPr>
              <a:t>      </a:t>
            </a: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Courier New" panose="02070309020205020404" pitchFamily="49" charset="0"/>
              </a:rPr>
              <a:t>=Easier,         </a:t>
            </a:r>
            <a:r>
              <a:rPr kumimoji="0" lang="en-US" sz="2800" b="0" i="0" u="none" strike="noStrike" kern="1200" cap="none" spc="0" normalizeH="0" baseline="0" noProof="0" dirty="0">
                <a:ln>
                  <a:noFill/>
                </a:ln>
                <a:solidFill>
                  <a:srgbClr val="003399">
                    <a:lumMod val="40000"/>
                    <a:lumOff val="60000"/>
                  </a:srgbClr>
                </a:solidFill>
                <a:effectLst/>
                <a:uLnTx/>
                <a:uFillTx/>
                <a:latin typeface="Century Gothic" panose="020B0502020202020204" pitchFamily="34" charset="0"/>
                <a:ea typeface="Times New Roman" panose="02020603050405020304" pitchFamily="18" charset="0"/>
                <a:cs typeface="Courier New" panose="02070309020205020404" pitchFamily="49" charset="0"/>
              </a:rPr>
              <a:t>= More difficult,        </a:t>
            </a:r>
            <a:r>
              <a:rPr kumimoji="0" lang="en-US" sz="2800" b="0"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Times New Roman" panose="02020603050405020304" pitchFamily="18" charset="0"/>
                <a:cs typeface="Courier New" panose="02070309020205020404" pitchFamily="49" charset="0"/>
              </a:rPr>
              <a:t>=Most difficult</a:t>
            </a:r>
            <a:endParaRPr kumimoji="0" lang="en-US" sz="2800" b="0" i="0" u="none" strike="noStrike" kern="1200" cap="none" spc="0" normalizeH="0" baseline="0" noProof="0" dirty="0">
              <a:ln>
                <a:noFill/>
              </a:ln>
              <a:solidFill>
                <a:srgbClr val="FFFFFF">
                  <a:lumMod val="65000"/>
                </a:srgbClr>
              </a:solidFill>
              <a:effectLst/>
              <a:uLnTx/>
              <a:uFillTx/>
              <a:latin typeface="Times New Roman" panose="02020603050405020304" pitchFamily="18" charset="0"/>
              <a:ea typeface="Times New Roman" panose="02020603050405020304" pitchFamily="18" charset="0"/>
              <a:cs typeface="Arial" pitchFamily="34" charset="0"/>
            </a:endParaRPr>
          </a:p>
        </p:txBody>
      </p:sp>
      <p:pic>
        <p:nvPicPr>
          <p:cNvPr id="1026" name="Picture 2" descr="Trail Signage – CSP Ontario Division">
            <a:extLst>
              <a:ext uri="{FF2B5EF4-FFF2-40B4-BE49-F238E27FC236}">
                <a16:creationId xmlns:a16="http://schemas.microsoft.com/office/drawing/2014/main" id="{FF730850-7EBB-C9FA-E794-5BFE77F1E44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204440"/>
            <a:ext cx="485775" cy="4857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9D11E3F-0893-46F7-7BD7-0F6395869844}"/>
              </a:ext>
            </a:extLst>
          </p:cNvPr>
          <p:cNvPicPr>
            <a:picLocks noChangeAspect="1"/>
          </p:cNvPicPr>
          <p:nvPr/>
        </p:nvPicPr>
        <p:blipFill>
          <a:blip r:embed="rId3"/>
          <a:stretch>
            <a:fillRect/>
          </a:stretch>
        </p:blipFill>
        <p:spPr>
          <a:xfrm>
            <a:off x="2286000" y="1178197"/>
            <a:ext cx="557213" cy="485775"/>
          </a:xfrm>
          <a:prstGeom prst="rect">
            <a:avLst/>
          </a:prstGeom>
        </p:spPr>
      </p:pic>
      <p:pic>
        <p:nvPicPr>
          <p:cNvPr id="8" name="Picture 7">
            <a:extLst>
              <a:ext uri="{FF2B5EF4-FFF2-40B4-BE49-F238E27FC236}">
                <a16:creationId xmlns:a16="http://schemas.microsoft.com/office/drawing/2014/main" id="{E1D485D4-6501-8FD6-7860-0B16840C4704}"/>
              </a:ext>
            </a:extLst>
          </p:cNvPr>
          <p:cNvPicPr>
            <a:picLocks noChangeAspect="1"/>
          </p:cNvPicPr>
          <p:nvPr/>
        </p:nvPicPr>
        <p:blipFill>
          <a:blip r:embed="rId4"/>
          <a:stretch>
            <a:fillRect/>
          </a:stretch>
        </p:blipFill>
        <p:spPr>
          <a:xfrm>
            <a:off x="5720730" y="1175247"/>
            <a:ext cx="532304" cy="48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ABB29FD2-1BDB-288F-4386-5AD77FB3FF40}"/>
              </a:ext>
            </a:extLst>
          </p:cNvPr>
          <p:cNvPicPr>
            <a:picLocks noChangeAspect="1"/>
          </p:cNvPicPr>
          <p:nvPr/>
        </p:nvPicPr>
        <p:blipFill>
          <a:blip r:embed="rId5"/>
          <a:stretch>
            <a:fillRect/>
          </a:stretch>
        </p:blipFill>
        <p:spPr>
          <a:xfrm>
            <a:off x="181319" y="1890240"/>
            <a:ext cx="8763000" cy="4037342"/>
          </a:xfrm>
          <a:prstGeom prst="rect">
            <a:avLst/>
          </a:prstGeom>
          <a:ln w="38100">
            <a:solidFill>
              <a:srgbClr val="FFCCCC"/>
            </a:solidFill>
          </a:ln>
          <a:effectLst>
            <a:glow rad="38100">
              <a:srgbClr val="FFC000">
                <a:alpha val="58000"/>
              </a:srgbClr>
            </a:glow>
          </a:effectLst>
        </p:spPr>
      </p:pic>
      <p:pic>
        <p:nvPicPr>
          <p:cNvPr id="14" name="Picture 2" descr="Trail Signage – CSP Ontario Division">
            <a:extLst>
              <a:ext uri="{FF2B5EF4-FFF2-40B4-BE49-F238E27FC236}">
                <a16:creationId xmlns:a16="http://schemas.microsoft.com/office/drawing/2014/main" id="{1859C4AA-9664-E40B-F306-D2C3E67B800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77555" y="4773122"/>
            <a:ext cx="485775" cy="25717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5" name="Picture 2" descr="Trail Signage – CSP Ontario Division">
            <a:extLst>
              <a:ext uri="{FF2B5EF4-FFF2-40B4-BE49-F238E27FC236}">
                <a16:creationId xmlns:a16="http://schemas.microsoft.com/office/drawing/2014/main" id="{8D2196D6-CCDD-0DD1-2621-97DBBD7CDBB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6146" y="5108557"/>
            <a:ext cx="485775" cy="25717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6" name="Picture 2" descr="Trail Signage – CSP Ontario Division">
            <a:extLst>
              <a:ext uri="{FF2B5EF4-FFF2-40B4-BE49-F238E27FC236}">
                <a16:creationId xmlns:a16="http://schemas.microsoft.com/office/drawing/2014/main" id="{5326899F-74AE-E0D1-6268-BB504CE77C1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77554" y="5456253"/>
            <a:ext cx="485775" cy="25717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810EE4EF-B248-16F6-FF2D-8635A63CA22B}"/>
              </a:ext>
            </a:extLst>
          </p:cNvPr>
          <p:cNvPicPr>
            <a:picLocks noChangeAspect="1"/>
          </p:cNvPicPr>
          <p:nvPr/>
        </p:nvPicPr>
        <p:blipFill>
          <a:blip r:embed="rId3"/>
          <a:stretch>
            <a:fillRect/>
          </a:stretch>
        </p:blipFill>
        <p:spPr>
          <a:xfrm>
            <a:off x="8368750" y="2763858"/>
            <a:ext cx="485775" cy="569223"/>
          </a:xfrm>
          <a:prstGeom prst="rect">
            <a:avLst/>
          </a:prstGeom>
        </p:spPr>
      </p:pic>
      <p:pic>
        <p:nvPicPr>
          <p:cNvPr id="18" name="Picture 17">
            <a:extLst>
              <a:ext uri="{FF2B5EF4-FFF2-40B4-BE49-F238E27FC236}">
                <a16:creationId xmlns:a16="http://schemas.microsoft.com/office/drawing/2014/main" id="{B0AF00C7-773A-101B-0047-9CADD44C2412}"/>
              </a:ext>
            </a:extLst>
          </p:cNvPr>
          <p:cNvPicPr>
            <a:picLocks noChangeAspect="1"/>
          </p:cNvPicPr>
          <p:nvPr/>
        </p:nvPicPr>
        <p:blipFill>
          <a:blip r:embed="rId3"/>
          <a:stretch>
            <a:fillRect/>
          </a:stretch>
        </p:blipFill>
        <p:spPr>
          <a:xfrm>
            <a:off x="8368547" y="3463949"/>
            <a:ext cx="485775" cy="534409"/>
          </a:xfrm>
          <a:prstGeom prst="rect">
            <a:avLst/>
          </a:prstGeom>
        </p:spPr>
      </p:pic>
      <p:pic>
        <p:nvPicPr>
          <p:cNvPr id="19" name="Picture 18">
            <a:extLst>
              <a:ext uri="{FF2B5EF4-FFF2-40B4-BE49-F238E27FC236}">
                <a16:creationId xmlns:a16="http://schemas.microsoft.com/office/drawing/2014/main" id="{2FDAF90E-057B-D352-C4E9-15FD6EEDF110}"/>
              </a:ext>
            </a:extLst>
          </p:cNvPr>
          <p:cNvPicPr>
            <a:picLocks noChangeAspect="1"/>
          </p:cNvPicPr>
          <p:nvPr/>
        </p:nvPicPr>
        <p:blipFill>
          <a:blip r:embed="rId3"/>
          <a:stretch>
            <a:fillRect/>
          </a:stretch>
        </p:blipFill>
        <p:spPr>
          <a:xfrm>
            <a:off x="8368546" y="4126123"/>
            <a:ext cx="485775" cy="534409"/>
          </a:xfrm>
          <a:prstGeom prst="rect">
            <a:avLst/>
          </a:prstGeom>
        </p:spPr>
      </p:pic>
      <p:sp>
        <p:nvSpPr>
          <p:cNvPr id="22" name="Rectangle 21">
            <a:extLst>
              <a:ext uri="{FF2B5EF4-FFF2-40B4-BE49-F238E27FC236}">
                <a16:creationId xmlns:a16="http://schemas.microsoft.com/office/drawing/2014/main" id="{A604A60D-0BCC-CF99-DBCE-4C5C7CFF54BE}"/>
              </a:ext>
            </a:extLst>
          </p:cNvPr>
          <p:cNvSpPr/>
          <p:nvPr/>
        </p:nvSpPr>
        <p:spPr>
          <a:xfrm>
            <a:off x="276436" y="2697708"/>
            <a:ext cx="8591128" cy="675720"/>
          </a:xfrm>
          <a:prstGeom prst="rect">
            <a:avLst/>
          </a:prstGeom>
          <a:solidFill>
            <a:srgbClr val="808080">
              <a:alpha val="3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D78D8B4D-EE45-8C90-347A-A3353D8D1955}"/>
              </a:ext>
            </a:extLst>
          </p:cNvPr>
          <p:cNvSpPr/>
          <p:nvPr/>
        </p:nvSpPr>
        <p:spPr>
          <a:xfrm>
            <a:off x="268683" y="3381711"/>
            <a:ext cx="8594646" cy="668036"/>
          </a:xfrm>
          <a:prstGeom prst="rect">
            <a:avLst/>
          </a:prstGeom>
          <a:solidFill>
            <a:schemeClr val="accent1">
              <a:lumMod val="60000"/>
              <a:lumOff val="40000"/>
              <a:alpha val="3764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F09F6F05-7C06-9188-D180-E94BD8D3D24C}"/>
              </a:ext>
            </a:extLst>
          </p:cNvPr>
          <p:cNvSpPr/>
          <p:nvPr/>
        </p:nvSpPr>
        <p:spPr>
          <a:xfrm>
            <a:off x="276436" y="4066977"/>
            <a:ext cx="8650076" cy="668036"/>
          </a:xfrm>
          <a:prstGeom prst="rect">
            <a:avLst/>
          </a:prstGeom>
          <a:solidFill>
            <a:srgbClr val="9966FF">
              <a:alpha val="3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372BC9AE-0A19-8129-76E1-1078650D002A}"/>
              </a:ext>
            </a:extLst>
          </p:cNvPr>
          <p:cNvSpPr/>
          <p:nvPr/>
        </p:nvSpPr>
        <p:spPr>
          <a:xfrm>
            <a:off x="292463" y="4724160"/>
            <a:ext cx="8601419" cy="343438"/>
          </a:xfrm>
          <a:prstGeom prst="rect">
            <a:avLst/>
          </a:prstGeom>
          <a:solidFill>
            <a:schemeClr val="accent3">
              <a:lumMod val="50000"/>
              <a:alpha val="3764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D6680DFB-3B32-0016-ED88-DB38031722EF}"/>
              </a:ext>
            </a:extLst>
          </p:cNvPr>
          <p:cNvSpPr/>
          <p:nvPr/>
        </p:nvSpPr>
        <p:spPr>
          <a:xfrm>
            <a:off x="281542" y="5090206"/>
            <a:ext cx="8639864" cy="343438"/>
          </a:xfrm>
          <a:prstGeom prst="rect">
            <a:avLst/>
          </a:prstGeom>
          <a:solidFill>
            <a:srgbClr val="00FFFF">
              <a:alpha val="372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2A2DC3C6-F036-7E17-5A7F-36FA00982A8F}"/>
              </a:ext>
            </a:extLst>
          </p:cNvPr>
          <p:cNvSpPr/>
          <p:nvPr/>
        </p:nvSpPr>
        <p:spPr>
          <a:xfrm>
            <a:off x="262109" y="5432265"/>
            <a:ext cx="8601419" cy="343438"/>
          </a:xfrm>
          <a:prstGeom prst="rect">
            <a:avLst/>
          </a:prstGeom>
          <a:solidFill>
            <a:srgbClr val="00B0F0">
              <a:alpha val="372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A137E00C-01C3-20DB-E548-67090557E322}"/>
              </a:ext>
            </a:extLst>
          </p:cNvPr>
          <p:cNvSpPr/>
          <p:nvPr/>
        </p:nvSpPr>
        <p:spPr>
          <a:xfrm>
            <a:off x="319357" y="2044593"/>
            <a:ext cx="3517537" cy="62421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F4547BFF-6786-2B66-C6ED-A4939D071798}"/>
              </a:ext>
            </a:extLst>
          </p:cNvPr>
          <p:cNvSpPr/>
          <p:nvPr/>
        </p:nvSpPr>
        <p:spPr>
          <a:xfrm>
            <a:off x="292463" y="1994065"/>
            <a:ext cx="4400561" cy="575878"/>
          </a:xfrm>
          <a:prstGeom prst="rect">
            <a:avLst/>
          </a:prstGeom>
          <a:noFill/>
        </p:spPr>
        <p:txBody>
          <a:bodyPr wrap="none" lIns="91440" tIns="45720" rIns="91440" bIns="45720">
            <a:prstTxWarp prst="textWave1">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blipFill>
                  <a:blip r:embed="rId6"/>
                  <a:tile tx="0" ty="0" sx="100000" sy="100000" flip="none" algn="tl"/>
                </a:blipFill>
                <a:effectLst>
                  <a:outerShdw blurRad="12700" dist="38100" dir="2700000" algn="tl" rotWithShape="0">
                    <a:srgbClr val="000000">
                      <a:lumMod val="50000"/>
                    </a:srgbClr>
                  </a:outerShdw>
                </a:effectLst>
                <a:uLnTx/>
                <a:uFillTx/>
                <a:latin typeface="Arial" pitchFamily="34" charset="0"/>
                <a:ea typeface="+mn-ea"/>
                <a:cs typeface="Arial" pitchFamily="34" charset="0"/>
              </a:rPr>
              <a:t>Earth Science Units</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CA0968-771D-8030-088F-C44C7F65173B}"/>
              </a:ext>
            </a:extLst>
          </p:cNvPr>
          <p:cNvSpPr txBox="1"/>
          <p:nvPr/>
        </p:nvSpPr>
        <p:spPr>
          <a:xfrm>
            <a:off x="152400" y="110802"/>
            <a:ext cx="8839200" cy="52322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Courier New" panose="02070309020205020404" pitchFamily="49" charset="0"/>
              </a:rPr>
              <a:t>      </a:t>
            </a:r>
            <a:endParaRPr kumimoji="0" lang="en-US" sz="2800" b="0" i="0" u="none" strike="noStrike" kern="1200" cap="none" spc="0" normalizeH="0" baseline="0" noProof="0" dirty="0">
              <a:ln>
                <a:noFill/>
              </a:ln>
              <a:solidFill>
                <a:srgbClr val="FFFFFF">
                  <a:lumMod val="65000"/>
                </a:srgbClr>
              </a:solidFill>
              <a:effectLst/>
              <a:uLnTx/>
              <a:uFillTx/>
              <a:latin typeface="Times New Roman" panose="02020603050405020304" pitchFamily="18" charset="0"/>
              <a:ea typeface="Times New Roman" panose="02020603050405020304" pitchFamily="18" charset="0"/>
              <a:cs typeface="Arial" pitchFamily="34" charset="0"/>
            </a:endParaRPr>
          </a:p>
        </p:txBody>
      </p:sp>
      <p:pic>
        <p:nvPicPr>
          <p:cNvPr id="4" name="Picture 3">
            <a:extLst>
              <a:ext uri="{FF2B5EF4-FFF2-40B4-BE49-F238E27FC236}">
                <a16:creationId xmlns:a16="http://schemas.microsoft.com/office/drawing/2014/main" id="{B611121E-67A7-749B-EA47-FA349290DD5E}"/>
              </a:ext>
            </a:extLst>
          </p:cNvPr>
          <p:cNvPicPr>
            <a:picLocks noChangeAspect="1"/>
          </p:cNvPicPr>
          <p:nvPr/>
        </p:nvPicPr>
        <p:blipFill>
          <a:blip r:embed="rId2"/>
          <a:stretch>
            <a:fillRect/>
          </a:stretch>
        </p:blipFill>
        <p:spPr>
          <a:xfrm>
            <a:off x="174894" y="228600"/>
            <a:ext cx="8777461" cy="5778123"/>
          </a:xfrm>
          <a:prstGeom prst="rect">
            <a:avLst/>
          </a:prstGeom>
          <a:ln w="28575">
            <a:solidFill>
              <a:srgbClr val="00B050"/>
            </a:solidFill>
          </a:ln>
          <a:effectLst>
            <a:glow rad="101600">
              <a:srgbClr val="00FF99">
                <a:alpha val="86667"/>
              </a:srgbClr>
            </a:glow>
          </a:effectLst>
        </p:spPr>
      </p:pic>
      <p:pic>
        <p:nvPicPr>
          <p:cNvPr id="29" name="Picture 28">
            <a:extLst>
              <a:ext uri="{FF2B5EF4-FFF2-40B4-BE49-F238E27FC236}">
                <a16:creationId xmlns:a16="http://schemas.microsoft.com/office/drawing/2014/main" id="{9AC98297-341D-C416-95AD-0FB9DDF18853}"/>
              </a:ext>
            </a:extLst>
          </p:cNvPr>
          <p:cNvPicPr>
            <a:picLocks noChangeAspect="1"/>
          </p:cNvPicPr>
          <p:nvPr/>
        </p:nvPicPr>
        <p:blipFill>
          <a:blip r:embed="rId3"/>
          <a:stretch>
            <a:fillRect/>
          </a:stretch>
        </p:blipFill>
        <p:spPr>
          <a:xfrm>
            <a:off x="8257616" y="2251140"/>
            <a:ext cx="481626" cy="335322"/>
          </a:xfrm>
          <a:prstGeom prst="rect">
            <a:avLst/>
          </a:prstGeom>
        </p:spPr>
      </p:pic>
      <p:pic>
        <p:nvPicPr>
          <p:cNvPr id="30" name="Picture 29">
            <a:extLst>
              <a:ext uri="{FF2B5EF4-FFF2-40B4-BE49-F238E27FC236}">
                <a16:creationId xmlns:a16="http://schemas.microsoft.com/office/drawing/2014/main" id="{1431C886-4997-9C40-9199-4638DBCD4BCD}"/>
              </a:ext>
            </a:extLst>
          </p:cNvPr>
          <p:cNvPicPr>
            <a:picLocks noChangeAspect="1"/>
          </p:cNvPicPr>
          <p:nvPr/>
        </p:nvPicPr>
        <p:blipFill>
          <a:blip r:embed="rId3"/>
          <a:stretch>
            <a:fillRect/>
          </a:stretch>
        </p:blipFill>
        <p:spPr>
          <a:xfrm>
            <a:off x="8247293" y="1931223"/>
            <a:ext cx="481626" cy="335322"/>
          </a:xfrm>
          <a:prstGeom prst="rect">
            <a:avLst/>
          </a:prstGeom>
        </p:spPr>
      </p:pic>
      <p:pic>
        <p:nvPicPr>
          <p:cNvPr id="31" name="Picture 30">
            <a:extLst>
              <a:ext uri="{FF2B5EF4-FFF2-40B4-BE49-F238E27FC236}">
                <a16:creationId xmlns:a16="http://schemas.microsoft.com/office/drawing/2014/main" id="{A0855C18-79F2-C3F0-FEF1-06F7FACD54A5}"/>
              </a:ext>
            </a:extLst>
          </p:cNvPr>
          <p:cNvPicPr>
            <a:picLocks noChangeAspect="1"/>
          </p:cNvPicPr>
          <p:nvPr/>
        </p:nvPicPr>
        <p:blipFill>
          <a:blip r:embed="rId3"/>
          <a:stretch>
            <a:fillRect/>
          </a:stretch>
        </p:blipFill>
        <p:spPr>
          <a:xfrm>
            <a:off x="8247293" y="1591942"/>
            <a:ext cx="481626" cy="335322"/>
          </a:xfrm>
          <a:prstGeom prst="rect">
            <a:avLst/>
          </a:prstGeom>
        </p:spPr>
      </p:pic>
      <p:pic>
        <p:nvPicPr>
          <p:cNvPr id="32" name="Picture 31">
            <a:extLst>
              <a:ext uri="{FF2B5EF4-FFF2-40B4-BE49-F238E27FC236}">
                <a16:creationId xmlns:a16="http://schemas.microsoft.com/office/drawing/2014/main" id="{D9D89623-618B-76D2-4105-B53F427C250F}"/>
              </a:ext>
            </a:extLst>
          </p:cNvPr>
          <p:cNvPicPr>
            <a:picLocks noChangeAspect="1"/>
          </p:cNvPicPr>
          <p:nvPr/>
        </p:nvPicPr>
        <p:blipFill>
          <a:blip r:embed="rId3"/>
          <a:stretch>
            <a:fillRect/>
          </a:stretch>
        </p:blipFill>
        <p:spPr>
          <a:xfrm>
            <a:off x="8249539" y="1251650"/>
            <a:ext cx="481626" cy="335322"/>
          </a:xfrm>
          <a:prstGeom prst="rect">
            <a:avLst/>
          </a:prstGeom>
        </p:spPr>
      </p:pic>
      <p:pic>
        <p:nvPicPr>
          <p:cNvPr id="33" name="Picture 32">
            <a:extLst>
              <a:ext uri="{FF2B5EF4-FFF2-40B4-BE49-F238E27FC236}">
                <a16:creationId xmlns:a16="http://schemas.microsoft.com/office/drawing/2014/main" id="{593AFC96-9C9A-7C8B-A595-AC8ACD2DDB8E}"/>
              </a:ext>
            </a:extLst>
          </p:cNvPr>
          <p:cNvPicPr>
            <a:picLocks noChangeAspect="1"/>
          </p:cNvPicPr>
          <p:nvPr/>
        </p:nvPicPr>
        <p:blipFill>
          <a:blip r:embed="rId3"/>
          <a:stretch>
            <a:fillRect/>
          </a:stretch>
        </p:blipFill>
        <p:spPr>
          <a:xfrm>
            <a:off x="8249539" y="929286"/>
            <a:ext cx="481626" cy="328839"/>
          </a:xfrm>
          <a:prstGeom prst="rect">
            <a:avLst/>
          </a:prstGeom>
        </p:spPr>
      </p:pic>
      <p:pic>
        <p:nvPicPr>
          <p:cNvPr id="34" name="Picture 33">
            <a:extLst>
              <a:ext uri="{FF2B5EF4-FFF2-40B4-BE49-F238E27FC236}">
                <a16:creationId xmlns:a16="http://schemas.microsoft.com/office/drawing/2014/main" id="{EBC2DF43-481B-5F7B-16A9-F309739ABB7A}"/>
              </a:ext>
            </a:extLst>
          </p:cNvPr>
          <p:cNvPicPr>
            <a:picLocks noChangeAspect="1"/>
          </p:cNvPicPr>
          <p:nvPr/>
        </p:nvPicPr>
        <p:blipFill>
          <a:blip r:embed="rId4"/>
          <a:stretch>
            <a:fillRect/>
          </a:stretch>
        </p:blipFill>
        <p:spPr>
          <a:xfrm>
            <a:off x="8247293" y="2622972"/>
            <a:ext cx="560881" cy="487722"/>
          </a:xfrm>
          <a:prstGeom prst="rect">
            <a:avLst/>
          </a:prstGeom>
        </p:spPr>
      </p:pic>
      <p:pic>
        <p:nvPicPr>
          <p:cNvPr id="35" name="Picture 34">
            <a:extLst>
              <a:ext uri="{FF2B5EF4-FFF2-40B4-BE49-F238E27FC236}">
                <a16:creationId xmlns:a16="http://schemas.microsoft.com/office/drawing/2014/main" id="{F76039AE-01DE-2815-9907-74A008980891}"/>
              </a:ext>
            </a:extLst>
          </p:cNvPr>
          <p:cNvPicPr>
            <a:picLocks noChangeAspect="1"/>
          </p:cNvPicPr>
          <p:nvPr/>
        </p:nvPicPr>
        <p:blipFill>
          <a:blip r:embed="rId4"/>
          <a:stretch>
            <a:fillRect/>
          </a:stretch>
        </p:blipFill>
        <p:spPr>
          <a:xfrm>
            <a:off x="8245395" y="3310596"/>
            <a:ext cx="560881" cy="487722"/>
          </a:xfrm>
          <a:prstGeom prst="rect">
            <a:avLst/>
          </a:prstGeom>
        </p:spPr>
      </p:pic>
      <p:pic>
        <p:nvPicPr>
          <p:cNvPr id="36" name="Picture 35">
            <a:extLst>
              <a:ext uri="{FF2B5EF4-FFF2-40B4-BE49-F238E27FC236}">
                <a16:creationId xmlns:a16="http://schemas.microsoft.com/office/drawing/2014/main" id="{142D5268-795D-84B8-25AC-15871A40711F}"/>
              </a:ext>
            </a:extLst>
          </p:cNvPr>
          <p:cNvPicPr>
            <a:picLocks noChangeAspect="1"/>
          </p:cNvPicPr>
          <p:nvPr/>
        </p:nvPicPr>
        <p:blipFill>
          <a:blip r:embed="rId4"/>
          <a:stretch>
            <a:fillRect/>
          </a:stretch>
        </p:blipFill>
        <p:spPr>
          <a:xfrm>
            <a:off x="8243327" y="4638932"/>
            <a:ext cx="560881" cy="487722"/>
          </a:xfrm>
          <a:prstGeom prst="rect">
            <a:avLst/>
          </a:prstGeom>
        </p:spPr>
      </p:pic>
      <p:pic>
        <p:nvPicPr>
          <p:cNvPr id="37" name="Picture 36">
            <a:extLst>
              <a:ext uri="{FF2B5EF4-FFF2-40B4-BE49-F238E27FC236}">
                <a16:creationId xmlns:a16="http://schemas.microsoft.com/office/drawing/2014/main" id="{D2A22493-EFD6-D5BE-BDF7-8E6C29176A29}"/>
              </a:ext>
            </a:extLst>
          </p:cNvPr>
          <p:cNvPicPr>
            <a:picLocks noChangeAspect="1"/>
          </p:cNvPicPr>
          <p:nvPr/>
        </p:nvPicPr>
        <p:blipFill>
          <a:blip r:embed="rId5"/>
          <a:stretch>
            <a:fillRect/>
          </a:stretch>
        </p:blipFill>
        <p:spPr>
          <a:xfrm>
            <a:off x="8245395" y="3960692"/>
            <a:ext cx="532304" cy="48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8" name="Picture 37">
            <a:extLst>
              <a:ext uri="{FF2B5EF4-FFF2-40B4-BE49-F238E27FC236}">
                <a16:creationId xmlns:a16="http://schemas.microsoft.com/office/drawing/2014/main" id="{97771D9F-5FF4-AA5E-D8FF-F8A85CEB8EAF}"/>
              </a:ext>
            </a:extLst>
          </p:cNvPr>
          <p:cNvPicPr>
            <a:picLocks noChangeAspect="1"/>
          </p:cNvPicPr>
          <p:nvPr/>
        </p:nvPicPr>
        <p:blipFill>
          <a:blip r:embed="rId5"/>
          <a:stretch>
            <a:fillRect/>
          </a:stretch>
        </p:blipFill>
        <p:spPr>
          <a:xfrm>
            <a:off x="8232277" y="5280040"/>
            <a:ext cx="532304" cy="48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9" name="Picture 38">
            <a:extLst>
              <a:ext uri="{FF2B5EF4-FFF2-40B4-BE49-F238E27FC236}">
                <a16:creationId xmlns:a16="http://schemas.microsoft.com/office/drawing/2014/main" id="{64D8889B-6A5A-D69E-94AB-AD3D1292A974}"/>
              </a:ext>
            </a:extLst>
          </p:cNvPr>
          <p:cNvPicPr>
            <a:picLocks noChangeAspect="1"/>
          </p:cNvPicPr>
          <p:nvPr/>
        </p:nvPicPr>
        <p:blipFill>
          <a:blip r:embed="rId6"/>
          <a:stretch>
            <a:fillRect/>
          </a:stretch>
        </p:blipFill>
        <p:spPr>
          <a:xfrm>
            <a:off x="235658" y="922144"/>
            <a:ext cx="8603543" cy="400852"/>
          </a:xfrm>
          <a:prstGeom prst="rect">
            <a:avLst/>
          </a:prstGeom>
          <a:effectLst>
            <a:glow rad="25400">
              <a:srgbClr val="CCFFCC">
                <a:alpha val="21000"/>
              </a:srgbClr>
            </a:glow>
          </a:effectLst>
        </p:spPr>
      </p:pic>
      <p:pic>
        <p:nvPicPr>
          <p:cNvPr id="40" name="Picture 39">
            <a:extLst>
              <a:ext uri="{FF2B5EF4-FFF2-40B4-BE49-F238E27FC236}">
                <a16:creationId xmlns:a16="http://schemas.microsoft.com/office/drawing/2014/main" id="{AD8AA31E-D4E0-89DB-8C4E-6326D4FA938C}"/>
              </a:ext>
            </a:extLst>
          </p:cNvPr>
          <p:cNvPicPr>
            <a:picLocks noChangeAspect="1"/>
          </p:cNvPicPr>
          <p:nvPr/>
        </p:nvPicPr>
        <p:blipFill>
          <a:blip r:embed="rId6"/>
          <a:stretch>
            <a:fillRect/>
          </a:stretch>
        </p:blipFill>
        <p:spPr>
          <a:xfrm>
            <a:off x="228187" y="1268140"/>
            <a:ext cx="8606475" cy="350621"/>
          </a:xfrm>
          <a:prstGeom prst="rect">
            <a:avLst/>
          </a:prstGeom>
          <a:effectLst>
            <a:glow rad="25400">
              <a:srgbClr val="9966FF">
                <a:alpha val="21000"/>
              </a:srgbClr>
            </a:glow>
          </a:effectLst>
        </p:spPr>
      </p:pic>
      <p:pic>
        <p:nvPicPr>
          <p:cNvPr id="41" name="Picture 40">
            <a:extLst>
              <a:ext uri="{FF2B5EF4-FFF2-40B4-BE49-F238E27FC236}">
                <a16:creationId xmlns:a16="http://schemas.microsoft.com/office/drawing/2014/main" id="{10417779-9429-E32B-053B-FDB6E6149D03}"/>
              </a:ext>
            </a:extLst>
          </p:cNvPr>
          <p:cNvPicPr>
            <a:picLocks noChangeAspect="1"/>
          </p:cNvPicPr>
          <p:nvPr/>
        </p:nvPicPr>
        <p:blipFill>
          <a:blip r:embed="rId6"/>
          <a:stretch>
            <a:fillRect/>
          </a:stretch>
        </p:blipFill>
        <p:spPr>
          <a:xfrm>
            <a:off x="223137" y="1601449"/>
            <a:ext cx="8611525" cy="350621"/>
          </a:xfrm>
          <a:prstGeom prst="rect">
            <a:avLst/>
          </a:prstGeom>
          <a:effectLst>
            <a:glow rad="25400">
              <a:schemeClr val="accent1">
                <a:lumMod val="60000"/>
                <a:lumOff val="40000"/>
                <a:alpha val="48000"/>
              </a:schemeClr>
            </a:glow>
          </a:effectLst>
        </p:spPr>
      </p:pic>
      <p:pic>
        <p:nvPicPr>
          <p:cNvPr id="42" name="Picture 41">
            <a:extLst>
              <a:ext uri="{FF2B5EF4-FFF2-40B4-BE49-F238E27FC236}">
                <a16:creationId xmlns:a16="http://schemas.microsoft.com/office/drawing/2014/main" id="{CBE007B7-205E-C436-CBD7-7CD41D2720A6}"/>
              </a:ext>
            </a:extLst>
          </p:cNvPr>
          <p:cNvPicPr>
            <a:picLocks noChangeAspect="1"/>
          </p:cNvPicPr>
          <p:nvPr/>
        </p:nvPicPr>
        <p:blipFill>
          <a:blip r:embed="rId6"/>
          <a:stretch>
            <a:fillRect/>
          </a:stretch>
        </p:blipFill>
        <p:spPr>
          <a:xfrm>
            <a:off x="223136" y="1956268"/>
            <a:ext cx="8611525" cy="310277"/>
          </a:xfrm>
          <a:prstGeom prst="rect">
            <a:avLst/>
          </a:prstGeom>
          <a:effectLst>
            <a:glow rad="25400">
              <a:srgbClr val="00B050">
                <a:alpha val="49000"/>
              </a:srgbClr>
            </a:glow>
          </a:effectLst>
        </p:spPr>
      </p:pic>
      <p:pic>
        <p:nvPicPr>
          <p:cNvPr id="43" name="Picture 42">
            <a:extLst>
              <a:ext uri="{FF2B5EF4-FFF2-40B4-BE49-F238E27FC236}">
                <a16:creationId xmlns:a16="http://schemas.microsoft.com/office/drawing/2014/main" id="{0B1576A9-EC17-6202-BE49-4246DD906A29}"/>
              </a:ext>
            </a:extLst>
          </p:cNvPr>
          <p:cNvPicPr>
            <a:picLocks noChangeAspect="1"/>
          </p:cNvPicPr>
          <p:nvPr/>
        </p:nvPicPr>
        <p:blipFill>
          <a:blip r:embed="rId6"/>
          <a:stretch>
            <a:fillRect/>
          </a:stretch>
        </p:blipFill>
        <p:spPr>
          <a:xfrm>
            <a:off x="223136" y="2275643"/>
            <a:ext cx="8651973" cy="350621"/>
          </a:xfrm>
          <a:prstGeom prst="rect">
            <a:avLst/>
          </a:prstGeom>
          <a:effectLst>
            <a:glow rad="25400">
              <a:schemeClr val="tx1">
                <a:lumMod val="65000"/>
                <a:alpha val="38000"/>
              </a:schemeClr>
            </a:glow>
          </a:effectLst>
        </p:spPr>
      </p:pic>
      <p:pic>
        <p:nvPicPr>
          <p:cNvPr id="45" name="Picture 44">
            <a:extLst>
              <a:ext uri="{FF2B5EF4-FFF2-40B4-BE49-F238E27FC236}">
                <a16:creationId xmlns:a16="http://schemas.microsoft.com/office/drawing/2014/main" id="{9CCE1788-A84B-DB1C-E18F-5931B9B6065C}"/>
              </a:ext>
            </a:extLst>
          </p:cNvPr>
          <p:cNvPicPr>
            <a:picLocks noChangeAspect="1"/>
          </p:cNvPicPr>
          <p:nvPr/>
        </p:nvPicPr>
        <p:blipFill>
          <a:blip r:embed="rId6"/>
          <a:stretch>
            <a:fillRect/>
          </a:stretch>
        </p:blipFill>
        <p:spPr>
          <a:xfrm>
            <a:off x="192081" y="3263650"/>
            <a:ext cx="8658924" cy="662309"/>
          </a:xfrm>
          <a:prstGeom prst="rect">
            <a:avLst/>
          </a:prstGeom>
          <a:effectLst>
            <a:glow rad="25400">
              <a:srgbClr val="FF0000">
                <a:alpha val="26000"/>
              </a:srgbClr>
            </a:glow>
          </a:effectLst>
        </p:spPr>
      </p:pic>
      <p:pic>
        <p:nvPicPr>
          <p:cNvPr id="46" name="Picture 45">
            <a:extLst>
              <a:ext uri="{FF2B5EF4-FFF2-40B4-BE49-F238E27FC236}">
                <a16:creationId xmlns:a16="http://schemas.microsoft.com/office/drawing/2014/main" id="{742D53F7-F383-7E63-22A4-B6C048BF05FB}"/>
              </a:ext>
            </a:extLst>
          </p:cNvPr>
          <p:cNvPicPr>
            <a:picLocks noChangeAspect="1"/>
          </p:cNvPicPr>
          <p:nvPr/>
        </p:nvPicPr>
        <p:blipFill>
          <a:blip r:embed="rId6"/>
          <a:stretch>
            <a:fillRect/>
          </a:stretch>
        </p:blipFill>
        <p:spPr>
          <a:xfrm>
            <a:off x="211069" y="3925959"/>
            <a:ext cx="8611525" cy="610796"/>
          </a:xfrm>
          <a:prstGeom prst="rect">
            <a:avLst/>
          </a:prstGeom>
          <a:effectLst>
            <a:glow rad="25400">
              <a:srgbClr val="CC66FF">
                <a:alpha val="25882"/>
              </a:srgbClr>
            </a:glow>
          </a:effectLst>
        </p:spPr>
      </p:pic>
      <p:pic>
        <p:nvPicPr>
          <p:cNvPr id="47" name="Picture 46">
            <a:extLst>
              <a:ext uri="{FF2B5EF4-FFF2-40B4-BE49-F238E27FC236}">
                <a16:creationId xmlns:a16="http://schemas.microsoft.com/office/drawing/2014/main" id="{13961863-A6FE-7B3C-FC67-2994AA17B426}"/>
              </a:ext>
            </a:extLst>
          </p:cNvPr>
          <p:cNvPicPr>
            <a:picLocks noChangeAspect="1"/>
          </p:cNvPicPr>
          <p:nvPr/>
        </p:nvPicPr>
        <p:blipFill>
          <a:blip r:embed="rId6"/>
          <a:stretch>
            <a:fillRect/>
          </a:stretch>
        </p:blipFill>
        <p:spPr>
          <a:xfrm>
            <a:off x="206609" y="4563345"/>
            <a:ext cx="8635629" cy="662309"/>
          </a:xfrm>
          <a:prstGeom prst="rect">
            <a:avLst/>
          </a:prstGeom>
          <a:effectLst>
            <a:glow rad="25400">
              <a:srgbClr val="7030A0">
                <a:alpha val="26000"/>
              </a:srgbClr>
            </a:glow>
          </a:effectLst>
        </p:spPr>
      </p:pic>
      <p:pic>
        <p:nvPicPr>
          <p:cNvPr id="48" name="Picture 47">
            <a:extLst>
              <a:ext uri="{FF2B5EF4-FFF2-40B4-BE49-F238E27FC236}">
                <a16:creationId xmlns:a16="http://schemas.microsoft.com/office/drawing/2014/main" id="{0903E87E-871B-BCC1-6978-FED3410F6B35}"/>
              </a:ext>
            </a:extLst>
          </p:cNvPr>
          <p:cNvPicPr>
            <a:picLocks noChangeAspect="1"/>
          </p:cNvPicPr>
          <p:nvPr/>
        </p:nvPicPr>
        <p:blipFill>
          <a:blip r:embed="rId6"/>
          <a:stretch>
            <a:fillRect/>
          </a:stretch>
        </p:blipFill>
        <p:spPr>
          <a:xfrm>
            <a:off x="223135" y="5216029"/>
            <a:ext cx="8611525" cy="662310"/>
          </a:xfrm>
          <a:prstGeom prst="rect">
            <a:avLst/>
          </a:prstGeom>
          <a:effectLst>
            <a:glow rad="25400">
              <a:srgbClr val="00B0F0">
                <a:alpha val="26000"/>
              </a:srgbClr>
            </a:glow>
          </a:effectLst>
        </p:spPr>
      </p:pic>
      <p:sp>
        <p:nvSpPr>
          <p:cNvPr id="26" name="Diamond 25">
            <a:extLst>
              <a:ext uri="{FF2B5EF4-FFF2-40B4-BE49-F238E27FC236}">
                <a16:creationId xmlns:a16="http://schemas.microsoft.com/office/drawing/2014/main" id="{76E0B733-7387-3199-9930-6741085A5F15}"/>
              </a:ext>
            </a:extLst>
          </p:cNvPr>
          <p:cNvSpPr/>
          <p:nvPr/>
        </p:nvSpPr>
        <p:spPr>
          <a:xfrm>
            <a:off x="8398273" y="3529496"/>
            <a:ext cx="232244" cy="217172"/>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 name="Diamond 26">
            <a:extLst>
              <a:ext uri="{FF2B5EF4-FFF2-40B4-BE49-F238E27FC236}">
                <a16:creationId xmlns:a16="http://schemas.microsoft.com/office/drawing/2014/main" id="{B68511B4-E07A-DC12-4858-CAFB171E49D1}"/>
              </a:ext>
            </a:extLst>
          </p:cNvPr>
          <p:cNvSpPr/>
          <p:nvPr/>
        </p:nvSpPr>
        <p:spPr>
          <a:xfrm>
            <a:off x="8409714" y="2857461"/>
            <a:ext cx="232244" cy="217172"/>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2" name="Picture 1">
            <a:extLst>
              <a:ext uri="{FF2B5EF4-FFF2-40B4-BE49-F238E27FC236}">
                <a16:creationId xmlns:a16="http://schemas.microsoft.com/office/drawing/2014/main" id="{9FE1ECA2-B136-A4E2-D08B-CBCD6E4F897C}"/>
              </a:ext>
            </a:extLst>
          </p:cNvPr>
          <p:cNvPicPr>
            <a:picLocks noChangeAspect="1"/>
          </p:cNvPicPr>
          <p:nvPr/>
        </p:nvPicPr>
        <p:blipFill>
          <a:blip r:embed="rId7"/>
          <a:stretch>
            <a:fillRect/>
          </a:stretch>
        </p:blipFill>
        <p:spPr>
          <a:xfrm>
            <a:off x="166878" y="2613874"/>
            <a:ext cx="8675360" cy="658262"/>
          </a:xfrm>
          <a:prstGeom prst="rect">
            <a:avLst/>
          </a:prstGeom>
        </p:spPr>
      </p:pic>
      <p:sp>
        <p:nvSpPr>
          <p:cNvPr id="6" name="Rectangle 5">
            <a:extLst>
              <a:ext uri="{FF2B5EF4-FFF2-40B4-BE49-F238E27FC236}">
                <a16:creationId xmlns:a16="http://schemas.microsoft.com/office/drawing/2014/main" id="{0050CDC5-0458-203E-6812-3B2674B1452A}"/>
              </a:ext>
            </a:extLst>
          </p:cNvPr>
          <p:cNvSpPr/>
          <p:nvPr/>
        </p:nvSpPr>
        <p:spPr>
          <a:xfrm>
            <a:off x="304799" y="314221"/>
            <a:ext cx="2971801" cy="374267"/>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121FC6B2-68DE-1E4D-D215-7EBCF043128C}"/>
              </a:ext>
            </a:extLst>
          </p:cNvPr>
          <p:cNvSpPr/>
          <p:nvPr/>
        </p:nvSpPr>
        <p:spPr>
          <a:xfrm>
            <a:off x="304799" y="321697"/>
            <a:ext cx="4343401" cy="608408"/>
          </a:xfrm>
          <a:prstGeom prst="rect">
            <a:avLst/>
          </a:prstGeom>
          <a:noFill/>
        </p:spPr>
        <p:txBody>
          <a:bodyPr wrap="none" lIns="91440" tIns="45720" rIns="91440" bIns="45720">
            <a:prstTxWarp prst="textWave1">
              <a:avLst/>
            </a:prstTxWarp>
            <a:spAutoFit/>
            <a:scene3d>
              <a:camera prst="orthographicFront"/>
              <a:lightRig rig="threePt" dir="t"/>
            </a:scene3d>
            <a:sp3d extrusionH="57150">
              <a:bevelT w="57150" h="38100" prst="artDeco"/>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99FFCC"/>
                </a:solidFill>
                <a:effectLst>
                  <a:outerShdw blurRad="12700" dist="38100" dir="2700000" algn="tl" rotWithShape="0">
                    <a:srgbClr val="000000">
                      <a:lumMod val="50000"/>
                    </a:srgbClr>
                  </a:outerShdw>
                </a:effectLst>
                <a:uLnTx/>
                <a:uFillTx/>
                <a:latin typeface="Arial" pitchFamily="34" charset="0"/>
                <a:ea typeface="+mn-ea"/>
                <a:cs typeface="Arial" pitchFamily="34" charset="0"/>
              </a:rPr>
              <a:t>Life Science Units</a:t>
            </a:r>
          </a:p>
        </p:txBody>
      </p:sp>
    </p:spTree>
    <p:extLst>
      <p:ext uri="{BB962C8B-B14F-4D97-AF65-F5344CB8AC3E}">
        <p14:creationId xmlns:p14="http://schemas.microsoft.com/office/powerpoint/2010/main" val="91994086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CA0968-771D-8030-088F-C44C7F65173B}"/>
              </a:ext>
            </a:extLst>
          </p:cNvPr>
          <p:cNvSpPr txBox="1"/>
          <p:nvPr/>
        </p:nvSpPr>
        <p:spPr>
          <a:xfrm>
            <a:off x="152400" y="110802"/>
            <a:ext cx="8839200" cy="52322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Courier New" panose="02070309020205020404" pitchFamily="49" charset="0"/>
              </a:rPr>
              <a:t>      </a:t>
            </a:r>
            <a:endParaRPr kumimoji="0" lang="en-US" sz="2800" b="0" i="0" u="none" strike="noStrike" kern="1200" cap="none" spc="0" normalizeH="0" baseline="0" noProof="0" dirty="0">
              <a:ln>
                <a:noFill/>
              </a:ln>
              <a:solidFill>
                <a:srgbClr val="FFFFFF">
                  <a:lumMod val="65000"/>
                </a:srgbClr>
              </a:solidFill>
              <a:effectLst/>
              <a:uLnTx/>
              <a:uFillTx/>
              <a:latin typeface="Times New Roman" panose="02020603050405020304" pitchFamily="18" charset="0"/>
              <a:ea typeface="Times New Roman" panose="02020603050405020304" pitchFamily="18" charset="0"/>
              <a:cs typeface="Arial" pitchFamily="34" charset="0"/>
            </a:endParaRPr>
          </a:p>
        </p:txBody>
      </p:sp>
      <p:pic>
        <p:nvPicPr>
          <p:cNvPr id="6" name="Picture 5">
            <a:extLst>
              <a:ext uri="{FF2B5EF4-FFF2-40B4-BE49-F238E27FC236}">
                <a16:creationId xmlns:a16="http://schemas.microsoft.com/office/drawing/2014/main" id="{6F0573DA-E488-4066-05FF-E5A98E4E16D0}"/>
              </a:ext>
            </a:extLst>
          </p:cNvPr>
          <p:cNvPicPr>
            <a:picLocks noChangeAspect="1"/>
          </p:cNvPicPr>
          <p:nvPr/>
        </p:nvPicPr>
        <p:blipFill>
          <a:blip r:embed="rId2"/>
          <a:stretch>
            <a:fillRect/>
          </a:stretch>
        </p:blipFill>
        <p:spPr>
          <a:xfrm>
            <a:off x="201510" y="152400"/>
            <a:ext cx="8781327" cy="4737672"/>
          </a:xfrm>
          <a:prstGeom prst="rect">
            <a:avLst/>
          </a:prstGeom>
          <a:ln w="38100">
            <a:solidFill>
              <a:srgbClr val="CC66FF"/>
            </a:solidFill>
          </a:ln>
          <a:effectLst>
            <a:glow rad="88900">
              <a:srgbClr val="CC66FF">
                <a:alpha val="40000"/>
              </a:srgbClr>
            </a:glow>
          </a:effectLst>
        </p:spPr>
      </p:pic>
      <p:pic>
        <p:nvPicPr>
          <p:cNvPr id="28" name="Picture 27">
            <a:extLst>
              <a:ext uri="{FF2B5EF4-FFF2-40B4-BE49-F238E27FC236}">
                <a16:creationId xmlns:a16="http://schemas.microsoft.com/office/drawing/2014/main" id="{45957EBA-DD97-536E-AA1E-0C86E5E0BE10}"/>
              </a:ext>
            </a:extLst>
          </p:cNvPr>
          <p:cNvPicPr>
            <a:picLocks noChangeAspect="1"/>
          </p:cNvPicPr>
          <p:nvPr/>
        </p:nvPicPr>
        <p:blipFill>
          <a:blip r:embed="rId3"/>
          <a:stretch>
            <a:fillRect/>
          </a:stretch>
        </p:blipFill>
        <p:spPr>
          <a:xfrm>
            <a:off x="8334377" y="1237235"/>
            <a:ext cx="532304" cy="685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9" name="Picture 48">
            <a:extLst>
              <a:ext uri="{FF2B5EF4-FFF2-40B4-BE49-F238E27FC236}">
                <a16:creationId xmlns:a16="http://schemas.microsoft.com/office/drawing/2014/main" id="{9B9FD406-8006-243E-A4B5-C825A6C0B876}"/>
              </a:ext>
            </a:extLst>
          </p:cNvPr>
          <p:cNvPicPr>
            <a:picLocks noChangeAspect="1"/>
          </p:cNvPicPr>
          <p:nvPr/>
        </p:nvPicPr>
        <p:blipFill>
          <a:blip r:embed="rId4"/>
          <a:stretch>
            <a:fillRect/>
          </a:stretch>
        </p:blipFill>
        <p:spPr>
          <a:xfrm>
            <a:off x="8334377" y="3962400"/>
            <a:ext cx="532304" cy="685800"/>
          </a:xfrm>
          <a:prstGeom prst="rect">
            <a:avLst/>
          </a:prstGeom>
        </p:spPr>
      </p:pic>
      <p:pic>
        <p:nvPicPr>
          <p:cNvPr id="50" name="Picture 49">
            <a:extLst>
              <a:ext uri="{FF2B5EF4-FFF2-40B4-BE49-F238E27FC236}">
                <a16:creationId xmlns:a16="http://schemas.microsoft.com/office/drawing/2014/main" id="{1DDCD03F-11D3-1DB8-C853-A920D93691A8}"/>
              </a:ext>
            </a:extLst>
          </p:cNvPr>
          <p:cNvPicPr>
            <a:picLocks noChangeAspect="1"/>
          </p:cNvPicPr>
          <p:nvPr/>
        </p:nvPicPr>
        <p:blipFill>
          <a:blip r:embed="rId3"/>
          <a:stretch>
            <a:fillRect/>
          </a:stretch>
        </p:blipFill>
        <p:spPr>
          <a:xfrm>
            <a:off x="8334377" y="3048000"/>
            <a:ext cx="532304" cy="6725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 name="Picture 50">
            <a:extLst>
              <a:ext uri="{FF2B5EF4-FFF2-40B4-BE49-F238E27FC236}">
                <a16:creationId xmlns:a16="http://schemas.microsoft.com/office/drawing/2014/main" id="{A33214EB-B925-8680-0183-C929C847B93A}"/>
              </a:ext>
            </a:extLst>
          </p:cNvPr>
          <p:cNvPicPr>
            <a:picLocks noChangeAspect="1"/>
          </p:cNvPicPr>
          <p:nvPr/>
        </p:nvPicPr>
        <p:blipFill>
          <a:blip r:embed="rId4"/>
          <a:stretch>
            <a:fillRect/>
          </a:stretch>
        </p:blipFill>
        <p:spPr>
          <a:xfrm>
            <a:off x="8340804" y="2137347"/>
            <a:ext cx="532304" cy="685800"/>
          </a:xfrm>
          <a:prstGeom prst="rect">
            <a:avLst/>
          </a:prstGeom>
        </p:spPr>
      </p:pic>
      <p:sp>
        <p:nvSpPr>
          <p:cNvPr id="8" name="Diamond 7">
            <a:extLst>
              <a:ext uri="{FF2B5EF4-FFF2-40B4-BE49-F238E27FC236}">
                <a16:creationId xmlns:a16="http://schemas.microsoft.com/office/drawing/2014/main" id="{AAD470F7-723D-22F9-778A-58CBFAC723C2}"/>
              </a:ext>
            </a:extLst>
          </p:cNvPr>
          <p:cNvSpPr/>
          <p:nvPr/>
        </p:nvSpPr>
        <p:spPr>
          <a:xfrm>
            <a:off x="8490834" y="2480247"/>
            <a:ext cx="232244" cy="217172"/>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4D18C986-DE45-3B04-2A45-81A1E08E9BDC}"/>
              </a:ext>
            </a:extLst>
          </p:cNvPr>
          <p:cNvSpPr/>
          <p:nvPr/>
        </p:nvSpPr>
        <p:spPr>
          <a:xfrm>
            <a:off x="192746" y="1143001"/>
            <a:ext cx="8680361" cy="925974"/>
          </a:xfrm>
          <a:prstGeom prst="rect">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B7D16589-45C2-9F30-28E4-6ADFC58C164A}"/>
              </a:ext>
            </a:extLst>
          </p:cNvPr>
          <p:cNvSpPr/>
          <p:nvPr/>
        </p:nvSpPr>
        <p:spPr>
          <a:xfrm>
            <a:off x="223652" y="2059069"/>
            <a:ext cx="8643029" cy="925974"/>
          </a:xfrm>
          <a:prstGeom prst="rect">
            <a:avLst/>
          </a:prstGeom>
          <a:solidFill>
            <a:srgbClr val="FFC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4" name="Rectangle 53">
            <a:extLst>
              <a:ext uri="{FF2B5EF4-FFF2-40B4-BE49-F238E27FC236}">
                <a16:creationId xmlns:a16="http://schemas.microsoft.com/office/drawing/2014/main" id="{804CEB4D-F487-AE88-3083-2DB1B0D39D96}"/>
              </a:ext>
            </a:extLst>
          </p:cNvPr>
          <p:cNvSpPr/>
          <p:nvPr/>
        </p:nvSpPr>
        <p:spPr>
          <a:xfrm>
            <a:off x="227355" y="2971486"/>
            <a:ext cx="8645752" cy="925974"/>
          </a:xfrm>
          <a:prstGeom prst="rect">
            <a:avLst/>
          </a:prstGeom>
          <a:solidFill>
            <a:srgbClr val="7030A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5" name="Rectangle 54">
            <a:extLst>
              <a:ext uri="{FF2B5EF4-FFF2-40B4-BE49-F238E27FC236}">
                <a16:creationId xmlns:a16="http://schemas.microsoft.com/office/drawing/2014/main" id="{2F64E785-7BC8-ECB5-5EEB-0E0302E28082}"/>
              </a:ext>
            </a:extLst>
          </p:cNvPr>
          <p:cNvSpPr/>
          <p:nvPr/>
        </p:nvSpPr>
        <p:spPr>
          <a:xfrm>
            <a:off x="201510" y="3887554"/>
            <a:ext cx="8626086" cy="925974"/>
          </a:xfrm>
          <a:prstGeom prst="rect">
            <a:avLst/>
          </a:prstGeom>
          <a:solidFill>
            <a:srgbClr val="00FFFF">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843F03A3-8C16-58C7-293F-4575DEBAD037}"/>
              </a:ext>
            </a:extLst>
          </p:cNvPr>
          <p:cNvSpPr/>
          <p:nvPr/>
        </p:nvSpPr>
        <p:spPr>
          <a:xfrm>
            <a:off x="304800" y="240490"/>
            <a:ext cx="3962400" cy="67391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369652ED-F1EC-6B83-4CB6-2241F35239F3}"/>
              </a:ext>
            </a:extLst>
          </p:cNvPr>
          <p:cNvSpPr/>
          <p:nvPr/>
        </p:nvSpPr>
        <p:spPr>
          <a:xfrm>
            <a:off x="304800" y="226933"/>
            <a:ext cx="4419600" cy="828272"/>
          </a:xfrm>
          <a:prstGeom prst="rect">
            <a:avLst/>
          </a:prstGeom>
          <a:noFill/>
        </p:spPr>
        <p:txBody>
          <a:bodyPr wrap="none" lIns="91440" tIns="45720" rIns="91440" bIns="45720">
            <a:prstTxWarp prst="textWave1">
              <a:avLst/>
            </a:prstTxWarp>
            <a:spAutoFit/>
            <a:scene3d>
              <a:camera prst="orthographicFront"/>
              <a:lightRig rig="threePt" dir="t"/>
            </a:scene3d>
            <a:sp3d extrusionH="57150">
              <a:bevelT w="57150" h="38100" prst="artDeco"/>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CC66FF"/>
                </a:solidFill>
                <a:effectLst>
                  <a:outerShdw blurRad="12700" dist="38100" dir="2700000" algn="tl" rotWithShape="0">
                    <a:srgbClr val="000000">
                      <a:lumMod val="50000"/>
                    </a:srgbClr>
                  </a:outerShdw>
                </a:effectLst>
                <a:uLnTx/>
                <a:uFillTx/>
                <a:latin typeface="Arial" pitchFamily="34" charset="0"/>
                <a:ea typeface="+mn-ea"/>
                <a:cs typeface="Arial" pitchFamily="34" charset="0"/>
              </a:rPr>
              <a:t>Physical Science</a:t>
            </a:r>
          </a:p>
        </p:txBody>
      </p:sp>
      <p:pic>
        <p:nvPicPr>
          <p:cNvPr id="13" name="Picture 12">
            <a:extLst>
              <a:ext uri="{FF2B5EF4-FFF2-40B4-BE49-F238E27FC236}">
                <a16:creationId xmlns:a16="http://schemas.microsoft.com/office/drawing/2014/main" id="{B23AF9AD-91ED-0905-7ADA-B35D5E8B1815}"/>
              </a:ext>
            </a:extLst>
          </p:cNvPr>
          <p:cNvPicPr>
            <a:picLocks noChangeAspect="1"/>
          </p:cNvPicPr>
          <p:nvPr/>
        </p:nvPicPr>
        <p:blipFill>
          <a:blip r:embed="rId5"/>
          <a:stretch>
            <a:fillRect/>
          </a:stretch>
        </p:blipFill>
        <p:spPr>
          <a:xfrm>
            <a:off x="6705600" y="4876801"/>
            <a:ext cx="2592294" cy="2565920"/>
          </a:xfrm>
          <a:prstGeom prst="rect">
            <a:avLst/>
          </a:prstGeom>
        </p:spPr>
      </p:pic>
    </p:spTree>
    <p:extLst>
      <p:ext uri="{BB962C8B-B14F-4D97-AF65-F5344CB8AC3E}">
        <p14:creationId xmlns:p14="http://schemas.microsoft.com/office/powerpoint/2010/main" val="366111498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3DEEF-07EC-D356-34C1-4045F2F4DDD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8F67749-192A-F4C7-4743-28628524F4C6}"/>
              </a:ext>
            </a:extLst>
          </p:cNvPr>
          <p:cNvSpPr>
            <a:spLocks noGrp="1"/>
          </p:cNvSpPr>
          <p:nvPr>
            <p:ph idx="1"/>
          </p:nvPr>
        </p:nvSpPr>
        <p:spPr/>
        <p:txBody>
          <a:bodyPr/>
          <a:lstStyle/>
          <a:p>
            <a:endParaRPr lang="en-US" dirty="0"/>
          </a:p>
        </p:txBody>
      </p:sp>
      <p:pic>
        <p:nvPicPr>
          <p:cNvPr id="8194" name="Picture 2" descr="American barn owl - Wikipedia">
            <a:extLst>
              <a:ext uri="{FF2B5EF4-FFF2-40B4-BE49-F238E27FC236}">
                <a16:creationId xmlns:a16="http://schemas.microsoft.com/office/drawing/2014/main" id="{A287AB1D-50C7-7B92-ECA4-9D16F035FCC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953"/>
            <a:ext cx="9144000" cy="686995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DE7FBD8-051E-10B6-EB04-184B07ECA9A9}"/>
              </a:ext>
            </a:extLst>
          </p:cNvPr>
          <p:cNvSpPr/>
          <p:nvPr/>
        </p:nvSpPr>
        <p:spPr>
          <a:xfrm>
            <a:off x="0" y="0"/>
            <a:ext cx="9144000" cy="6858000"/>
          </a:xfrm>
          <a:prstGeom prst="rect">
            <a:avLst/>
          </a:prstGeom>
          <a:solidFill>
            <a:schemeClr val="bg1">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298BB212-6CBB-E5CF-7380-AD122EB30EA2}"/>
              </a:ext>
            </a:extLst>
          </p:cNvPr>
          <p:cNvSpPr txBox="1"/>
          <p:nvPr/>
        </p:nvSpPr>
        <p:spPr>
          <a:xfrm>
            <a:off x="152400" y="76200"/>
            <a:ext cx="8839200" cy="6153479"/>
          </a:xfrm>
          <a:prstGeom prst="rect">
            <a:avLst/>
          </a:prstGeom>
          <a:noFill/>
        </p:spPr>
        <p:txBody>
          <a:bodyPr wrap="square">
            <a:spAutoFit/>
          </a:bodyPr>
          <a:lstStyle/>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Dear Valued Educator,</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	</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Our fully editable .pptx and .doc resources are perfect for educators looking to bring enthusiasm and creativity to their lessons. We encourage you to make changes to fit your needs and style. As science educators, we’re committed to providing students with the tools they need to succeed in the classroom and beyond. Each unit in the curriculum includes a range of resources that have been developed through extensive research and use in a busy classroom. Our teaching approach is designed to make science education engaging and exciting for learners of all ages. We offer a one-of-a-kind science curriculum that will challenge, inspire, and educate students to become tomorrow's scientists and leaders. Join us today and learn more about how our program can help you achieve your classroom goals.</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With appreciation,</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Support@SlideSpark.net</a:t>
            </a:r>
          </a:p>
        </p:txBody>
      </p:sp>
      <p:pic>
        <p:nvPicPr>
          <p:cNvPr id="6" name="Picture 5">
            <a:extLst>
              <a:ext uri="{FF2B5EF4-FFF2-40B4-BE49-F238E27FC236}">
                <a16:creationId xmlns:a16="http://schemas.microsoft.com/office/drawing/2014/main" id="{41F3B8A9-F7DA-1DFD-83F0-5F612C40CC42}"/>
              </a:ext>
            </a:extLst>
          </p:cNvPr>
          <p:cNvPicPr>
            <a:picLocks noChangeAspect="1"/>
          </p:cNvPicPr>
          <p:nvPr/>
        </p:nvPicPr>
        <p:blipFill>
          <a:blip r:embed="rId3"/>
          <a:stretch>
            <a:fillRect/>
          </a:stretch>
        </p:blipFill>
        <p:spPr>
          <a:xfrm>
            <a:off x="6705600" y="4876801"/>
            <a:ext cx="2592294" cy="2565920"/>
          </a:xfrm>
          <a:prstGeom prst="rect">
            <a:avLst/>
          </a:prstGeom>
        </p:spPr>
      </p:pic>
    </p:spTree>
    <p:extLst>
      <p:ext uri="{BB962C8B-B14F-4D97-AF65-F5344CB8AC3E}">
        <p14:creationId xmlns:p14="http://schemas.microsoft.com/office/powerpoint/2010/main" val="249280030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p:cNvSpPr>
            <a:spLocks noGrp="1" noChangeArrowheads="1"/>
          </p:cNvSpPr>
          <p:nvPr>
            <p:ph type="body" idx="1"/>
          </p:nvPr>
        </p:nvSpPr>
        <p:spPr>
          <a:xfrm>
            <a:off x="152400" y="136525"/>
            <a:ext cx="8839200" cy="5821363"/>
          </a:xfrm>
        </p:spPr>
        <p:txBody>
          <a:bodyPr/>
          <a:lstStyle/>
          <a:p>
            <a:pPr marL="0" indent="0" eaLnBrk="1" hangingPunct="1">
              <a:buNone/>
              <a:defRPr/>
            </a:pPr>
            <a:r>
              <a:rPr lang="en-US" sz="2000" dirty="0">
                <a:solidFill>
                  <a:srgbClr val="99FFCC"/>
                </a:solidFill>
              </a:rPr>
              <a:t>Thank you for your time and interest in our Science curriculum. We strive to provide students with engaging and informative lessons that will spark their curiosity and encourage scientific exploration. Should you have any questions or concerns, please do not hesitate to contact us. Thank you again for considering our curriculum, and we wish you all the best in your educational journey.</a:t>
            </a:r>
          </a:p>
          <a:p>
            <a:pPr marL="0" indent="0" eaLnBrk="1" hangingPunct="1">
              <a:buNone/>
              <a:defRPr/>
            </a:pPr>
            <a:r>
              <a:rPr lang="en-US" sz="2000" dirty="0">
                <a:solidFill>
                  <a:srgbClr val="99FFCC"/>
                </a:solidFill>
              </a:rPr>
              <a:t>Sincerely,</a:t>
            </a:r>
          </a:p>
          <a:p>
            <a:pPr marL="0" indent="0" eaLnBrk="1" hangingPunct="1">
              <a:buNone/>
              <a:defRPr/>
            </a:pPr>
            <a:r>
              <a:rPr lang="en-US" sz="2000" dirty="0" err="1">
                <a:solidFill>
                  <a:srgbClr val="99FFCC"/>
                </a:solidFill>
              </a:rPr>
              <a:t>Support@slidespark.net</a:t>
            </a:r>
            <a:endParaRPr lang="en-US" sz="2000" dirty="0">
              <a:solidFill>
                <a:srgbClr val="99FFCC"/>
              </a:solidFill>
            </a:endParaRPr>
          </a:p>
          <a:p>
            <a:pPr lvl="2" eaLnBrk="1" hangingPunct="1">
              <a:buFontTx/>
              <a:buNone/>
              <a:defRPr/>
            </a:pPr>
            <a:endParaRPr lang="en-US" sz="2000" dirty="0"/>
          </a:p>
        </p:txBody>
      </p:sp>
      <p:pic>
        <p:nvPicPr>
          <p:cNvPr id="5" name="Picture 4" descr="A blue and green text on a black background&#10;&#10;Description automatically generated">
            <a:extLst>
              <a:ext uri="{FF2B5EF4-FFF2-40B4-BE49-F238E27FC236}">
                <a16:creationId xmlns:a16="http://schemas.microsoft.com/office/drawing/2014/main" id="{36666FB8-37B8-6522-FDDE-08105A6956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3047206"/>
            <a:ext cx="8686800" cy="2523779"/>
          </a:xfrm>
          <a:prstGeom prst="roundRect">
            <a:avLst>
              <a:gd name="adj" fmla="val 4167"/>
            </a:avLst>
          </a:prstGeom>
          <a:solidFill>
            <a:srgbClr val="FFFFFF"/>
          </a:solidFill>
          <a:ln w="76200" cap="sq">
            <a:solidFill>
              <a:srgbClr val="292929"/>
            </a:solidFill>
            <a:miter lim="800000"/>
          </a:ln>
          <a:effectLst>
            <a:glow rad="228600">
              <a:srgbClr val="99FFCC"/>
            </a:glo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 name="Picture 7">
            <a:extLst>
              <a:ext uri="{FF2B5EF4-FFF2-40B4-BE49-F238E27FC236}">
                <a16:creationId xmlns:a16="http://schemas.microsoft.com/office/drawing/2014/main" id="{5F066DB2-6B0B-4F12-B26F-8F264C967B82}"/>
              </a:ext>
            </a:extLst>
          </p:cNvPr>
          <p:cNvPicPr>
            <a:picLocks noChangeAspect="1"/>
          </p:cNvPicPr>
          <p:nvPr/>
        </p:nvPicPr>
        <p:blipFill>
          <a:blip r:embed="rId3"/>
          <a:stretch>
            <a:fillRect/>
          </a:stretch>
        </p:blipFill>
        <p:spPr>
          <a:xfrm>
            <a:off x="7418674" y="6787306"/>
            <a:ext cx="1633537" cy="70694"/>
          </a:xfrm>
          <a:prstGeom prst="rect">
            <a:avLst/>
          </a:prstGeom>
        </p:spPr>
      </p:pic>
      <p:pic>
        <p:nvPicPr>
          <p:cNvPr id="2" name="Picture 1">
            <a:hlinkClick r:id="rId4"/>
            <a:extLst>
              <a:ext uri="{FF2B5EF4-FFF2-40B4-BE49-F238E27FC236}">
                <a16:creationId xmlns:a16="http://schemas.microsoft.com/office/drawing/2014/main" id="{9502778F-C466-A6D3-6BB5-735C0CCCCFD8}"/>
              </a:ext>
            </a:extLst>
          </p:cNvPr>
          <p:cNvPicPr>
            <a:picLocks noChangeAspect="1"/>
          </p:cNvPicPr>
          <p:nvPr/>
        </p:nvPicPr>
        <p:blipFill>
          <a:blip r:embed="rId5"/>
          <a:stretch>
            <a:fillRect/>
          </a:stretch>
        </p:blipFill>
        <p:spPr>
          <a:xfrm>
            <a:off x="3294178" y="1819685"/>
            <a:ext cx="934424" cy="927236"/>
          </a:xfrm>
          <a:prstGeom prst="rect">
            <a:avLst/>
          </a:prstGeom>
        </p:spPr>
      </p:pic>
      <p:pic>
        <p:nvPicPr>
          <p:cNvPr id="3" name="Picture 2">
            <a:hlinkClick r:id="rId6"/>
            <a:extLst>
              <a:ext uri="{FF2B5EF4-FFF2-40B4-BE49-F238E27FC236}">
                <a16:creationId xmlns:a16="http://schemas.microsoft.com/office/drawing/2014/main" id="{CB008763-BDF7-016D-DF81-C34E5D25C549}"/>
              </a:ext>
            </a:extLst>
          </p:cNvPr>
          <p:cNvPicPr>
            <a:picLocks noChangeAspect="1"/>
          </p:cNvPicPr>
          <p:nvPr/>
        </p:nvPicPr>
        <p:blipFill>
          <a:blip r:embed="rId7"/>
          <a:stretch>
            <a:fillRect/>
          </a:stretch>
        </p:blipFill>
        <p:spPr>
          <a:xfrm>
            <a:off x="5290702" y="1772071"/>
            <a:ext cx="1096434" cy="1022464"/>
          </a:xfrm>
          <a:prstGeom prst="rect">
            <a:avLst/>
          </a:prstGeom>
        </p:spPr>
      </p:pic>
      <p:pic>
        <p:nvPicPr>
          <p:cNvPr id="9" name="Picture 8">
            <a:hlinkClick r:id="rId8"/>
            <a:extLst>
              <a:ext uri="{FF2B5EF4-FFF2-40B4-BE49-F238E27FC236}">
                <a16:creationId xmlns:a16="http://schemas.microsoft.com/office/drawing/2014/main" id="{435BCED7-0A4C-64DB-9481-018142B40C85}"/>
              </a:ext>
            </a:extLst>
          </p:cNvPr>
          <p:cNvPicPr>
            <a:picLocks noChangeAspect="1"/>
          </p:cNvPicPr>
          <p:nvPr/>
        </p:nvPicPr>
        <p:blipFill>
          <a:blip r:embed="rId9"/>
          <a:stretch>
            <a:fillRect/>
          </a:stretch>
        </p:blipFill>
        <p:spPr>
          <a:xfrm>
            <a:off x="6387136" y="1877542"/>
            <a:ext cx="926726" cy="875647"/>
          </a:xfrm>
          <a:prstGeom prst="rect">
            <a:avLst/>
          </a:prstGeom>
        </p:spPr>
      </p:pic>
      <p:pic>
        <p:nvPicPr>
          <p:cNvPr id="11" name="Picture 10">
            <a:hlinkClick r:id="rId10"/>
            <a:extLst>
              <a:ext uri="{FF2B5EF4-FFF2-40B4-BE49-F238E27FC236}">
                <a16:creationId xmlns:a16="http://schemas.microsoft.com/office/drawing/2014/main" id="{AC3F1F6A-8AAA-0440-7033-95A988B72788}"/>
              </a:ext>
            </a:extLst>
          </p:cNvPr>
          <p:cNvPicPr>
            <a:picLocks noChangeAspect="1"/>
          </p:cNvPicPr>
          <p:nvPr/>
        </p:nvPicPr>
        <p:blipFill>
          <a:blip r:embed="rId11"/>
          <a:stretch>
            <a:fillRect/>
          </a:stretch>
        </p:blipFill>
        <p:spPr>
          <a:xfrm>
            <a:off x="4310855" y="1833099"/>
            <a:ext cx="979847" cy="868501"/>
          </a:xfrm>
          <a:prstGeom prst="rect">
            <a:avLst/>
          </a:prstGeom>
        </p:spPr>
      </p:pic>
      <p:sp>
        <p:nvSpPr>
          <p:cNvPr id="6" name="TextBox 5">
            <a:extLst>
              <a:ext uri="{FF2B5EF4-FFF2-40B4-BE49-F238E27FC236}">
                <a16:creationId xmlns:a16="http://schemas.microsoft.com/office/drawing/2014/main" id="{C90DBD79-BF54-C56A-76E5-51F0AA964D5D}"/>
              </a:ext>
            </a:extLst>
          </p:cNvPr>
          <p:cNvSpPr txBox="1"/>
          <p:nvPr/>
        </p:nvSpPr>
        <p:spPr>
          <a:xfrm>
            <a:off x="163038" y="6110987"/>
            <a:ext cx="4637740" cy="52322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1155CC"/>
                </a:solidFill>
                <a:effectLst/>
                <a:uLnTx/>
                <a:uFillTx/>
                <a:latin typeface="Arial" panose="020B0604020202020204" pitchFamily="34" charset="0"/>
                <a:ea typeface="+mn-ea"/>
                <a:cs typeface="Arial" pitchFamily="34" charset="0"/>
                <a:hlinkClick r:id="rId12"/>
              </a:rPr>
              <a:t>SlideSpark</a:t>
            </a:r>
            <a:r>
              <a:rPr kumimoji="0" lang="en-US" sz="2800" b="0" i="0" u="none" strike="noStrike" kern="1200" cap="none" spc="0" normalizeH="0" baseline="0" noProof="0" dirty="0">
                <a:ln>
                  <a:noFill/>
                </a:ln>
                <a:solidFill>
                  <a:srgbClr val="1155CC"/>
                </a:solidFill>
                <a:effectLst/>
                <a:uLnTx/>
                <a:uFillTx/>
                <a:latin typeface="Arial" panose="020B0604020202020204" pitchFamily="34" charset="0"/>
                <a:ea typeface="+mn-ea"/>
                <a:cs typeface="Arial" pitchFamily="34" charset="0"/>
                <a:hlinkClick r:id="rId12"/>
              </a:rPr>
              <a:t> Science on </a:t>
            </a:r>
            <a:r>
              <a:rPr kumimoji="0" lang="en-US" sz="2800" b="0" i="0" u="none" strike="noStrike" kern="1200" cap="none" spc="0" normalizeH="0" baseline="0" noProof="0" dirty="0" err="1">
                <a:ln>
                  <a:noFill/>
                </a:ln>
                <a:solidFill>
                  <a:srgbClr val="1155CC"/>
                </a:solidFill>
                <a:effectLst/>
                <a:uLnTx/>
                <a:uFillTx/>
                <a:latin typeface="Arial" panose="020B0604020202020204" pitchFamily="34" charset="0"/>
                <a:ea typeface="+mn-ea"/>
                <a:cs typeface="Arial" pitchFamily="34" charset="0"/>
                <a:hlinkClick r:id="rId12"/>
              </a:rPr>
              <a:t>TpT</a:t>
            </a:r>
            <a:endParaRPr kumimoji="0" lang="en-US" sz="280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852475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0" y="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97335" name="Group 55"/>
          <p:cNvGraphicFramePr>
            <a:graphicFrameLocks noGrp="1"/>
          </p:cNvGraphicFramePr>
          <p:nvPr/>
        </p:nvGraphicFramePr>
        <p:xfrm>
          <a:off x="228600" y="685800"/>
          <a:ext cx="8610600" cy="5459419"/>
        </p:xfrm>
        <a:graphic>
          <a:graphicData uri="http://schemas.openxmlformats.org/drawingml/2006/table">
            <a:tbl>
              <a:tblPr/>
              <a:tblGrid>
                <a:gridCol w="1677988">
                  <a:extLst>
                    <a:ext uri="{9D8B030D-6E8A-4147-A177-3AD203B41FA5}">
                      <a16:colId xmlns:a16="http://schemas.microsoft.com/office/drawing/2014/main" val="20000"/>
                    </a:ext>
                  </a:extLst>
                </a:gridCol>
                <a:gridCol w="1677987">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7988">
                  <a:extLst>
                    <a:ext uri="{9D8B030D-6E8A-4147-A177-3AD203B41FA5}">
                      <a16:colId xmlns:a16="http://schemas.microsoft.com/office/drawing/2014/main" val="20003"/>
                    </a:ext>
                  </a:extLst>
                </a:gridCol>
                <a:gridCol w="1900237">
                  <a:extLst>
                    <a:ext uri="{9D8B030D-6E8A-4147-A177-3AD203B41FA5}">
                      <a16:colId xmlns:a16="http://schemas.microsoft.com/office/drawing/2014/main" val="20004"/>
                    </a:ext>
                  </a:extLst>
                </a:gridCol>
              </a:tblGrid>
              <a:tr h="8717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THE</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SCRIPT</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KEEPER</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THE</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MORE YOU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KNOW</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0B0F0"/>
                          </a:solidFill>
                          <a:effectLst/>
                          <a:latin typeface="Times New Roman" pitchFamily="18" charset="0"/>
                        </a:rPr>
                        <a:t>BALANCING </a:t>
                      </a:r>
                      <a:br>
                        <a:rPr kumimoji="0" lang="en-US" sz="1600" b="1" i="0" u="none" strike="noStrike" cap="none" normalizeH="0" baseline="0" dirty="0">
                          <a:ln>
                            <a:noFill/>
                          </a:ln>
                          <a:solidFill>
                            <a:srgbClr val="00B0F0"/>
                          </a:solidFill>
                          <a:effectLst/>
                          <a:latin typeface="Times New Roman" pitchFamily="18" charset="0"/>
                        </a:rPr>
                      </a:br>
                      <a:r>
                        <a:rPr kumimoji="0" lang="en-US" sz="1600" b="1" i="0" u="none" strike="noStrike" cap="none" normalizeH="0" baseline="0" dirty="0">
                          <a:ln>
                            <a:noFill/>
                          </a:ln>
                          <a:solidFill>
                            <a:srgbClr val="00B0F0"/>
                          </a:solidFill>
                          <a:effectLst/>
                          <a:latin typeface="Times New Roman" pitchFamily="18" charset="0"/>
                        </a:rPr>
                        <a:t>ACT</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BLANK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STARE</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NAME THE COMPOUD</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15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Rectangle 47"/>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SlideSpark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096" name="Text Box 48"/>
          <p:cNvSpPr txBox="1">
            <a:spLocks noChangeArrowheads="1"/>
          </p:cNvSpPr>
          <p:nvPr/>
        </p:nvSpPr>
        <p:spPr bwMode="auto">
          <a:xfrm>
            <a:off x="228600" y="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Subscripts and Equations Review Game</a:t>
            </a:r>
          </a:p>
        </p:txBody>
      </p:sp>
      <p:sp>
        <p:nvSpPr>
          <p:cNvPr id="2097" name="Text Box 49"/>
          <p:cNvSpPr txBox="1">
            <a:spLocks noChangeArrowheads="1"/>
          </p:cNvSpPr>
          <p:nvPr/>
        </p:nvSpPr>
        <p:spPr bwMode="auto">
          <a:xfrm>
            <a:off x="457200" y="6172200"/>
            <a:ext cx="6019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mn-ea"/>
                <a:cs typeface="+mn-cs"/>
              </a:rPr>
              <a:t>Final Question:________________</a:t>
            </a:r>
          </a:p>
        </p:txBody>
      </p:sp>
    </p:spTree>
    <p:extLst>
      <p:ext uri="{BB962C8B-B14F-4D97-AF65-F5344CB8AC3E}">
        <p14:creationId xmlns:p14="http://schemas.microsoft.com/office/powerpoint/2010/main" val="3085035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3"/>
          <p:cNvSpPr>
            <a:spLocks noGrp="1" noChangeArrowheads="1"/>
          </p:cNvSpPr>
          <p:nvPr>
            <p:ph type="body" idx="1"/>
          </p:nvPr>
        </p:nvSpPr>
        <p:spPr>
          <a:xfrm>
            <a:off x="257061" y="76200"/>
            <a:ext cx="8610600" cy="5897563"/>
          </a:xfrm>
        </p:spPr>
        <p:txBody>
          <a:bodyPr/>
          <a:lstStyle/>
          <a:p>
            <a:r>
              <a:rPr lang="en-US" dirty="0"/>
              <a:t>Balancing Chemical Equations helps describe all of the following </a:t>
            </a:r>
            <a:r>
              <a:rPr lang="en-US" u="sng" dirty="0">
                <a:solidFill>
                  <a:srgbClr val="FFFF00"/>
                </a:solidFill>
              </a:rPr>
              <a:t>except...</a:t>
            </a:r>
          </a:p>
          <a:p>
            <a:pPr marL="457200" lvl="1" indent="0">
              <a:buNone/>
            </a:pPr>
            <a:r>
              <a:rPr lang="en-US" dirty="0">
                <a:solidFill>
                  <a:srgbClr val="FFC000"/>
                </a:solidFill>
              </a:rPr>
              <a:t>A.) </a:t>
            </a:r>
            <a:r>
              <a:rPr lang="en-US" dirty="0">
                <a:solidFill>
                  <a:schemeClr val="tx1"/>
                </a:solidFill>
              </a:rPr>
              <a:t>Telling us what happens in a chemical reaction.</a:t>
            </a:r>
          </a:p>
          <a:p>
            <a:pPr marL="457200" lvl="1" indent="0">
              <a:buNone/>
            </a:pPr>
            <a:r>
              <a:rPr lang="en-US" dirty="0">
                <a:solidFill>
                  <a:srgbClr val="00B0F0"/>
                </a:solidFill>
              </a:rPr>
              <a:t>B.) </a:t>
            </a:r>
            <a:r>
              <a:rPr lang="en-US" dirty="0">
                <a:solidFill>
                  <a:schemeClr val="tx1"/>
                </a:solidFill>
              </a:rPr>
              <a:t>It describes what you started with…and ended with.</a:t>
            </a:r>
          </a:p>
          <a:p>
            <a:pPr marL="457200" lvl="1" indent="0">
              <a:buNone/>
            </a:pPr>
            <a:r>
              <a:rPr lang="en-US" dirty="0">
                <a:solidFill>
                  <a:srgbClr val="FFFFCC"/>
                </a:solidFill>
              </a:rPr>
              <a:t>C.) </a:t>
            </a:r>
            <a:r>
              <a:rPr lang="en-US" dirty="0">
                <a:solidFill>
                  <a:schemeClr val="tx1"/>
                </a:solidFill>
              </a:rPr>
              <a:t>Shows the increasing amount of products compared to reactants.</a:t>
            </a:r>
          </a:p>
          <a:p>
            <a:pPr marL="457200" lvl="1" indent="0">
              <a:buNone/>
            </a:pPr>
            <a:r>
              <a:rPr lang="en-US" dirty="0">
                <a:solidFill>
                  <a:srgbClr val="FF00FF"/>
                </a:solidFill>
              </a:rPr>
              <a:t>D.) </a:t>
            </a:r>
            <a:r>
              <a:rPr lang="en-US" dirty="0">
                <a:solidFill>
                  <a:schemeClr val="tx1"/>
                </a:solidFill>
              </a:rPr>
              <a:t>It also describes the phases of each (s) (l) (g)</a:t>
            </a:r>
          </a:p>
          <a:p>
            <a:pPr marL="457200" lvl="1" indent="0">
              <a:buNone/>
            </a:pPr>
            <a:r>
              <a:rPr lang="en-US" dirty="0">
                <a:solidFill>
                  <a:srgbClr val="00CC99"/>
                </a:solidFill>
              </a:rPr>
              <a:t>E.) </a:t>
            </a:r>
            <a:r>
              <a:rPr lang="en-US" dirty="0">
                <a:solidFill>
                  <a:schemeClr val="tx1"/>
                </a:solidFill>
              </a:rPr>
              <a:t>Describes the amount of each element in reaction.</a:t>
            </a:r>
          </a:p>
          <a:p>
            <a:pPr lvl="1">
              <a:buFontTx/>
              <a:buNone/>
            </a:pPr>
            <a:endParaRPr lang="en-US" dirty="0">
              <a:solidFill>
                <a:srgbClr val="6699FF"/>
              </a:solidFill>
            </a:endParaRPr>
          </a:p>
          <a:p>
            <a:pPr lvl="1">
              <a:buFontTx/>
              <a:buNone/>
            </a:pPr>
            <a:endParaRPr lang="en-US" dirty="0"/>
          </a:p>
        </p:txBody>
      </p:sp>
      <p:sp>
        <p:nvSpPr>
          <p:cNvPr id="2" name="Rounded Rectangle 1"/>
          <p:cNvSpPr/>
          <p:nvPr/>
        </p:nvSpPr>
        <p:spPr bwMode="auto">
          <a:xfrm>
            <a:off x="304800" y="4376410"/>
            <a:ext cx="8686800" cy="232919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488450" name="Picture 2" descr="http://www.mikeblaber.org/oldwine/chm1045/notes/Stoich/Equation/balance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111" y="4679133"/>
            <a:ext cx="8001000" cy="18288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8228108" y="609600"/>
            <a:ext cx="915892"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uLnTx/>
                <a:uFillTx/>
                <a:latin typeface="Arial" charset="0"/>
                <a:ea typeface="+mn-ea"/>
                <a:cs typeface="+mn-cs"/>
              </a:rPr>
              <a:t>11</a:t>
            </a:r>
          </a:p>
        </p:txBody>
      </p:sp>
      <p:pic>
        <p:nvPicPr>
          <p:cNvPr id="3" name="Picture 2">
            <a:extLst>
              <a:ext uri="{FF2B5EF4-FFF2-40B4-BE49-F238E27FC236}">
                <a16:creationId xmlns:a16="http://schemas.microsoft.com/office/drawing/2014/main" id="{952891D3-51D6-60E6-A749-EAB236D66982}"/>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1560592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3"/>
          <p:cNvSpPr>
            <a:spLocks noGrp="1" noChangeArrowheads="1"/>
          </p:cNvSpPr>
          <p:nvPr>
            <p:ph type="body" idx="1"/>
          </p:nvPr>
        </p:nvSpPr>
        <p:spPr>
          <a:xfrm>
            <a:off x="257061" y="76200"/>
            <a:ext cx="8610600" cy="5897563"/>
          </a:xfrm>
        </p:spPr>
        <p:txBody>
          <a:bodyPr/>
          <a:lstStyle/>
          <a:p>
            <a:r>
              <a:rPr lang="en-US" dirty="0"/>
              <a:t>Balancing Chemical Equations helps describe all of the following </a:t>
            </a:r>
            <a:r>
              <a:rPr lang="en-US" u="sng" dirty="0">
                <a:solidFill>
                  <a:srgbClr val="FFFF00"/>
                </a:solidFill>
              </a:rPr>
              <a:t>except...</a:t>
            </a:r>
          </a:p>
          <a:p>
            <a:pPr marL="457200" lvl="1" indent="0">
              <a:buNone/>
            </a:pPr>
            <a:r>
              <a:rPr lang="en-US" dirty="0">
                <a:solidFill>
                  <a:srgbClr val="FFC000"/>
                </a:solidFill>
              </a:rPr>
              <a:t>A.) Telling us what happens in a chemical reaction.</a:t>
            </a:r>
          </a:p>
          <a:p>
            <a:pPr marL="457200" lvl="1" indent="0">
              <a:buNone/>
            </a:pPr>
            <a:r>
              <a:rPr lang="en-US" dirty="0">
                <a:solidFill>
                  <a:srgbClr val="00B0F0"/>
                </a:solidFill>
              </a:rPr>
              <a:t>B.) It describes what you started with…and ended with.</a:t>
            </a:r>
          </a:p>
          <a:p>
            <a:pPr marL="457200" lvl="1" indent="0">
              <a:buNone/>
            </a:pPr>
            <a:r>
              <a:rPr lang="en-US" dirty="0">
                <a:solidFill>
                  <a:srgbClr val="FFFFCC"/>
                </a:solidFill>
              </a:rPr>
              <a:t>C.) Shows the increasing amount of products compared to reactants.</a:t>
            </a:r>
          </a:p>
          <a:p>
            <a:pPr marL="457200" lvl="1" indent="0">
              <a:buNone/>
            </a:pPr>
            <a:r>
              <a:rPr lang="en-US" dirty="0">
                <a:solidFill>
                  <a:srgbClr val="FF00FF"/>
                </a:solidFill>
              </a:rPr>
              <a:t>D.) It also describes the phases of each (s) (l) (g)</a:t>
            </a:r>
          </a:p>
          <a:p>
            <a:pPr marL="457200" lvl="1" indent="0">
              <a:buNone/>
            </a:pPr>
            <a:r>
              <a:rPr lang="en-US" dirty="0">
                <a:solidFill>
                  <a:srgbClr val="00CC99"/>
                </a:solidFill>
              </a:rPr>
              <a:t>E.) Describes the amount of each element in reaction.</a:t>
            </a:r>
          </a:p>
          <a:p>
            <a:pPr lvl="1">
              <a:buFontTx/>
              <a:buNone/>
            </a:pPr>
            <a:endParaRPr lang="en-US" dirty="0">
              <a:solidFill>
                <a:srgbClr val="6699FF"/>
              </a:solidFill>
            </a:endParaRPr>
          </a:p>
          <a:p>
            <a:pPr lvl="1">
              <a:buFontTx/>
              <a:buNone/>
            </a:pPr>
            <a:endParaRPr lang="en-US" dirty="0"/>
          </a:p>
        </p:txBody>
      </p:sp>
      <p:sp>
        <p:nvSpPr>
          <p:cNvPr id="2" name="Rounded Rectangle 1"/>
          <p:cNvSpPr/>
          <p:nvPr/>
        </p:nvSpPr>
        <p:spPr bwMode="auto">
          <a:xfrm>
            <a:off x="304800" y="4376410"/>
            <a:ext cx="8686800" cy="232919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488450" name="Picture 2" descr="http://www.mikeblaber.org/oldwine/chm1045/notes/Stoich/Equation/balance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111" y="4679133"/>
            <a:ext cx="8001000" cy="18288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8228108" y="609600"/>
            <a:ext cx="915892"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uLnTx/>
                <a:uFillTx/>
                <a:latin typeface="Arial" charset="0"/>
                <a:ea typeface="+mn-ea"/>
                <a:cs typeface="+mn-cs"/>
              </a:rPr>
              <a:t>11</a:t>
            </a:r>
          </a:p>
        </p:txBody>
      </p:sp>
      <p:pic>
        <p:nvPicPr>
          <p:cNvPr id="3" name="Picture 2">
            <a:extLst>
              <a:ext uri="{FF2B5EF4-FFF2-40B4-BE49-F238E27FC236}">
                <a16:creationId xmlns:a16="http://schemas.microsoft.com/office/drawing/2014/main" id="{DCE1EBB3-3499-B06B-7629-DDE2277326F8}"/>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215731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763000" cy="4525963"/>
          </a:xfrm>
        </p:spPr>
        <p:txBody>
          <a:bodyPr/>
          <a:lstStyle/>
          <a:p>
            <a:r>
              <a:rPr lang="en-US" dirty="0">
                <a:solidFill>
                  <a:srgbClr val="FFFF99"/>
                </a:solidFill>
              </a:rPr>
              <a:t>This is the standard scientific unit for measuring large quantities of very small entities such as atoms. What is the number, and who is it named after? </a:t>
            </a:r>
          </a:p>
        </p:txBody>
      </p:sp>
      <p:pic>
        <p:nvPicPr>
          <p:cNvPr id="15362" name="Picture 2" descr="http://www.wonderwhizkids.com/resources/content/imagesv4/apupdate/physics/new+images/sample_carb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455955"/>
            <a:ext cx="8706592" cy="4114800"/>
          </a:xfrm>
          <a:prstGeom prst="roundRect">
            <a:avLst>
              <a:gd name="adj" fmla="val 8594"/>
            </a:avLst>
          </a:prstGeom>
          <a:solidFill>
            <a:srgbClr val="FFFFFF">
              <a:shade val="85000"/>
            </a:srgbClr>
          </a:solidFill>
          <a:ln w="38100">
            <a:solidFill>
              <a:schemeClr val="accent6"/>
            </a:solidFill>
          </a:ln>
          <a:effectLst>
            <a:reflection blurRad="12700" stA="38000" endPos="28000" dist="5000" dir="5400000" sy="-100000" algn="bl" rotWithShape="0"/>
          </a:effectLst>
        </p:spPr>
      </p:pic>
      <p:sp>
        <p:nvSpPr>
          <p:cNvPr id="5" name="Rectangle 4">
            <a:extLst>
              <a:ext uri="{FF2B5EF4-FFF2-40B4-BE49-F238E27FC236}">
                <a16:creationId xmlns:a16="http://schemas.microsoft.com/office/drawing/2014/main" id="{4465F300-4334-6835-EC6E-3D0677BEE533}"/>
              </a:ext>
            </a:extLst>
          </p:cNvPr>
          <p:cNvSpPr/>
          <p:nvPr/>
        </p:nvSpPr>
        <p:spPr>
          <a:xfrm>
            <a:off x="127783" y="5412258"/>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ysClr val="windowText" lastClr="000000"/>
                  </a:solidFill>
                  <a:prstDash val="solid"/>
                </a:ln>
                <a:solidFill>
                  <a:srgbClr val="FF99FF"/>
                </a:solidFill>
                <a:effectLst>
                  <a:outerShdw blurRad="12700" dist="38100" dir="2700000" algn="tl" rotWithShape="0">
                    <a:srgbClr val="FFFFFF">
                      <a:lumMod val="50000"/>
                    </a:srgbClr>
                  </a:outerShdw>
                </a:effectLst>
                <a:uLnTx/>
                <a:uFillTx/>
                <a:latin typeface="Arial" charset="0"/>
                <a:ea typeface="+mn-ea"/>
                <a:cs typeface="+mn-cs"/>
              </a:rPr>
              <a:t>1</a:t>
            </a:r>
          </a:p>
        </p:txBody>
      </p:sp>
      <p:sp>
        <p:nvSpPr>
          <p:cNvPr id="6" name="Freeform: Shape 5">
            <a:extLst>
              <a:ext uri="{FF2B5EF4-FFF2-40B4-BE49-F238E27FC236}">
                <a16:creationId xmlns:a16="http://schemas.microsoft.com/office/drawing/2014/main" id="{D3A3589B-28B2-05BC-3C79-1F635B04DA25}"/>
              </a:ext>
            </a:extLst>
          </p:cNvPr>
          <p:cNvSpPr/>
          <p:nvPr/>
        </p:nvSpPr>
        <p:spPr>
          <a:xfrm>
            <a:off x="2511083" y="3172265"/>
            <a:ext cx="3186332" cy="1160584"/>
          </a:xfrm>
          <a:custGeom>
            <a:avLst/>
            <a:gdLst>
              <a:gd name="connsiteX0" fmla="*/ 443132 w 3186332"/>
              <a:gd name="connsiteY0" fmla="*/ 35169 h 1160584"/>
              <a:gd name="connsiteX1" fmla="*/ 429065 w 3186332"/>
              <a:gd name="connsiteY1" fmla="*/ 70338 h 1160584"/>
              <a:gd name="connsiteX2" fmla="*/ 281354 w 3186332"/>
              <a:gd name="connsiteY2" fmla="*/ 189913 h 1160584"/>
              <a:gd name="connsiteX3" fmla="*/ 196948 w 3186332"/>
              <a:gd name="connsiteY3" fmla="*/ 225083 h 1160584"/>
              <a:gd name="connsiteX4" fmla="*/ 126609 w 3186332"/>
              <a:gd name="connsiteY4" fmla="*/ 239150 h 1160584"/>
              <a:gd name="connsiteX5" fmla="*/ 77372 w 3186332"/>
              <a:gd name="connsiteY5" fmla="*/ 288387 h 1160584"/>
              <a:gd name="connsiteX6" fmla="*/ 70339 w 3186332"/>
              <a:gd name="connsiteY6" fmla="*/ 358726 h 1160584"/>
              <a:gd name="connsiteX7" fmla="*/ 42203 w 3186332"/>
              <a:gd name="connsiteY7" fmla="*/ 443132 h 1160584"/>
              <a:gd name="connsiteX8" fmla="*/ 14068 w 3186332"/>
              <a:gd name="connsiteY8" fmla="*/ 569741 h 1160584"/>
              <a:gd name="connsiteX9" fmla="*/ 0 w 3186332"/>
              <a:gd name="connsiteY9" fmla="*/ 597877 h 1160584"/>
              <a:gd name="connsiteX10" fmla="*/ 42203 w 3186332"/>
              <a:gd name="connsiteY10" fmla="*/ 977704 h 1160584"/>
              <a:gd name="connsiteX11" fmla="*/ 168812 w 3186332"/>
              <a:gd name="connsiteY11" fmla="*/ 1069144 h 1160584"/>
              <a:gd name="connsiteX12" fmla="*/ 520505 w 3186332"/>
              <a:gd name="connsiteY12" fmla="*/ 1111347 h 1160584"/>
              <a:gd name="connsiteX13" fmla="*/ 1005840 w 3186332"/>
              <a:gd name="connsiteY13" fmla="*/ 1160584 h 1160584"/>
              <a:gd name="connsiteX14" fmla="*/ 1997612 w 3186332"/>
              <a:gd name="connsiteY14" fmla="*/ 1153550 h 1160584"/>
              <a:gd name="connsiteX15" fmla="*/ 2236763 w 3186332"/>
              <a:gd name="connsiteY15" fmla="*/ 1146517 h 1160584"/>
              <a:gd name="connsiteX16" fmla="*/ 2672862 w 3186332"/>
              <a:gd name="connsiteY16" fmla="*/ 1026941 h 1160584"/>
              <a:gd name="connsiteX17" fmla="*/ 2771335 w 3186332"/>
              <a:gd name="connsiteY17" fmla="*/ 1019907 h 1160584"/>
              <a:gd name="connsiteX18" fmla="*/ 2954215 w 3186332"/>
              <a:gd name="connsiteY18" fmla="*/ 984738 h 1160584"/>
              <a:gd name="connsiteX19" fmla="*/ 3003452 w 3186332"/>
              <a:gd name="connsiteY19" fmla="*/ 977704 h 1160584"/>
              <a:gd name="connsiteX20" fmla="*/ 3059723 w 3186332"/>
              <a:gd name="connsiteY20" fmla="*/ 942535 h 1160584"/>
              <a:gd name="connsiteX21" fmla="*/ 3144129 w 3186332"/>
              <a:gd name="connsiteY21" fmla="*/ 907366 h 1160584"/>
              <a:gd name="connsiteX22" fmla="*/ 3186332 w 3186332"/>
              <a:gd name="connsiteY22" fmla="*/ 872197 h 1160584"/>
              <a:gd name="connsiteX23" fmla="*/ 3123028 w 3186332"/>
              <a:gd name="connsiteY23" fmla="*/ 457200 h 1160584"/>
              <a:gd name="connsiteX24" fmla="*/ 3080825 w 3186332"/>
              <a:gd name="connsiteY24" fmla="*/ 400929 h 1160584"/>
              <a:gd name="connsiteX25" fmla="*/ 3003452 w 3186332"/>
              <a:gd name="connsiteY25" fmla="*/ 358726 h 1160584"/>
              <a:gd name="connsiteX26" fmla="*/ 2715065 w 3186332"/>
              <a:gd name="connsiteY26" fmla="*/ 239150 h 1160584"/>
              <a:gd name="connsiteX27" fmla="*/ 2328203 w 3186332"/>
              <a:gd name="connsiteY27" fmla="*/ 196947 h 1160584"/>
              <a:gd name="connsiteX28" fmla="*/ 2089052 w 3186332"/>
              <a:gd name="connsiteY28" fmla="*/ 140677 h 1160584"/>
              <a:gd name="connsiteX29" fmla="*/ 1934308 w 3186332"/>
              <a:gd name="connsiteY29" fmla="*/ 119575 h 1160584"/>
              <a:gd name="connsiteX30" fmla="*/ 1786597 w 3186332"/>
              <a:gd name="connsiteY30" fmla="*/ 91440 h 1160584"/>
              <a:gd name="connsiteX31" fmla="*/ 1638886 w 3186332"/>
              <a:gd name="connsiteY31" fmla="*/ 70338 h 1160584"/>
              <a:gd name="connsiteX32" fmla="*/ 1259059 w 3186332"/>
              <a:gd name="connsiteY32" fmla="*/ 0 h 1160584"/>
              <a:gd name="connsiteX33" fmla="*/ 597877 w 3186332"/>
              <a:gd name="connsiteY33" fmla="*/ 56270 h 1160584"/>
              <a:gd name="connsiteX34" fmla="*/ 548640 w 3186332"/>
              <a:gd name="connsiteY34" fmla="*/ 91440 h 1160584"/>
              <a:gd name="connsiteX35" fmla="*/ 414997 w 3186332"/>
              <a:gd name="connsiteY35" fmla="*/ 98473 h 1160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186332" h="1160584">
                <a:moveTo>
                  <a:pt x="443132" y="35169"/>
                </a:moveTo>
                <a:cubicBezTo>
                  <a:pt x="438443" y="46892"/>
                  <a:pt x="436069" y="59833"/>
                  <a:pt x="429065" y="70338"/>
                </a:cubicBezTo>
                <a:cubicBezTo>
                  <a:pt x="391388" y="126854"/>
                  <a:pt x="342209" y="156104"/>
                  <a:pt x="281354" y="189913"/>
                </a:cubicBezTo>
                <a:cubicBezTo>
                  <a:pt x="254710" y="204715"/>
                  <a:pt x="225993" y="215841"/>
                  <a:pt x="196948" y="225083"/>
                </a:cubicBezTo>
                <a:cubicBezTo>
                  <a:pt x="174163" y="232333"/>
                  <a:pt x="150055" y="234461"/>
                  <a:pt x="126609" y="239150"/>
                </a:cubicBezTo>
                <a:cubicBezTo>
                  <a:pt x="110197" y="255562"/>
                  <a:pt x="79681" y="265292"/>
                  <a:pt x="77372" y="288387"/>
                </a:cubicBezTo>
                <a:cubicBezTo>
                  <a:pt x="75028" y="311833"/>
                  <a:pt x="75561" y="335749"/>
                  <a:pt x="70339" y="358726"/>
                </a:cubicBezTo>
                <a:cubicBezTo>
                  <a:pt x="63766" y="387646"/>
                  <a:pt x="48019" y="414051"/>
                  <a:pt x="42203" y="443132"/>
                </a:cubicBezTo>
                <a:cubicBezTo>
                  <a:pt x="34339" y="482452"/>
                  <a:pt x="23978" y="536048"/>
                  <a:pt x="14068" y="569741"/>
                </a:cubicBezTo>
                <a:cubicBezTo>
                  <a:pt x="11109" y="579801"/>
                  <a:pt x="4689" y="588498"/>
                  <a:pt x="0" y="597877"/>
                </a:cubicBezTo>
                <a:cubicBezTo>
                  <a:pt x="14068" y="724486"/>
                  <a:pt x="-756" y="857778"/>
                  <a:pt x="42203" y="977704"/>
                </a:cubicBezTo>
                <a:cubicBezTo>
                  <a:pt x="59759" y="1026713"/>
                  <a:pt x="119617" y="1052115"/>
                  <a:pt x="168812" y="1069144"/>
                </a:cubicBezTo>
                <a:cubicBezTo>
                  <a:pt x="278746" y="1107198"/>
                  <a:pt x="405171" y="1100492"/>
                  <a:pt x="520505" y="1111347"/>
                </a:cubicBezTo>
                <a:lnTo>
                  <a:pt x="1005840" y="1160584"/>
                </a:lnTo>
                <a:lnTo>
                  <a:pt x="1997612" y="1153550"/>
                </a:lnTo>
                <a:cubicBezTo>
                  <a:pt x="2077358" y="1152639"/>
                  <a:pt x="2157749" y="1157341"/>
                  <a:pt x="2236763" y="1146517"/>
                </a:cubicBezTo>
                <a:cubicBezTo>
                  <a:pt x="2680583" y="1085720"/>
                  <a:pt x="2353170" y="1104704"/>
                  <a:pt x="2672862" y="1026941"/>
                </a:cubicBezTo>
                <a:cubicBezTo>
                  <a:pt x="2704838" y="1019163"/>
                  <a:pt x="2738511" y="1022252"/>
                  <a:pt x="2771335" y="1019907"/>
                </a:cubicBezTo>
                <a:cubicBezTo>
                  <a:pt x="2816980" y="951443"/>
                  <a:pt x="2775281" y="1002055"/>
                  <a:pt x="2954215" y="984738"/>
                </a:cubicBezTo>
                <a:cubicBezTo>
                  <a:pt x="2970717" y="983141"/>
                  <a:pt x="2987040" y="980049"/>
                  <a:pt x="3003452" y="977704"/>
                </a:cubicBezTo>
                <a:cubicBezTo>
                  <a:pt x="3022209" y="965981"/>
                  <a:pt x="3039939" y="952427"/>
                  <a:pt x="3059723" y="942535"/>
                </a:cubicBezTo>
                <a:cubicBezTo>
                  <a:pt x="3086985" y="928904"/>
                  <a:pt x="3117485" y="922168"/>
                  <a:pt x="3144129" y="907366"/>
                </a:cubicBezTo>
                <a:cubicBezTo>
                  <a:pt x="3160137" y="898473"/>
                  <a:pt x="3172264" y="883920"/>
                  <a:pt x="3186332" y="872197"/>
                </a:cubicBezTo>
                <a:cubicBezTo>
                  <a:pt x="3172721" y="672569"/>
                  <a:pt x="3199946" y="604627"/>
                  <a:pt x="3123028" y="457200"/>
                </a:cubicBezTo>
                <a:cubicBezTo>
                  <a:pt x="3112183" y="436413"/>
                  <a:pt x="3098924" y="415834"/>
                  <a:pt x="3080825" y="400929"/>
                </a:cubicBezTo>
                <a:cubicBezTo>
                  <a:pt x="3058147" y="382253"/>
                  <a:pt x="3030319" y="370610"/>
                  <a:pt x="3003452" y="358726"/>
                </a:cubicBezTo>
                <a:cubicBezTo>
                  <a:pt x="2908281" y="316631"/>
                  <a:pt x="2818661" y="249016"/>
                  <a:pt x="2715065" y="239150"/>
                </a:cubicBezTo>
                <a:cubicBezTo>
                  <a:pt x="2616065" y="229722"/>
                  <a:pt x="2407748" y="210984"/>
                  <a:pt x="2328203" y="196947"/>
                </a:cubicBezTo>
                <a:cubicBezTo>
                  <a:pt x="2247555" y="182715"/>
                  <a:pt x="2169410" y="156462"/>
                  <a:pt x="2089052" y="140677"/>
                </a:cubicBezTo>
                <a:cubicBezTo>
                  <a:pt x="2037969" y="130643"/>
                  <a:pt x="1985690" y="127940"/>
                  <a:pt x="1934308" y="119575"/>
                </a:cubicBezTo>
                <a:cubicBezTo>
                  <a:pt x="1884837" y="111522"/>
                  <a:pt x="1836037" y="99680"/>
                  <a:pt x="1786597" y="91440"/>
                </a:cubicBezTo>
                <a:cubicBezTo>
                  <a:pt x="1737537" y="83263"/>
                  <a:pt x="1687805" y="79323"/>
                  <a:pt x="1638886" y="70338"/>
                </a:cubicBezTo>
                <a:cubicBezTo>
                  <a:pt x="1117645" y="-25401"/>
                  <a:pt x="1750807" y="75652"/>
                  <a:pt x="1259059" y="0"/>
                </a:cubicBezTo>
                <a:cubicBezTo>
                  <a:pt x="1071818" y="9602"/>
                  <a:pt x="803517" y="-12267"/>
                  <a:pt x="597877" y="56270"/>
                </a:cubicBezTo>
                <a:cubicBezTo>
                  <a:pt x="581465" y="67993"/>
                  <a:pt x="567959" y="85644"/>
                  <a:pt x="548640" y="91440"/>
                </a:cubicBezTo>
                <a:cubicBezTo>
                  <a:pt x="521601" y="99552"/>
                  <a:pt x="451680" y="98473"/>
                  <a:pt x="414997" y="98473"/>
                </a:cubicBezTo>
              </a:path>
            </a:pathLst>
          </a:custGeom>
          <a:solidFill>
            <a:srgbClr val="FFF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7" name="Freeform: Shape 6">
            <a:extLst>
              <a:ext uri="{FF2B5EF4-FFF2-40B4-BE49-F238E27FC236}">
                <a16:creationId xmlns:a16="http://schemas.microsoft.com/office/drawing/2014/main" id="{A72B47BC-7785-37AB-05F5-9CB6A3DFB44B}"/>
              </a:ext>
            </a:extLst>
          </p:cNvPr>
          <p:cNvSpPr/>
          <p:nvPr/>
        </p:nvSpPr>
        <p:spPr>
          <a:xfrm>
            <a:off x="2978834" y="4953000"/>
            <a:ext cx="3186332" cy="1160584"/>
          </a:xfrm>
          <a:custGeom>
            <a:avLst/>
            <a:gdLst>
              <a:gd name="connsiteX0" fmla="*/ 443132 w 3186332"/>
              <a:gd name="connsiteY0" fmla="*/ 35169 h 1160584"/>
              <a:gd name="connsiteX1" fmla="*/ 429065 w 3186332"/>
              <a:gd name="connsiteY1" fmla="*/ 70338 h 1160584"/>
              <a:gd name="connsiteX2" fmla="*/ 281354 w 3186332"/>
              <a:gd name="connsiteY2" fmla="*/ 189913 h 1160584"/>
              <a:gd name="connsiteX3" fmla="*/ 196948 w 3186332"/>
              <a:gd name="connsiteY3" fmla="*/ 225083 h 1160584"/>
              <a:gd name="connsiteX4" fmla="*/ 126609 w 3186332"/>
              <a:gd name="connsiteY4" fmla="*/ 239150 h 1160584"/>
              <a:gd name="connsiteX5" fmla="*/ 77372 w 3186332"/>
              <a:gd name="connsiteY5" fmla="*/ 288387 h 1160584"/>
              <a:gd name="connsiteX6" fmla="*/ 70339 w 3186332"/>
              <a:gd name="connsiteY6" fmla="*/ 358726 h 1160584"/>
              <a:gd name="connsiteX7" fmla="*/ 42203 w 3186332"/>
              <a:gd name="connsiteY7" fmla="*/ 443132 h 1160584"/>
              <a:gd name="connsiteX8" fmla="*/ 14068 w 3186332"/>
              <a:gd name="connsiteY8" fmla="*/ 569741 h 1160584"/>
              <a:gd name="connsiteX9" fmla="*/ 0 w 3186332"/>
              <a:gd name="connsiteY9" fmla="*/ 597877 h 1160584"/>
              <a:gd name="connsiteX10" fmla="*/ 42203 w 3186332"/>
              <a:gd name="connsiteY10" fmla="*/ 977704 h 1160584"/>
              <a:gd name="connsiteX11" fmla="*/ 168812 w 3186332"/>
              <a:gd name="connsiteY11" fmla="*/ 1069144 h 1160584"/>
              <a:gd name="connsiteX12" fmla="*/ 520505 w 3186332"/>
              <a:gd name="connsiteY12" fmla="*/ 1111347 h 1160584"/>
              <a:gd name="connsiteX13" fmla="*/ 1005840 w 3186332"/>
              <a:gd name="connsiteY13" fmla="*/ 1160584 h 1160584"/>
              <a:gd name="connsiteX14" fmla="*/ 1997612 w 3186332"/>
              <a:gd name="connsiteY14" fmla="*/ 1153550 h 1160584"/>
              <a:gd name="connsiteX15" fmla="*/ 2236763 w 3186332"/>
              <a:gd name="connsiteY15" fmla="*/ 1146517 h 1160584"/>
              <a:gd name="connsiteX16" fmla="*/ 2672862 w 3186332"/>
              <a:gd name="connsiteY16" fmla="*/ 1026941 h 1160584"/>
              <a:gd name="connsiteX17" fmla="*/ 2771335 w 3186332"/>
              <a:gd name="connsiteY17" fmla="*/ 1019907 h 1160584"/>
              <a:gd name="connsiteX18" fmla="*/ 2954215 w 3186332"/>
              <a:gd name="connsiteY18" fmla="*/ 984738 h 1160584"/>
              <a:gd name="connsiteX19" fmla="*/ 3003452 w 3186332"/>
              <a:gd name="connsiteY19" fmla="*/ 977704 h 1160584"/>
              <a:gd name="connsiteX20" fmla="*/ 3059723 w 3186332"/>
              <a:gd name="connsiteY20" fmla="*/ 942535 h 1160584"/>
              <a:gd name="connsiteX21" fmla="*/ 3144129 w 3186332"/>
              <a:gd name="connsiteY21" fmla="*/ 907366 h 1160584"/>
              <a:gd name="connsiteX22" fmla="*/ 3186332 w 3186332"/>
              <a:gd name="connsiteY22" fmla="*/ 872197 h 1160584"/>
              <a:gd name="connsiteX23" fmla="*/ 3123028 w 3186332"/>
              <a:gd name="connsiteY23" fmla="*/ 457200 h 1160584"/>
              <a:gd name="connsiteX24" fmla="*/ 3080825 w 3186332"/>
              <a:gd name="connsiteY24" fmla="*/ 400929 h 1160584"/>
              <a:gd name="connsiteX25" fmla="*/ 3003452 w 3186332"/>
              <a:gd name="connsiteY25" fmla="*/ 358726 h 1160584"/>
              <a:gd name="connsiteX26" fmla="*/ 2715065 w 3186332"/>
              <a:gd name="connsiteY26" fmla="*/ 239150 h 1160584"/>
              <a:gd name="connsiteX27" fmla="*/ 2328203 w 3186332"/>
              <a:gd name="connsiteY27" fmla="*/ 196947 h 1160584"/>
              <a:gd name="connsiteX28" fmla="*/ 2089052 w 3186332"/>
              <a:gd name="connsiteY28" fmla="*/ 140677 h 1160584"/>
              <a:gd name="connsiteX29" fmla="*/ 1934308 w 3186332"/>
              <a:gd name="connsiteY29" fmla="*/ 119575 h 1160584"/>
              <a:gd name="connsiteX30" fmla="*/ 1786597 w 3186332"/>
              <a:gd name="connsiteY30" fmla="*/ 91440 h 1160584"/>
              <a:gd name="connsiteX31" fmla="*/ 1638886 w 3186332"/>
              <a:gd name="connsiteY31" fmla="*/ 70338 h 1160584"/>
              <a:gd name="connsiteX32" fmla="*/ 1259059 w 3186332"/>
              <a:gd name="connsiteY32" fmla="*/ 0 h 1160584"/>
              <a:gd name="connsiteX33" fmla="*/ 597877 w 3186332"/>
              <a:gd name="connsiteY33" fmla="*/ 56270 h 1160584"/>
              <a:gd name="connsiteX34" fmla="*/ 548640 w 3186332"/>
              <a:gd name="connsiteY34" fmla="*/ 91440 h 1160584"/>
              <a:gd name="connsiteX35" fmla="*/ 414997 w 3186332"/>
              <a:gd name="connsiteY35" fmla="*/ 98473 h 1160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186332" h="1160584">
                <a:moveTo>
                  <a:pt x="443132" y="35169"/>
                </a:moveTo>
                <a:cubicBezTo>
                  <a:pt x="438443" y="46892"/>
                  <a:pt x="436069" y="59833"/>
                  <a:pt x="429065" y="70338"/>
                </a:cubicBezTo>
                <a:cubicBezTo>
                  <a:pt x="391388" y="126854"/>
                  <a:pt x="342209" y="156104"/>
                  <a:pt x="281354" y="189913"/>
                </a:cubicBezTo>
                <a:cubicBezTo>
                  <a:pt x="254710" y="204715"/>
                  <a:pt x="225993" y="215841"/>
                  <a:pt x="196948" y="225083"/>
                </a:cubicBezTo>
                <a:cubicBezTo>
                  <a:pt x="174163" y="232333"/>
                  <a:pt x="150055" y="234461"/>
                  <a:pt x="126609" y="239150"/>
                </a:cubicBezTo>
                <a:cubicBezTo>
                  <a:pt x="110197" y="255562"/>
                  <a:pt x="79681" y="265292"/>
                  <a:pt x="77372" y="288387"/>
                </a:cubicBezTo>
                <a:cubicBezTo>
                  <a:pt x="75028" y="311833"/>
                  <a:pt x="75561" y="335749"/>
                  <a:pt x="70339" y="358726"/>
                </a:cubicBezTo>
                <a:cubicBezTo>
                  <a:pt x="63766" y="387646"/>
                  <a:pt x="48019" y="414051"/>
                  <a:pt x="42203" y="443132"/>
                </a:cubicBezTo>
                <a:cubicBezTo>
                  <a:pt x="34339" y="482452"/>
                  <a:pt x="23978" y="536048"/>
                  <a:pt x="14068" y="569741"/>
                </a:cubicBezTo>
                <a:cubicBezTo>
                  <a:pt x="11109" y="579801"/>
                  <a:pt x="4689" y="588498"/>
                  <a:pt x="0" y="597877"/>
                </a:cubicBezTo>
                <a:cubicBezTo>
                  <a:pt x="14068" y="724486"/>
                  <a:pt x="-756" y="857778"/>
                  <a:pt x="42203" y="977704"/>
                </a:cubicBezTo>
                <a:cubicBezTo>
                  <a:pt x="59759" y="1026713"/>
                  <a:pt x="119617" y="1052115"/>
                  <a:pt x="168812" y="1069144"/>
                </a:cubicBezTo>
                <a:cubicBezTo>
                  <a:pt x="278746" y="1107198"/>
                  <a:pt x="405171" y="1100492"/>
                  <a:pt x="520505" y="1111347"/>
                </a:cubicBezTo>
                <a:lnTo>
                  <a:pt x="1005840" y="1160584"/>
                </a:lnTo>
                <a:lnTo>
                  <a:pt x="1997612" y="1153550"/>
                </a:lnTo>
                <a:cubicBezTo>
                  <a:pt x="2077358" y="1152639"/>
                  <a:pt x="2157749" y="1157341"/>
                  <a:pt x="2236763" y="1146517"/>
                </a:cubicBezTo>
                <a:cubicBezTo>
                  <a:pt x="2680583" y="1085720"/>
                  <a:pt x="2353170" y="1104704"/>
                  <a:pt x="2672862" y="1026941"/>
                </a:cubicBezTo>
                <a:cubicBezTo>
                  <a:pt x="2704838" y="1019163"/>
                  <a:pt x="2738511" y="1022252"/>
                  <a:pt x="2771335" y="1019907"/>
                </a:cubicBezTo>
                <a:cubicBezTo>
                  <a:pt x="2816980" y="951443"/>
                  <a:pt x="2775281" y="1002055"/>
                  <a:pt x="2954215" y="984738"/>
                </a:cubicBezTo>
                <a:cubicBezTo>
                  <a:pt x="2970717" y="983141"/>
                  <a:pt x="2987040" y="980049"/>
                  <a:pt x="3003452" y="977704"/>
                </a:cubicBezTo>
                <a:cubicBezTo>
                  <a:pt x="3022209" y="965981"/>
                  <a:pt x="3039939" y="952427"/>
                  <a:pt x="3059723" y="942535"/>
                </a:cubicBezTo>
                <a:cubicBezTo>
                  <a:pt x="3086985" y="928904"/>
                  <a:pt x="3117485" y="922168"/>
                  <a:pt x="3144129" y="907366"/>
                </a:cubicBezTo>
                <a:cubicBezTo>
                  <a:pt x="3160137" y="898473"/>
                  <a:pt x="3172264" y="883920"/>
                  <a:pt x="3186332" y="872197"/>
                </a:cubicBezTo>
                <a:cubicBezTo>
                  <a:pt x="3172721" y="672569"/>
                  <a:pt x="3199946" y="604627"/>
                  <a:pt x="3123028" y="457200"/>
                </a:cubicBezTo>
                <a:cubicBezTo>
                  <a:pt x="3112183" y="436413"/>
                  <a:pt x="3098924" y="415834"/>
                  <a:pt x="3080825" y="400929"/>
                </a:cubicBezTo>
                <a:cubicBezTo>
                  <a:pt x="3058147" y="382253"/>
                  <a:pt x="3030319" y="370610"/>
                  <a:pt x="3003452" y="358726"/>
                </a:cubicBezTo>
                <a:cubicBezTo>
                  <a:pt x="2908281" y="316631"/>
                  <a:pt x="2818661" y="249016"/>
                  <a:pt x="2715065" y="239150"/>
                </a:cubicBezTo>
                <a:cubicBezTo>
                  <a:pt x="2616065" y="229722"/>
                  <a:pt x="2407748" y="210984"/>
                  <a:pt x="2328203" y="196947"/>
                </a:cubicBezTo>
                <a:cubicBezTo>
                  <a:pt x="2247555" y="182715"/>
                  <a:pt x="2169410" y="156462"/>
                  <a:pt x="2089052" y="140677"/>
                </a:cubicBezTo>
                <a:cubicBezTo>
                  <a:pt x="2037969" y="130643"/>
                  <a:pt x="1985690" y="127940"/>
                  <a:pt x="1934308" y="119575"/>
                </a:cubicBezTo>
                <a:cubicBezTo>
                  <a:pt x="1884837" y="111522"/>
                  <a:pt x="1836037" y="99680"/>
                  <a:pt x="1786597" y="91440"/>
                </a:cubicBezTo>
                <a:cubicBezTo>
                  <a:pt x="1737537" y="83263"/>
                  <a:pt x="1687805" y="79323"/>
                  <a:pt x="1638886" y="70338"/>
                </a:cubicBezTo>
                <a:cubicBezTo>
                  <a:pt x="1117645" y="-25401"/>
                  <a:pt x="1750807" y="75652"/>
                  <a:pt x="1259059" y="0"/>
                </a:cubicBezTo>
                <a:cubicBezTo>
                  <a:pt x="1071818" y="9602"/>
                  <a:pt x="803517" y="-12267"/>
                  <a:pt x="597877" y="56270"/>
                </a:cubicBezTo>
                <a:cubicBezTo>
                  <a:pt x="581465" y="67993"/>
                  <a:pt x="567959" y="85644"/>
                  <a:pt x="548640" y="91440"/>
                </a:cubicBezTo>
                <a:cubicBezTo>
                  <a:pt x="521601" y="99552"/>
                  <a:pt x="451680" y="98473"/>
                  <a:pt x="414997" y="98473"/>
                </a:cubicBezTo>
              </a:path>
            </a:pathLst>
          </a:custGeom>
          <a:solidFill>
            <a:srgbClr val="FFF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8" name="Freeform: Shape 7">
            <a:extLst>
              <a:ext uri="{FF2B5EF4-FFF2-40B4-BE49-F238E27FC236}">
                <a16:creationId xmlns:a16="http://schemas.microsoft.com/office/drawing/2014/main" id="{81077E02-B9C2-B64B-D1E6-986381E8EA98}"/>
              </a:ext>
            </a:extLst>
          </p:cNvPr>
          <p:cNvSpPr/>
          <p:nvPr/>
        </p:nvSpPr>
        <p:spPr>
          <a:xfrm>
            <a:off x="5748860" y="5106889"/>
            <a:ext cx="3186332" cy="1463866"/>
          </a:xfrm>
          <a:custGeom>
            <a:avLst/>
            <a:gdLst>
              <a:gd name="connsiteX0" fmla="*/ 443132 w 3186332"/>
              <a:gd name="connsiteY0" fmla="*/ 35169 h 1160584"/>
              <a:gd name="connsiteX1" fmla="*/ 429065 w 3186332"/>
              <a:gd name="connsiteY1" fmla="*/ 70338 h 1160584"/>
              <a:gd name="connsiteX2" fmla="*/ 281354 w 3186332"/>
              <a:gd name="connsiteY2" fmla="*/ 189913 h 1160584"/>
              <a:gd name="connsiteX3" fmla="*/ 196948 w 3186332"/>
              <a:gd name="connsiteY3" fmla="*/ 225083 h 1160584"/>
              <a:gd name="connsiteX4" fmla="*/ 126609 w 3186332"/>
              <a:gd name="connsiteY4" fmla="*/ 239150 h 1160584"/>
              <a:gd name="connsiteX5" fmla="*/ 77372 w 3186332"/>
              <a:gd name="connsiteY5" fmla="*/ 288387 h 1160584"/>
              <a:gd name="connsiteX6" fmla="*/ 70339 w 3186332"/>
              <a:gd name="connsiteY6" fmla="*/ 358726 h 1160584"/>
              <a:gd name="connsiteX7" fmla="*/ 42203 w 3186332"/>
              <a:gd name="connsiteY7" fmla="*/ 443132 h 1160584"/>
              <a:gd name="connsiteX8" fmla="*/ 14068 w 3186332"/>
              <a:gd name="connsiteY8" fmla="*/ 569741 h 1160584"/>
              <a:gd name="connsiteX9" fmla="*/ 0 w 3186332"/>
              <a:gd name="connsiteY9" fmla="*/ 597877 h 1160584"/>
              <a:gd name="connsiteX10" fmla="*/ 42203 w 3186332"/>
              <a:gd name="connsiteY10" fmla="*/ 977704 h 1160584"/>
              <a:gd name="connsiteX11" fmla="*/ 168812 w 3186332"/>
              <a:gd name="connsiteY11" fmla="*/ 1069144 h 1160584"/>
              <a:gd name="connsiteX12" fmla="*/ 520505 w 3186332"/>
              <a:gd name="connsiteY12" fmla="*/ 1111347 h 1160584"/>
              <a:gd name="connsiteX13" fmla="*/ 1005840 w 3186332"/>
              <a:gd name="connsiteY13" fmla="*/ 1160584 h 1160584"/>
              <a:gd name="connsiteX14" fmla="*/ 1997612 w 3186332"/>
              <a:gd name="connsiteY14" fmla="*/ 1153550 h 1160584"/>
              <a:gd name="connsiteX15" fmla="*/ 2236763 w 3186332"/>
              <a:gd name="connsiteY15" fmla="*/ 1146517 h 1160584"/>
              <a:gd name="connsiteX16" fmla="*/ 2672862 w 3186332"/>
              <a:gd name="connsiteY16" fmla="*/ 1026941 h 1160584"/>
              <a:gd name="connsiteX17" fmla="*/ 2771335 w 3186332"/>
              <a:gd name="connsiteY17" fmla="*/ 1019907 h 1160584"/>
              <a:gd name="connsiteX18" fmla="*/ 2954215 w 3186332"/>
              <a:gd name="connsiteY18" fmla="*/ 984738 h 1160584"/>
              <a:gd name="connsiteX19" fmla="*/ 3003452 w 3186332"/>
              <a:gd name="connsiteY19" fmla="*/ 977704 h 1160584"/>
              <a:gd name="connsiteX20" fmla="*/ 3059723 w 3186332"/>
              <a:gd name="connsiteY20" fmla="*/ 942535 h 1160584"/>
              <a:gd name="connsiteX21" fmla="*/ 3144129 w 3186332"/>
              <a:gd name="connsiteY21" fmla="*/ 907366 h 1160584"/>
              <a:gd name="connsiteX22" fmla="*/ 3186332 w 3186332"/>
              <a:gd name="connsiteY22" fmla="*/ 872197 h 1160584"/>
              <a:gd name="connsiteX23" fmla="*/ 3123028 w 3186332"/>
              <a:gd name="connsiteY23" fmla="*/ 457200 h 1160584"/>
              <a:gd name="connsiteX24" fmla="*/ 3080825 w 3186332"/>
              <a:gd name="connsiteY24" fmla="*/ 400929 h 1160584"/>
              <a:gd name="connsiteX25" fmla="*/ 3003452 w 3186332"/>
              <a:gd name="connsiteY25" fmla="*/ 358726 h 1160584"/>
              <a:gd name="connsiteX26" fmla="*/ 2715065 w 3186332"/>
              <a:gd name="connsiteY26" fmla="*/ 239150 h 1160584"/>
              <a:gd name="connsiteX27" fmla="*/ 2328203 w 3186332"/>
              <a:gd name="connsiteY27" fmla="*/ 196947 h 1160584"/>
              <a:gd name="connsiteX28" fmla="*/ 2089052 w 3186332"/>
              <a:gd name="connsiteY28" fmla="*/ 140677 h 1160584"/>
              <a:gd name="connsiteX29" fmla="*/ 1934308 w 3186332"/>
              <a:gd name="connsiteY29" fmla="*/ 119575 h 1160584"/>
              <a:gd name="connsiteX30" fmla="*/ 1786597 w 3186332"/>
              <a:gd name="connsiteY30" fmla="*/ 91440 h 1160584"/>
              <a:gd name="connsiteX31" fmla="*/ 1638886 w 3186332"/>
              <a:gd name="connsiteY31" fmla="*/ 70338 h 1160584"/>
              <a:gd name="connsiteX32" fmla="*/ 1259059 w 3186332"/>
              <a:gd name="connsiteY32" fmla="*/ 0 h 1160584"/>
              <a:gd name="connsiteX33" fmla="*/ 597877 w 3186332"/>
              <a:gd name="connsiteY33" fmla="*/ 56270 h 1160584"/>
              <a:gd name="connsiteX34" fmla="*/ 548640 w 3186332"/>
              <a:gd name="connsiteY34" fmla="*/ 91440 h 1160584"/>
              <a:gd name="connsiteX35" fmla="*/ 414997 w 3186332"/>
              <a:gd name="connsiteY35" fmla="*/ 98473 h 1160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186332" h="1160584">
                <a:moveTo>
                  <a:pt x="443132" y="35169"/>
                </a:moveTo>
                <a:cubicBezTo>
                  <a:pt x="438443" y="46892"/>
                  <a:pt x="436069" y="59833"/>
                  <a:pt x="429065" y="70338"/>
                </a:cubicBezTo>
                <a:cubicBezTo>
                  <a:pt x="391388" y="126854"/>
                  <a:pt x="342209" y="156104"/>
                  <a:pt x="281354" y="189913"/>
                </a:cubicBezTo>
                <a:cubicBezTo>
                  <a:pt x="254710" y="204715"/>
                  <a:pt x="225993" y="215841"/>
                  <a:pt x="196948" y="225083"/>
                </a:cubicBezTo>
                <a:cubicBezTo>
                  <a:pt x="174163" y="232333"/>
                  <a:pt x="150055" y="234461"/>
                  <a:pt x="126609" y="239150"/>
                </a:cubicBezTo>
                <a:cubicBezTo>
                  <a:pt x="110197" y="255562"/>
                  <a:pt x="79681" y="265292"/>
                  <a:pt x="77372" y="288387"/>
                </a:cubicBezTo>
                <a:cubicBezTo>
                  <a:pt x="75028" y="311833"/>
                  <a:pt x="75561" y="335749"/>
                  <a:pt x="70339" y="358726"/>
                </a:cubicBezTo>
                <a:cubicBezTo>
                  <a:pt x="63766" y="387646"/>
                  <a:pt x="48019" y="414051"/>
                  <a:pt x="42203" y="443132"/>
                </a:cubicBezTo>
                <a:cubicBezTo>
                  <a:pt x="34339" y="482452"/>
                  <a:pt x="23978" y="536048"/>
                  <a:pt x="14068" y="569741"/>
                </a:cubicBezTo>
                <a:cubicBezTo>
                  <a:pt x="11109" y="579801"/>
                  <a:pt x="4689" y="588498"/>
                  <a:pt x="0" y="597877"/>
                </a:cubicBezTo>
                <a:cubicBezTo>
                  <a:pt x="14068" y="724486"/>
                  <a:pt x="-756" y="857778"/>
                  <a:pt x="42203" y="977704"/>
                </a:cubicBezTo>
                <a:cubicBezTo>
                  <a:pt x="59759" y="1026713"/>
                  <a:pt x="119617" y="1052115"/>
                  <a:pt x="168812" y="1069144"/>
                </a:cubicBezTo>
                <a:cubicBezTo>
                  <a:pt x="278746" y="1107198"/>
                  <a:pt x="405171" y="1100492"/>
                  <a:pt x="520505" y="1111347"/>
                </a:cubicBezTo>
                <a:lnTo>
                  <a:pt x="1005840" y="1160584"/>
                </a:lnTo>
                <a:lnTo>
                  <a:pt x="1997612" y="1153550"/>
                </a:lnTo>
                <a:cubicBezTo>
                  <a:pt x="2077358" y="1152639"/>
                  <a:pt x="2157749" y="1157341"/>
                  <a:pt x="2236763" y="1146517"/>
                </a:cubicBezTo>
                <a:cubicBezTo>
                  <a:pt x="2680583" y="1085720"/>
                  <a:pt x="2353170" y="1104704"/>
                  <a:pt x="2672862" y="1026941"/>
                </a:cubicBezTo>
                <a:cubicBezTo>
                  <a:pt x="2704838" y="1019163"/>
                  <a:pt x="2738511" y="1022252"/>
                  <a:pt x="2771335" y="1019907"/>
                </a:cubicBezTo>
                <a:cubicBezTo>
                  <a:pt x="2816980" y="951443"/>
                  <a:pt x="2775281" y="1002055"/>
                  <a:pt x="2954215" y="984738"/>
                </a:cubicBezTo>
                <a:cubicBezTo>
                  <a:pt x="2970717" y="983141"/>
                  <a:pt x="2987040" y="980049"/>
                  <a:pt x="3003452" y="977704"/>
                </a:cubicBezTo>
                <a:cubicBezTo>
                  <a:pt x="3022209" y="965981"/>
                  <a:pt x="3039939" y="952427"/>
                  <a:pt x="3059723" y="942535"/>
                </a:cubicBezTo>
                <a:cubicBezTo>
                  <a:pt x="3086985" y="928904"/>
                  <a:pt x="3117485" y="922168"/>
                  <a:pt x="3144129" y="907366"/>
                </a:cubicBezTo>
                <a:cubicBezTo>
                  <a:pt x="3160137" y="898473"/>
                  <a:pt x="3172264" y="883920"/>
                  <a:pt x="3186332" y="872197"/>
                </a:cubicBezTo>
                <a:cubicBezTo>
                  <a:pt x="3172721" y="672569"/>
                  <a:pt x="3199946" y="604627"/>
                  <a:pt x="3123028" y="457200"/>
                </a:cubicBezTo>
                <a:cubicBezTo>
                  <a:pt x="3112183" y="436413"/>
                  <a:pt x="3098924" y="415834"/>
                  <a:pt x="3080825" y="400929"/>
                </a:cubicBezTo>
                <a:cubicBezTo>
                  <a:pt x="3058147" y="382253"/>
                  <a:pt x="3030319" y="370610"/>
                  <a:pt x="3003452" y="358726"/>
                </a:cubicBezTo>
                <a:cubicBezTo>
                  <a:pt x="2908281" y="316631"/>
                  <a:pt x="2818661" y="249016"/>
                  <a:pt x="2715065" y="239150"/>
                </a:cubicBezTo>
                <a:cubicBezTo>
                  <a:pt x="2616065" y="229722"/>
                  <a:pt x="2407748" y="210984"/>
                  <a:pt x="2328203" y="196947"/>
                </a:cubicBezTo>
                <a:cubicBezTo>
                  <a:pt x="2247555" y="182715"/>
                  <a:pt x="2169410" y="156462"/>
                  <a:pt x="2089052" y="140677"/>
                </a:cubicBezTo>
                <a:cubicBezTo>
                  <a:pt x="2037969" y="130643"/>
                  <a:pt x="1985690" y="127940"/>
                  <a:pt x="1934308" y="119575"/>
                </a:cubicBezTo>
                <a:cubicBezTo>
                  <a:pt x="1884837" y="111522"/>
                  <a:pt x="1836037" y="99680"/>
                  <a:pt x="1786597" y="91440"/>
                </a:cubicBezTo>
                <a:cubicBezTo>
                  <a:pt x="1737537" y="83263"/>
                  <a:pt x="1687805" y="79323"/>
                  <a:pt x="1638886" y="70338"/>
                </a:cubicBezTo>
                <a:cubicBezTo>
                  <a:pt x="1117645" y="-25401"/>
                  <a:pt x="1750807" y="75652"/>
                  <a:pt x="1259059" y="0"/>
                </a:cubicBezTo>
                <a:cubicBezTo>
                  <a:pt x="1071818" y="9602"/>
                  <a:pt x="803517" y="-12267"/>
                  <a:pt x="597877" y="56270"/>
                </a:cubicBezTo>
                <a:cubicBezTo>
                  <a:pt x="581465" y="67993"/>
                  <a:pt x="567959" y="85644"/>
                  <a:pt x="548640" y="91440"/>
                </a:cubicBezTo>
                <a:cubicBezTo>
                  <a:pt x="521601" y="99552"/>
                  <a:pt x="451680" y="98473"/>
                  <a:pt x="414997" y="98473"/>
                </a:cubicBezTo>
              </a:path>
            </a:pathLst>
          </a:custGeom>
          <a:solidFill>
            <a:srgbClr val="FFF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2" name="Picture 1">
            <a:extLst>
              <a:ext uri="{FF2B5EF4-FFF2-40B4-BE49-F238E27FC236}">
                <a16:creationId xmlns:a16="http://schemas.microsoft.com/office/drawing/2014/main" id="{0D893F3E-B92F-BFAF-7C49-BEE389A04780}"/>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851781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3"/>
          <p:cNvSpPr>
            <a:spLocks noGrp="1" noChangeArrowheads="1"/>
          </p:cNvSpPr>
          <p:nvPr>
            <p:ph type="body" idx="1"/>
          </p:nvPr>
        </p:nvSpPr>
        <p:spPr>
          <a:xfrm>
            <a:off x="457200" y="228600"/>
            <a:ext cx="8153400" cy="5897563"/>
          </a:xfrm>
        </p:spPr>
        <p:txBody>
          <a:bodyPr/>
          <a:lstStyle/>
          <a:p>
            <a:r>
              <a:rPr lang="en-US" dirty="0"/>
              <a:t>Which letter is the products and which letter is the reactants?</a:t>
            </a:r>
          </a:p>
        </p:txBody>
      </p:sp>
      <p:sp>
        <p:nvSpPr>
          <p:cNvPr id="2" name="Rounded Rectangle 1"/>
          <p:cNvSpPr/>
          <p:nvPr/>
        </p:nvSpPr>
        <p:spPr bwMode="auto">
          <a:xfrm>
            <a:off x="232897" y="1301898"/>
            <a:ext cx="8610600" cy="2895600"/>
          </a:xfrm>
          <a:prstGeom prst="round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489474" name="Picture 2" descr="http://upload.wikimedia.org/wikipedia/commons/7/7c/Combustion_reaction_of_metha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210" y="2138065"/>
            <a:ext cx="8229600" cy="3505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ectangle 8"/>
          <p:cNvSpPr/>
          <p:nvPr/>
        </p:nvSpPr>
        <p:spPr>
          <a:xfrm>
            <a:off x="1828800" y="1353235"/>
            <a:ext cx="1074333"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a:t>
            </a:r>
          </a:p>
        </p:txBody>
      </p:sp>
      <p:sp>
        <p:nvSpPr>
          <p:cNvPr id="10" name="Rectangle 9"/>
          <p:cNvSpPr/>
          <p:nvPr/>
        </p:nvSpPr>
        <p:spPr>
          <a:xfrm>
            <a:off x="6324600" y="1353235"/>
            <a:ext cx="1074333"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a:t>
            </a:r>
          </a:p>
        </p:txBody>
      </p:sp>
      <p:sp>
        <p:nvSpPr>
          <p:cNvPr id="13" name="Rectangle 12"/>
          <p:cNvSpPr/>
          <p:nvPr/>
        </p:nvSpPr>
        <p:spPr>
          <a:xfrm>
            <a:off x="152400" y="5562600"/>
            <a:ext cx="1210588" cy="1200329"/>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12</a:t>
            </a:r>
          </a:p>
        </p:txBody>
      </p:sp>
      <p:pic>
        <p:nvPicPr>
          <p:cNvPr id="3" name="Picture 2">
            <a:extLst>
              <a:ext uri="{FF2B5EF4-FFF2-40B4-BE49-F238E27FC236}">
                <a16:creationId xmlns:a16="http://schemas.microsoft.com/office/drawing/2014/main" id="{F7906C3E-16DA-6CE2-F339-694CC9762DC8}"/>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7435403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6387" name="Rectangle 3"/>
          <p:cNvSpPr>
            <a:spLocks noGrp="1" noChangeArrowheads="1"/>
          </p:cNvSpPr>
          <p:nvPr>
            <p:ph type="body" idx="4294967295"/>
          </p:nvPr>
        </p:nvSpPr>
        <p:spPr>
          <a:xfrm>
            <a:off x="228600" y="228600"/>
            <a:ext cx="8458200" cy="5902325"/>
          </a:xfrm>
        </p:spPr>
        <p:txBody>
          <a:bodyPr/>
          <a:lstStyle/>
          <a:p>
            <a:pPr eaLnBrk="1" hangingPunct="1">
              <a:defRPr/>
            </a:pPr>
            <a:r>
              <a:rPr lang="en-US">
                <a:effectLst>
                  <a:outerShdw blurRad="38100" dist="38100" dir="2700000" algn="tl">
                    <a:srgbClr val="000000"/>
                  </a:outerShdw>
                </a:effectLst>
              </a:rPr>
              <a:t>In any physical or chemical change, matter is neither created nor destroyed </a:t>
            </a:r>
          </a:p>
          <a:p>
            <a:pPr lvl="1" eaLnBrk="1" hangingPunct="1">
              <a:defRPr/>
            </a:pPr>
            <a:r>
              <a:rPr lang="en-US">
                <a:effectLst>
                  <a:outerShdw blurRad="38100" dist="38100" dir="2700000" algn="tl">
                    <a:srgbClr val="000000"/>
                  </a:outerShdw>
                </a:effectLst>
              </a:rPr>
              <a:t>Matter can be changed from one form to another. </a:t>
            </a:r>
          </a:p>
        </p:txBody>
      </p:sp>
      <p:sp>
        <p:nvSpPr>
          <p:cNvPr id="85001" name="Rectangle 9"/>
          <p:cNvSpPr>
            <a:spLocks noChangeArrowheads="1"/>
          </p:cNvSpPr>
          <p:nvPr/>
        </p:nvSpPr>
        <p:spPr bwMode="auto">
          <a:xfrm>
            <a:off x="5715000" y="6629400"/>
            <a:ext cx="32004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rPr>
              <a:t>Copyright © 2024 SlideSpark .LLC</a:t>
            </a:r>
            <a:endParaRPr kumimoji="0" lang="en-US" sz="1800" b="0" i="0" u="none" strike="noStrike" kern="1200" cap="none" spc="0" normalizeH="0" baseline="0" noProof="0" dirty="0">
              <a:ln>
                <a:noFill/>
              </a:ln>
              <a:solidFill>
                <a:srgbClr val="000000"/>
              </a:solidFill>
              <a:effectLst>
                <a:outerShdw blurRad="38100" dist="38100" dir="2700000" algn="tl">
                  <a:srgbClr val="000000"/>
                </a:outerShdw>
              </a:effectLst>
              <a:uLnTx/>
              <a:uFillTx/>
              <a:latin typeface="Tahoma" charset="0"/>
              <a:ea typeface="+mn-ea"/>
              <a:cs typeface="+mn-cs"/>
            </a:endParaRPr>
          </a:p>
        </p:txBody>
      </p:sp>
      <p:pic>
        <p:nvPicPr>
          <p:cNvPr id="347153"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24322"/>
            <a:ext cx="2895600" cy="4357609"/>
          </a:xfrm>
          <a:prstGeom prst="rect">
            <a:avLst/>
          </a:prstGeom>
          <a:noFill/>
          <a:ln w="76200">
            <a:solidFill>
              <a:srgbClr val="FF33CC"/>
            </a:solidFill>
            <a:miter lim="800000"/>
            <a:headEnd/>
            <a:tailEnd/>
          </a:ln>
          <a:extLst>
            <a:ext uri="{909E8E84-426E-40DD-AFC4-6F175D3DCCD1}">
              <a14:hiddenFill xmlns:a14="http://schemas.microsoft.com/office/drawing/2010/main">
                <a:solidFill>
                  <a:srgbClr val="FFFFFF"/>
                </a:solidFill>
              </a14:hiddenFill>
            </a:ext>
          </a:extLst>
        </p:spPr>
      </p:pic>
      <p:pic>
        <p:nvPicPr>
          <p:cNvPr id="347154"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209800"/>
            <a:ext cx="2819400" cy="2032000"/>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347155"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209800"/>
            <a:ext cx="2514600" cy="2031999"/>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347156"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8066" y="4343400"/>
            <a:ext cx="5364933" cy="2286000"/>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347157" name="WordArt 21"/>
          <p:cNvSpPr>
            <a:spLocks noChangeArrowheads="1" noChangeShapeType="1" noTextEdit="1"/>
          </p:cNvSpPr>
          <p:nvPr/>
        </p:nvSpPr>
        <p:spPr bwMode="auto">
          <a:xfrm>
            <a:off x="2667000" y="3906694"/>
            <a:ext cx="11430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dirty="0">
                <a:ln w="38100">
                  <a:solidFill>
                    <a:srgbClr val="333399"/>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a:t>
            </a:r>
          </a:p>
        </p:txBody>
      </p:sp>
      <p:sp>
        <p:nvSpPr>
          <p:cNvPr id="2" name="Rounded Rectangle 1"/>
          <p:cNvSpPr/>
          <p:nvPr/>
        </p:nvSpPr>
        <p:spPr>
          <a:xfrm>
            <a:off x="1828800" y="838200"/>
            <a:ext cx="1295400" cy="381000"/>
          </a:xfrm>
          <a:prstGeom prst="round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3" name="Rounded Rectangle 22"/>
          <p:cNvSpPr/>
          <p:nvPr/>
        </p:nvSpPr>
        <p:spPr>
          <a:xfrm>
            <a:off x="3800192" y="824243"/>
            <a:ext cx="1533808" cy="381000"/>
          </a:xfrm>
          <a:prstGeom prst="round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 name="Rectangle 2"/>
          <p:cNvSpPr/>
          <p:nvPr/>
        </p:nvSpPr>
        <p:spPr>
          <a:xfrm>
            <a:off x="8189893" y="103168"/>
            <a:ext cx="95410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13</a:t>
            </a:r>
          </a:p>
        </p:txBody>
      </p:sp>
      <p:pic>
        <p:nvPicPr>
          <p:cNvPr id="4" name="Picture 4" descr="http://www.clker.com/cliparts/9/a/e/e/12154415151126295659lemmling_Cartoon_owl.svg.hi.png">
            <a:extLst>
              <a:ext uri="{FF2B5EF4-FFF2-40B4-BE49-F238E27FC236}">
                <a16:creationId xmlns:a16="http://schemas.microsoft.com/office/drawing/2014/main" id="{99220A70-9548-6F41-5398-DCD5F98A5C1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57800" y="3273287"/>
            <a:ext cx="243840" cy="25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Fire Png Gif - IceGif, png gif - thirstymag.com">
            <a:extLst>
              <a:ext uri="{FF2B5EF4-FFF2-40B4-BE49-F238E27FC236}">
                <a16:creationId xmlns:a16="http://schemas.microsoft.com/office/drawing/2014/main" id="{DF07F5B8-A721-1DC6-7965-79765BFC25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30174" y="1943100"/>
            <a:ext cx="2819398" cy="2362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540D669-EAFD-F4A5-FE2B-0C9670CCB6F5}"/>
              </a:ext>
            </a:extLst>
          </p:cNvPr>
          <p:cNvPicPr>
            <a:picLocks noChangeAspect="1"/>
          </p:cNvPicPr>
          <p:nvPr/>
        </p:nvPicPr>
        <p:blipFill>
          <a:blip r:embed="rId8"/>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58104005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6387" name="Rectangle 3"/>
          <p:cNvSpPr>
            <a:spLocks noGrp="1" noChangeArrowheads="1"/>
          </p:cNvSpPr>
          <p:nvPr>
            <p:ph type="body" idx="4294967295"/>
          </p:nvPr>
        </p:nvSpPr>
        <p:spPr>
          <a:xfrm>
            <a:off x="228600" y="228600"/>
            <a:ext cx="8458200" cy="5902325"/>
          </a:xfrm>
          <a:effectLst>
            <a:glow rad="368300">
              <a:srgbClr val="FFC000"/>
            </a:glow>
          </a:effectLst>
        </p:spPr>
        <p:txBody>
          <a:bodyPr/>
          <a:lstStyle/>
          <a:p>
            <a:pPr eaLnBrk="1" hangingPunct="1">
              <a:defRPr/>
            </a:pPr>
            <a:r>
              <a:rPr lang="en-US" dirty="0">
                <a:effectLst>
                  <a:outerShdw blurRad="38100" dist="38100" dir="2700000" algn="tl">
                    <a:srgbClr val="000000"/>
                  </a:outerShdw>
                </a:effectLst>
              </a:rPr>
              <a:t>True or False? It is okay to change the subscript when balancing a chemical equation.</a:t>
            </a:r>
          </a:p>
          <a:p>
            <a:pPr lvl="1" eaLnBrk="1" hangingPunct="1">
              <a:defRPr/>
            </a:pPr>
            <a:r>
              <a:rPr lang="en-US" sz="3200" dirty="0">
                <a:effectLst>
                  <a:outerShdw blurRad="38100" dist="38100" dir="2700000" algn="tl">
                    <a:srgbClr val="000000"/>
                  </a:outerShdw>
                </a:effectLst>
              </a:rPr>
              <a:t>Example… </a:t>
            </a:r>
            <a:r>
              <a:rPr lang="en-US" sz="3200" dirty="0">
                <a:solidFill>
                  <a:srgbClr val="6699FF"/>
                </a:solidFill>
              </a:rPr>
              <a:t>H</a:t>
            </a:r>
            <a:r>
              <a:rPr lang="en-US" sz="2400" dirty="0">
                <a:solidFill>
                  <a:srgbClr val="6699FF"/>
                </a:solidFill>
              </a:rPr>
              <a:t>2</a:t>
            </a:r>
            <a:r>
              <a:rPr lang="en-US" sz="3200" dirty="0">
                <a:solidFill>
                  <a:srgbClr val="6699FF"/>
                </a:solidFill>
              </a:rPr>
              <a:t>O </a:t>
            </a:r>
            <a:r>
              <a:rPr lang="en-US" sz="3200" dirty="0">
                <a:solidFill>
                  <a:srgbClr val="FFFFCC"/>
                </a:solidFill>
              </a:rPr>
              <a:t>becomes</a:t>
            </a:r>
            <a:r>
              <a:rPr lang="en-US" sz="3200" dirty="0">
                <a:solidFill>
                  <a:srgbClr val="6699FF"/>
                </a:solidFill>
              </a:rPr>
              <a:t> H</a:t>
            </a:r>
            <a:r>
              <a:rPr lang="en-US" sz="2400" dirty="0">
                <a:solidFill>
                  <a:srgbClr val="6699FF"/>
                </a:solidFill>
              </a:rPr>
              <a:t>3</a:t>
            </a:r>
            <a:r>
              <a:rPr lang="en-US" sz="3200" dirty="0">
                <a:solidFill>
                  <a:srgbClr val="6699FF"/>
                </a:solidFill>
              </a:rPr>
              <a:t>O</a:t>
            </a:r>
            <a:r>
              <a:rPr lang="en-US" sz="3200" dirty="0"/>
              <a:t> </a:t>
            </a:r>
          </a:p>
          <a:p>
            <a:pPr lvl="1" eaLnBrk="1" hangingPunct="1">
              <a:defRPr/>
            </a:pPr>
            <a:endParaRPr lang="en-US" dirty="0">
              <a:effectLst>
                <a:outerShdw blurRad="38100" dist="38100" dir="2700000" algn="tl">
                  <a:srgbClr val="000000"/>
                </a:outerShdw>
              </a:effectLst>
            </a:endParaRPr>
          </a:p>
        </p:txBody>
      </p:sp>
      <p:sp>
        <p:nvSpPr>
          <p:cNvPr id="85001" name="Rectangle 9"/>
          <p:cNvSpPr>
            <a:spLocks noChangeArrowheads="1"/>
          </p:cNvSpPr>
          <p:nvPr/>
        </p:nvSpPr>
        <p:spPr bwMode="auto">
          <a:xfrm>
            <a:off x="5715000" y="6629400"/>
            <a:ext cx="32004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rPr>
              <a:t>Copyright © 2024 SlideSpark .LLC</a:t>
            </a:r>
            <a:endParaRPr kumimoji="0" lang="en-US" sz="1800" b="0" i="0" u="none" strike="noStrike" kern="1200" cap="none" spc="0" normalizeH="0" baseline="0" noProof="0" dirty="0">
              <a:ln>
                <a:noFill/>
              </a:ln>
              <a:solidFill>
                <a:srgbClr val="000000"/>
              </a:solidFill>
              <a:effectLst>
                <a:outerShdw blurRad="38100" dist="38100" dir="2700000" algn="tl">
                  <a:srgbClr val="000000"/>
                </a:outerShdw>
              </a:effectLst>
              <a:uLnTx/>
              <a:uFillTx/>
              <a:latin typeface="Tahoma" charset="0"/>
              <a:ea typeface="+mn-ea"/>
              <a:cs typeface="+mn-cs"/>
            </a:endParaRPr>
          </a:p>
        </p:txBody>
      </p:sp>
      <p:sp>
        <p:nvSpPr>
          <p:cNvPr id="347157" name="WordArt 21"/>
          <p:cNvSpPr>
            <a:spLocks noChangeArrowheads="1" noChangeShapeType="1" noTextEdit="1"/>
          </p:cNvSpPr>
          <p:nvPr/>
        </p:nvSpPr>
        <p:spPr bwMode="auto">
          <a:xfrm>
            <a:off x="2667000" y="3906694"/>
            <a:ext cx="11430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720" normalizeH="0" baseline="0" noProof="0" dirty="0">
              <a:ln w="38100">
                <a:solidFill>
                  <a:srgbClr val="333399"/>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endParaRPr>
          </a:p>
        </p:txBody>
      </p:sp>
      <p:sp>
        <p:nvSpPr>
          <p:cNvPr id="3" name="Rectangle 2"/>
          <p:cNvSpPr/>
          <p:nvPr/>
        </p:nvSpPr>
        <p:spPr>
          <a:xfrm>
            <a:off x="228600" y="5638800"/>
            <a:ext cx="95410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14</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 y="1997166"/>
            <a:ext cx="8324850" cy="3032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reeform 3"/>
          <p:cNvSpPr/>
          <p:nvPr/>
        </p:nvSpPr>
        <p:spPr>
          <a:xfrm>
            <a:off x="3634318" y="3150606"/>
            <a:ext cx="1605004" cy="724277"/>
          </a:xfrm>
          <a:custGeom>
            <a:avLst/>
            <a:gdLst>
              <a:gd name="connsiteX0" fmla="*/ 765666 w 1605004"/>
              <a:gd name="connsiteY0" fmla="*/ 0 h 724277"/>
              <a:gd name="connsiteX1" fmla="*/ 466902 w 1605004"/>
              <a:gd name="connsiteY1" fmla="*/ 27160 h 724277"/>
              <a:gd name="connsiteX2" fmla="*/ 349207 w 1605004"/>
              <a:gd name="connsiteY2" fmla="*/ 45267 h 724277"/>
              <a:gd name="connsiteX3" fmla="*/ 322046 w 1605004"/>
              <a:gd name="connsiteY3" fmla="*/ 54321 h 724277"/>
              <a:gd name="connsiteX4" fmla="*/ 267726 w 1605004"/>
              <a:gd name="connsiteY4" fmla="*/ 63374 h 724277"/>
              <a:gd name="connsiteX5" fmla="*/ 240565 w 1605004"/>
              <a:gd name="connsiteY5" fmla="*/ 81481 h 724277"/>
              <a:gd name="connsiteX6" fmla="*/ 159084 w 1605004"/>
              <a:gd name="connsiteY6" fmla="*/ 99588 h 724277"/>
              <a:gd name="connsiteX7" fmla="*/ 68549 w 1605004"/>
              <a:gd name="connsiteY7" fmla="*/ 172016 h 724277"/>
              <a:gd name="connsiteX8" fmla="*/ 41389 w 1605004"/>
              <a:gd name="connsiteY8" fmla="*/ 199176 h 724277"/>
              <a:gd name="connsiteX9" fmla="*/ 5175 w 1605004"/>
              <a:gd name="connsiteY9" fmla="*/ 271604 h 724277"/>
              <a:gd name="connsiteX10" fmla="*/ 14229 w 1605004"/>
              <a:gd name="connsiteY10" fmla="*/ 660903 h 724277"/>
              <a:gd name="connsiteX11" fmla="*/ 95710 w 1605004"/>
              <a:gd name="connsiteY11" fmla="*/ 688063 h 724277"/>
              <a:gd name="connsiteX12" fmla="*/ 186244 w 1605004"/>
              <a:gd name="connsiteY12" fmla="*/ 715224 h 724277"/>
              <a:gd name="connsiteX13" fmla="*/ 267726 w 1605004"/>
              <a:gd name="connsiteY13" fmla="*/ 724277 h 724277"/>
              <a:gd name="connsiteX14" fmla="*/ 910522 w 1605004"/>
              <a:gd name="connsiteY14" fmla="*/ 715224 h 724277"/>
              <a:gd name="connsiteX15" fmla="*/ 973896 w 1605004"/>
              <a:gd name="connsiteY15" fmla="*/ 688063 h 724277"/>
              <a:gd name="connsiteX16" fmla="*/ 1073484 w 1605004"/>
              <a:gd name="connsiteY16" fmla="*/ 669956 h 724277"/>
              <a:gd name="connsiteX17" fmla="*/ 1109698 w 1605004"/>
              <a:gd name="connsiteY17" fmla="*/ 651849 h 724277"/>
              <a:gd name="connsiteX18" fmla="*/ 1191179 w 1605004"/>
              <a:gd name="connsiteY18" fmla="*/ 633743 h 724277"/>
              <a:gd name="connsiteX19" fmla="*/ 1290767 w 1605004"/>
              <a:gd name="connsiteY19" fmla="*/ 606582 h 724277"/>
              <a:gd name="connsiteX20" fmla="*/ 1417516 w 1605004"/>
              <a:gd name="connsiteY20" fmla="*/ 561315 h 724277"/>
              <a:gd name="connsiteX21" fmla="*/ 1489943 w 1605004"/>
              <a:gd name="connsiteY21" fmla="*/ 525101 h 724277"/>
              <a:gd name="connsiteX22" fmla="*/ 1535211 w 1605004"/>
              <a:gd name="connsiteY22" fmla="*/ 497941 h 724277"/>
              <a:gd name="connsiteX23" fmla="*/ 1589532 w 1605004"/>
              <a:gd name="connsiteY23" fmla="*/ 488887 h 724277"/>
              <a:gd name="connsiteX24" fmla="*/ 1580478 w 1605004"/>
              <a:gd name="connsiteY24" fmla="*/ 344032 h 724277"/>
              <a:gd name="connsiteX25" fmla="*/ 1517104 w 1605004"/>
              <a:gd name="connsiteY25" fmla="*/ 280657 h 724277"/>
              <a:gd name="connsiteX26" fmla="*/ 1480890 w 1605004"/>
              <a:gd name="connsiteY26" fmla="*/ 244444 h 724277"/>
              <a:gd name="connsiteX27" fmla="*/ 1453730 w 1605004"/>
              <a:gd name="connsiteY27" fmla="*/ 217283 h 724277"/>
              <a:gd name="connsiteX28" fmla="*/ 1408462 w 1605004"/>
              <a:gd name="connsiteY28" fmla="*/ 162962 h 724277"/>
              <a:gd name="connsiteX29" fmla="*/ 1363195 w 1605004"/>
              <a:gd name="connsiteY29" fmla="*/ 135802 h 724277"/>
              <a:gd name="connsiteX30" fmla="*/ 1317928 w 1605004"/>
              <a:gd name="connsiteY30" fmla="*/ 99588 h 724277"/>
              <a:gd name="connsiteX31" fmla="*/ 1272660 w 1605004"/>
              <a:gd name="connsiteY31" fmla="*/ 90535 h 724277"/>
              <a:gd name="connsiteX32" fmla="*/ 1164019 w 1605004"/>
              <a:gd name="connsiteY32" fmla="*/ 63374 h 724277"/>
              <a:gd name="connsiteX33" fmla="*/ 1046324 w 1605004"/>
              <a:gd name="connsiteY33" fmla="*/ 45267 h 724277"/>
              <a:gd name="connsiteX34" fmla="*/ 1010110 w 1605004"/>
              <a:gd name="connsiteY34" fmla="*/ 36214 h 724277"/>
              <a:gd name="connsiteX35" fmla="*/ 693238 w 1605004"/>
              <a:gd name="connsiteY35" fmla="*/ 27160 h 72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05004" h="724277">
                <a:moveTo>
                  <a:pt x="765666" y="0"/>
                </a:moveTo>
                <a:cubicBezTo>
                  <a:pt x="521317" y="11635"/>
                  <a:pt x="648284" y="-1861"/>
                  <a:pt x="466902" y="27160"/>
                </a:cubicBezTo>
                <a:lnTo>
                  <a:pt x="349207" y="45267"/>
                </a:lnTo>
                <a:cubicBezTo>
                  <a:pt x="340153" y="48285"/>
                  <a:pt x="331362" y="52251"/>
                  <a:pt x="322046" y="54321"/>
                </a:cubicBezTo>
                <a:cubicBezTo>
                  <a:pt x="304127" y="58303"/>
                  <a:pt x="285140" y="57569"/>
                  <a:pt x="267726" y="63374"/>
                </a:cubicBezTo>
                <a:cubicBezTo>
                  <a:pt x="257403" y="66815"/>
                  <a:pt x="250888" y="78040"/>
                  <a:pt x="240565" y="81481"/>
                </a:cubicBezTo>
                <a:cubicBezTo>
                  <a:pt x="214170" y="90279"/>
                  <a:pt x="186244" y="93552"/>
                  <a:pt x="159084" y="99588"/>
                </a:cubicBezTo>
                <a:cubicBezTo>
                  <a:pt x="99966" y="129147"/>
                  <a:pt x="132413" y="108152"/>
                  <a:pt x="68549" y="172016"/>
                </a:cubicBezTo>
                <a:cubicBezTo>
                  <a:pt x="59496" y="181069"/>
                  <a:pt x="47115" y="187724"/>
                  <a:pt x="41389" y="199176"/>
                </a:cubicBezTo>
                <a:lnTo>
                  <a:pt x="5175" y="271604"/>
                </a:lnTo>
                <a:cubicBezTo>
                  <a:pt x="8193" y="401370"/>
                  <a:pt x="-13345" y="534064"/>
                  <a:pt x="14229" y="660903"/>
                </a:cubicBezTo>
                <a:cubicBezTo>
                  <a:pt x="20311" y="688879"/>
                  <a:pt x="68550" y="679009"/>
                  <a:pt x="95710" y="688063"/>
                </a:cubicBezTo>
                <a:cubicBezTo>
                  <a:pt x="122496" y="696992"/>
                  <a:pt x="162539" y="710779"/>
                  <a:pt x="186244" y="715224"/>
                </a:cubicBezTo>
                <a:cubicBezTo>
                  <a:pt x="213104" y="720260"/>
                  <a:pt x="240565" y="721259"/>
                  <a:pt x="267726" y="724277"/>
                </a:cubicBezTo>
                <a:lnTo>
                  <a:pt x="910522" y="715224"/>
                </a:lnTo>
                <a:cubicBezTo>
                  <a:pt x="950326" y="714163"/>
                  <a:pt x="942473" y="703774"/>
                  <a:pt x="973896" y="688063"/>
                </a:cubicBezTo>
                <a:cubicBezTo>
                  <a:pt x="1001807" y="674108"/>
                  <a:pt x="1048522" y="673076"/>
                  <a:pt x="1073484" y="669956"/>
                </a:cubicBezTo>
                <a:cubicBezTo>
                  <a:pt x="1085555" y="663920"/>
                  <a:pt x="1097061" y="656588"/>
                  <a:pt x="1109698" y="651849"/>
                </a:cubicBezTo>
                <a:cubicBezTo>
                  <a:pt x="1125755" y="645828"/>
                  <a:pt x="1177101" y="636872"/>
                  <a:pt x="1191179" y="633743"/>
                </a:cubicBezTo>
                <a:cubicBezTo>
                  <a:pt x="1212877" y="628921"/>
                  <a:pt x="1278693" y="611226"/>
                  <a:pt x="1290767" y="606582"/>
                </a:cubicBezTo>
                <a:cubicBezTo>
                  <a:pt x="1432984" y="551884"/>
                  <a:pt x="1244762" y="604503"/>
                  <a:pt x="1417516" y="561315"/>
                </a:cubicBezTo>
                <a:cubicBezTo>
                  <a:pt x="1480436" y="519367"/>
                  <a:pt x="1401359" y="569393"/>
                  <a:pt x="1489943" y="525101"/>
                </a:cubicBezTo>
                <a:cubicBezTo>
                  <a:pt x="1505682" y="517231"/>
                  <a:pt x="1518674" y="503955"/>
                  <a:pt x="1535211" y="497941"/>
                </a:cubicBezTo>
                <a:cubicBezTo>
                  <a:pt x="1552463" y="491668"/>
                  <a:pt x="1571425" y="491905"/>
                  <a:pt x="1589532" y="488887"/>
                </a:cubicBezTo>
                <a:cubicBezTo>
                  <a:pt x="1607285" y="435626"/>
                  <a:pt x="1616057" y="423096"/>
                  <a:pt x="1580478" y="344032"/>
                </a:cubicBezTo>
                <a:cubicBezTo>
                  <a:pt x="1568218" y="316788"/>
                  <a:pt x="1538229" y="301782"/>
                  <a:pt x="1517104" y="280657"/>
                </a:cubicBezTo>
                <a:lnTo>
                  <a:pt x="1480890" y="244444"/>
                </a:lnTo>
                <a:cubicBezTo>
                  <a:pt x="1471836" y="235390"/>
                  <a:pt x="1461927" y="227119"/>
                  <a:pt x="1453730" y="217283"/>
                </a:cubicBezTo>
                <a:cubicBezTo>
                  <a:pt x="1438641" y="199176"/>
                  <a:pt x="1425982" y="178730"/>
                  <a:pt x="1408462" y="162962"/>
                </a:cubicBezTo>
                <a:cubicBezTo>
                  <a:pt x="1395383" y="151191"/>
                  <a:pt x="1377611" y="145893"/>
                  <a:pt x="1363195" y="135802"/>
                </a:cubicBezTo>
                <a:cubicBezTo>
                  <a:pt x="1347365" y="124721"/>
                  <a:pt x="1335211" y="108230"/>
                  <a:pt x="1317928" y="99588"/>
                </a:cubicBezTo>
                <a:cubicBezTo>
                  <a:pt x="1304164" y="92706"/>
                  <a:pt x="1287749" y="93553"/>
                  <a:pt x="1272660" y="90535"/>
                </a:cubicBezTo>
                <a:cubicBezTo>
                  <a:pt x="1221820" y="56641"/>
                  <a:pt x="1258680" y="75207"/>
                  <a:pt x="1164019" y="63374"/>
                </a:cubicBezTo>
                <a:cubicBezTo>
                  <a:pt x="1140805" y="60472"/>
                  <a:pt x="1071514" y="50305"/>
                  <a:pt x="1046324" y="45267"/>
                </a:cubicBezTo>
                <a:cubicBezTo>
                  <a:pt x="1034123" y="42827"/>
                  <a:pt x="1022531" y="36945"/>
                  <a:pt x="1010110" y="36214"/>
                </a:cubicBezTo>
                <a:cubicBezTo>
                  <a:pt x="847646" y="26657"/>
                  <a:pt x="808399" y="27160"/>
                  <a:pt x="693238" y="27160"/>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2" name="Picture 1">
            <a:extLst>
              <a:ext uri="{FF2B5EF4-FFF2-40B4-BE49-F238E27FC236}">
                <a16:creationId xmlns:a16="http://schemas.microsoft.com/office/drawing/2014/main" id="{92E8A0EC-5740-2369-2B8D-B053D5F959EC}"/>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61957135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81000"/>
            <a:ext cx="88392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Please balance the equation below.</a:t>
            </a:r>
          </a:p>
        </p:txBody>
      </p:sp>
      <p:sp>
        <p:nvSpPr>
          <p:cNvPr id="7" name="Rectangle 6"/>
          <p:cNvSpPr/>
          <p:nvPr/>
        </p:nvSpPr>
        <p:spPr>
          <a:xfrm>
            <a:off x="152401" y="1371598"/>
            <a:ext cx="8744130" cy="646331"/>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FFFFFF">
                      <a:lumMod val="95000"/>
                    </a:srgbClr>
                  </a:solidFill>
                  <a:prstDash val="solid"/>
                  <a:miter lim="800000"/>
                </a:ln>
                <a:solidFill>
                  <a:srgbClr val="FF99FF"/>
                </a:solidFill>
                <a:effectLst>
                  <a:glow rad="25400">
                    <a:srgbClr val="BBE0E3">
                      <a:satMod val="175000"/>
                      <a:alpha val="40000"/>
                    </a:srgbClr>
                  </a:glow>
                  <a:outerShdw blurRad="50800" algn="tl" rotWithShape="0">
                    <a:srgbClr val="000000"/>
                  </a:outerShdw>
                </a:effectLst>
                <a:uLnTx/>
                <a:uFillTx/>
                <a:latin typeface="Arial" charset="0"/>
                <a:ea typeface="+mn-ea"/>
                <a:cs typeface="+mn-cs"/>
              </a:rPr>
              <a:t>__As </a:t>
            </a:r>
            <a:r>
              <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25400">
                    <a:srgbClr val="BBE0E3">
                      <a:satMod val="175000"/>
                      <a:alpha val="40000"/>
                    </a:srgbClr>
                  </a:glow>
                  <a:outerShdw blurRad="50800" algn="tl" rotWithShape="0">
                    <a:srgbClr val="000000"/>
                  </a:outerShdw>
                </a:effectLst>
                <a:uLnTx/>
                <a:uFillTx/>
                <a:latin typeface="Arial" charset="0"/>
                <a:ea typeface="+mn-ea"/>
                <a:cs typeface="+mn-cs"/>
              </a:rPr>
              <a:t>+ __ </a:t>
            </a:r>
            <a:r>
              <a:rPr kumimoji="0" lang="en-US" sz="3600" b="1" i="0" u="none" strike="noStrike" kern="1200" cap="none" spc="0" normalizeH="0" baseline="0" noProof="0" dirty="0" err="1">
                <a:ln w="17780" cmpd="sng">
                  <a:solidFill>
                    <a:srgbClr val="FFFFFF"/>
                  </a:solidFill>
                  <a:prstDash val="solid"/>
                  <a:miter lim="800000"/>
                </a:ln>
                <a:solidFill>
                  <a:srgbClr val="0070C0"/>
                </a:solidFill>
                <a:effectLst>
                  <a:glow rad="25400">
                    <a:srgbClr val="BBE0E3">
                      <a:satMod val="175000"/>
                      <a:alpha val="40000"/>
                    </a:srgbClr>
                  </a:glow>
                  <a:outerShdw blurRad="50800" algn="tl" rotWithShape="0">
                    <a:srgbClr val="000000"/>
                  </a:outerShdw>
                </a:effectLst>
                <a:uLnTx/>
                <a:uFillTx/>
                <a:latin typeface="Arial" charset="0"/>
                <a:ea typeface="+mn-ea"/>
                <a:cs typeface="+mn-cs"/>
              </a:rPr>
              <a:t>Na</a:t>
            </a:r>
            <a:r>
              <a:rPr kumimoji="0" lang="en-US" sz="3600" b="1" i="0" u="none" strike="noStrike" kern="1200" cap="none" spc="0" normalizeH="0" baseline="0" noProof="0" dirty="0" err="1">
                <a:ln w="17780" cmpd="sng">
                  <a:solidFill>
                    <a:srgbClr val="FFFFFF"/>
                  </a:solidFill>
                  <a:prstDash val="solid"/>
                  <a:miter lim="800000"/>
                </a:ln>
                <a:solidFill>
                  <a:srgbClr val="FF5050"/>
                </a:solidFill>
                <a:effectLst>
                  <a:glow rad="25400">
                    <a:srgbClr val="BBE0E3">
                      <a:satMod val="175000"/>
                      <a:alpha val="40000"/>
                    </a:srgbClr>
                  </a:glow>
                  <a:outerShdw blurRad="50800" algn="tl" rotWithShape="0">
                    <a:srgbClr val="000000"/>
                  </a:outerShdw>
                </a:effectLst>
                <a:uLnTx/>
                <a:uFillTx/>
                <a:latin typeface="Arial" charset="0"/>
                <a:ea typeface="+mn-ea"/>
                <a:cs typeface="+mn-cs"/>
              </a:rPr>
              <a:t>O</a:t>
            </a:r>
            <a:r>
              <a:rPr kumimoji="0" lang="en-US" sz="3600" b="1" i="0" u="none" strike="noStrike" kern="1200" cap="none" spc="0" normalizeH="0" baseline="0" noProof="0" dirty="0" err="1">
                <a:ln w="17780" cmpd="sng">
                  <a:solidFill>
                    <a:srgbClr val="FFFFFF"/>
                  </a:solidFill>
                  <a:prstDash val="solid"/>
                  <a:miter lim="800000"/>
                </a:ln>
                <a:solidFill>
                  <a:srgbClr val="FFC000"/>
                </a:solidFill>
                <a:effectLst>
                  <a:glow rad="25400">
                    <a:srgbClr val="BBE0E3">
                      <a:satMod val="175000"/>
                      <a:alpha val="40000"/>
                    </a:srgbClr>
                  </a:glow>
                  <a:outerShdw blurRad="50800" algn="tl" rotWithShape="0">
                    <a:srgbClr val="000000"/>
                  </a:outerShdw>
                </a:effectLst>
                <a:uLnTx/>
                <a:uFillTx/>
                <a:latin typeface="Arial" charset="0"/>
                <a:ea typeface="+mn-ea"/>
                <a:cs typeface="+mn-cs"/>
              </a:rPr>
              <a:t>H</a:t>
            </a:r>
            <a:r>
              <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25400">
                    <a:srgbClr val="BBE0E3">
                      <a:satMod val="175000"/>
                      <a:alpha val="40000"/>
                    </a:srgbClr>
                  </a:glow>
                  <a:outerShdw blurRad="50800" algn="tl" rotWithShape="0">
                    <a:srgbClr val="000000"/>
                  </a:outerShdw>
                </a:effectLst>
                <a:uLnTx/>
                <a:uFillTx/>
                <a:latin typeface="Arial" charset="0"/>
                <a:ea typeface="+mn-ea"/>
                <a:cs typeface="+mn-cs"/>
              </a:rPr>
              <a:t> -&gt; __</a:t>
            </a:r>
            <a:r>
              <a:rPr kumimoji="0" lang="en-US" sz="3600" b="1" i="0" u="none" strike="noStrike" kern="1200" cap="none" spc="0" normalizeH="0" baseline="0" noProof="0" dirty="0">
                <a:ln w="17780" cmpd="sng">
                  <a:solidFill>
                    <a:srgbClr val="FFFFFF"/>
                  </a:solidFill>
                  <a:prstDash val="solid"/>
                  <a:miter lim="800000"/>
                </a:ln>
                <a:solidFill>
                  <a:srgbClr val="0070C0"/>
                </a:solidFill>
                <a:effectLst>
                  <a:glow rad="25400">
                    <a:srgbClr val="BBE0E3">
                      <a:satMod val="175000"/>
                      <a:alpha val="40000"/>
                    </a:srgbClr>
                  </a:glow>
                  <a:outerShdw blurRad="50800" algn="tl" rotWithShape="0">
                    <a:srgbClr val="000000"/>
                  </a:outerShdw>
                </a:effectLst>
                <a:uLnTx/>
                <a:uFillTx/>
                <a:latin typeface="Arial" charset="0"/>
                <a:ea typeface="+mn-ea"/>
                <a:cs typeface="+mn-cs"/>
              </a:rPr>
              <a:t>Na</a:t>
            </a:r>
            <a:r>
              <a:rPr kumimoji="0" lang="en-US" sz="2400" b="1" i="0" u="none" strike="noStrike" kern="1200" cap="none" spc="0" normalizeH="0" baseline="0" noProof="0" dirty="0">
                <a:ln w="17780" cmpd="sng">
                  <a:solidFill>
                    <a:srgbClr val="FFFFFF"/>
                  </a:solidFill>
                  <a:prstDash val="solid"/>
                  <a:miter lim="800000"/>
                </a:ln>
                <a:solidFill>
                  <a:srgbClr val="0070C0"/>
                </a:solidFill>
                <a:effectLst>
                  <a:glow rad="25400">
                    <a:srgbClr val="BBE0E3">
                      <a:satMod val="175000"/>
                      <a:alpha val="40000"/>
                    </a:srgbClr>
                  </a:glow>
                  <a:outerShdw blurRad="50800" algn="tl" rotWithShape="0">
                    <a:srgbClr val="000000"/>
                  </a:outerShdw>
                </a:effectLst>
                <a:uLnTx/>
                <a:uFillTx/>
                <a:latin typeface="Arial" charset="0"/>
                <a:ea typeface="+mn-ea"/>
                <a:cs typeface="+mn-cs"/>
              </a:rPr>
              <a:t>3</a:t>
            </a:r>
            <a:r>
              <a:rPr kumimoji="0" lang="en-US" sz="3600" b="1" i="0" u="none" strike="noStrike" kern="1200" cap="none" spc="0" normalizeH="0" baseline="0" noProof="0" dirty="0">
                <a:ln w="17780" cmpd="sng">
                  <a:solidFill>
                    <a:srgbClr val="FFFFFF"/>
                  </a:solidFill>
                  <a:prstDash val="solid"/>
                  <a:miter lim="800000"/>
                </a:ln>
                <a:solidFill>
                  <a:srgbClr val="FF99FF"/>
                </a:solidFill>
                <a:effectLst>
                  <a:glow rad="25400">
                    <a:srgbClr val="BBE0E3">
                      <a:satMod val="175000"/>
                      <a:alpha val="40000"/>
                    </a:srgbClr>
                  </a:glow>
                  <a:outerShdw blurRad="50800" algn="tl" rotWithShape="0">
                    <a:srgbClr val="000000"/>
                  </a:outerShdw>
                </a:effectLst>
                <a:uLnTx/>
                <a:uFillTx/>
                <a:latin typeface="Arial" charset="0"/>
                <a:ea typeface="+mn-ea"/>
                <a:cs typeface="+mn-cs"/>
              </a:rPr>
              <a:t>As</a:t>
            </a:r>
            <a:r>
              <a:rPr kumimoji="0" lang="en-US" sz="3600" b="1" i="0" u="none" strike="noStrike" kern="1200" cap="none" spc="0" normalizeH="0" baseline="0" noProof="0" dirty="0">
                <a:ln w="17780" cmpd="sng">
                  <a:solidFill>
                    <a:srgbClr val="FFFFFF"/>
                  </a:solidFill>
                  <a:prstDash val="solid"/>
                  <a:miter lim="800000"/>
                </a:ln>
                <a:solidFill>
                  <a:srgbClr val="FF5050"/>
                </a:solidFill>
                <a:effectLst>
                  <a:glow rad="25400">
                    <a:srgbClr val="BBE0E3">
                      <a:satMod val="175000"/>
                      <a:alpha val="40000"/>
                    </a:srgbClr>
                  </a:glow>
                  <a:outerShdw blurRad="50800" algn="tl" rotWithShape="0">
                    <a:srgbClr val="000000"/>
                  </a:outerShdw>
                </a:effectLst>
                <a:uLnTx/>
                <a:uFillTx/>
                <a:latin typeface="Arial" charset="0"/>
                <a:ea typeface="+mn-ea"/>
                <a:cs typeface="+mn-cs"/>
              </a:rPr>
              <a:t>O</a:t>
            </a:r>
            <a:r>
              <a:rPr kumimoji="0" lang="en-US" sz="2400" b="1" i="0" u="none" strike="noStrike" kern="1200" cap="none" spc="0" normalizeH="0" baseline="0" noProof="0" dirty="0">
                <a:ln w="17780" cmpd="sng">
                  <a:solidFill>
                    <a:srgbClr val="FFFFFF"/>
                  </a:solidFill>
                  <a:prstDash val="solid"/>
                  <a:miter lim="800000"/>
                </a:ln>
                <a:solidFill>
                  <a:srgbClr val="FF5050"/>
                </a:solidFill>
                <a:effectLst>
                  <a:glow rad="25400">
                    <a:srgbClr val="BBE0E3">
                      <a:satMod val="175000"/>
                      <a:alpha val="40000"/>
                    </a:srgbClr>
                  </a:glow>
                  <a:outerShdw blurRad="50800" algn="tl" rotWithShape="0">
                    <a:srgbClr val="000000"/>
                  </a:outerShdw>
                </a:effectLst>
                <a:uLnTx/>
                <a:uFillTx/>
                <a:latin typeface="Arial" charset="0"/>
                <a:ea typeface="+mn-ea"/>
                <a:cs typeface="+mn-cs"/>
              </a:rPr>
              <a:t>3</a:t>
            </a:r>
            <a:r>
              <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25400">
                    <a:srgbClr val="BBE0E3">
                      <a:satMod val="175000"/>
                      <a:alpha val="40000"/>
                    </a:srgbClr>
                  </a:glow>
                  <a:outerShdw blurRad="50800" algn="tl" rotWithShape="0">
                    <a:srgbClr val="000000"/>
                  </a:outerShdw>
                </a:effectLst>
                <a:uLnTx/>
                <a:uFillTx/>
                <a:latin typeface="Arial" charset="0"/>
                <a:ea typeface="+mn-ea"/>
                <a:cs typeface="+mn-cs"/>
              </a:rPr>
              <a:t> + __</a:t>
            </a:r>
            <a:r>
              <a:rPr kumimoji="0" lang="en-US" sz="3600" b="1" i="0" u="none" strike="noStrike" kern="1200" cap="none" spc="0" normalizeH="0" baseline="0" noProof="0" dirty="0">
                <a:ln w="17780" cmpd="sng">
                  <a:solidFill>
                    <a:srgbClr val="FFFFFF"/>
                  </a:solidFill>
                  <a:prstDash val="solid"/>
                  <a:miter lim="800000"/>
                </a:ln>
                <a:solidFill>
                  <a:srgbClr val="FFC000"/>
                </a:solidFill>
                <a:effectLst>
                  <a:glow rad="25400">
                    <a:srgbClr val="BBE0E3">
                      <a:satMod val="175000"/>
                      <a:alpha val="40000"/>
                    </a:srgbClr>
                  </a:glow>
                  <a:outerShdw blurRad="50800" algn="tl" rotWithShape="0">
                    <a:srgbClr val="000000"/>
                  </a:outerShdw>
                </a:effectLst>
                <a:uLnTx/>
                <a:uFillTx/>
                <a:latin typeface="Arial" charset="0"/>
                <a:ea typeface="+mn-ea"/>
                <a:cs typeface="+mn-cs"/>
              </a:rPr>
              <a:t>H</a:t>
            </a:r>
            <a:r>
              <a:rPr kumimoji="0" lang="en-US" sz="2400" b="1" i="0" u="none" strike="noStrike" kern="1200" cap="none" spc="0" normalizeH="0" baseline="0" noProof="0" dirty="0">
                <a:ln w="17780" cmpd="sng">
                  <a:solidFill>
                    <a:srgbClr val="FFFFFF"/>
                  </a:solidFill>
                  <a:prstDash val="solid"/>
                  <a:miter lim="800000"/>
                </a:ln>
                <a:solidFill>
                  <a:srgbClr val="FFC000"/>
                </a:solidFill>
                <a:effectLst>
                  <a:glow rad="25400">
                    <a:srgbClr val="BBE0E3">
                      <a:satMod val="175000"/>
                      <a:alpha val="40000"/>
                    </a:srgbClr>
                  </a:glow>
                  <a:outerShdw blurRad="50800" algn="tl" rotWithShape="0">
                    <a:srgbClr val="000000"/>
                  </a:outerShdw>
                </a:effectLst>
                <a:uLnTx/>
                <a:uFillTx/>
                <a:latin typeface="Arial" charset="0"/>
                <a:ea typeface="+mn-ea"/>
                <a:cs typeface="+mn-cs"/>
              </a:rPr>
              <a:t>2</a:t>
            </a:r>
          </a:p>
        </p:txBody>
      </p:sp>
      <p:sp>
        <p:nvSpPr>
          <p:cNvPr id="12" name="Rectangle 11"/>
          <p:cNvSpPr/>
          <p:nvPr/>
        </p:nvSpPr>
        <p:spPr>
          <a:xfrm>
            <a:off x="130934" y="5288340"/>
            <a:ext cx="1553631"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15</a:t>
            </a:r>
          </a:p>
        </p:txBody>
      </p:sp>
      <p:pic>
        <p:nvPicPr>
          <p:cNvPr id="5" name="Picture 2" descr="http://pimg.tradeindia.com/01756862/b/2/Sulphamic-Acid-Powd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3810000"/>
            <a:ext cx="3453728" cy="345372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6" name="Picture 4" descr="http://astronomy.swin.edu.au/cms/cpg15x/albums/userpics/molecularhydroge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3694" y="4498639"/>
            <a:ext cx="3490376"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650991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0" y="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97335" name="Group 55"/>
          <p:cNvGraphicFramePr>
            <a:graphicFrameLocks noGrp="1"/>
          </p:cNvGraphicFramePr>
          <p:nvPr/>
        </p:nvGraphicFramePr>
        <p:xfrm>
          <a:off x="228600" y="685800"/>
          <a:ext cx="8610600" cy="5459419"/>
        </p:xfrm>
        <a:graphic>
          <a:graphicData uri="http://schemas.openxmlformats.org/drawingml/2006/table">
            <a:tbl>
              <a:tblPr/>
              <a:tblGrid>
                <a:gridCol w="1677988">
                  <a:extLst>
                    <a:ext uri="{9D8B030D-6E8A-4147-A177-3AD203B41FA5}">
                      <a16:colId xmlns:a16="http://schemas.microsoft.com/office/drawing/2014/main" val="20000"/>
                    </a:ext>
                  </a:extLst>
                </a:gridCol>
                <a:gridCol w="1677987">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7988">
                  <a:extLst>
                    <a:ext uri="{9D8B030D-6E8A-4147-A177-3AD203B41FA5}">
                      <a16:colId xmlns:a16="http://schemas.microsoft.com/office/drawing/2014/main" val="20003"/>
                    </a:ext>
                  </a:extLst>
                </a:gridCol>
                <a:gridCol w="1900237">
                  <a:extLst>
                    <a:ext uri="{9D8B030D-6E8A-4147-A177-3AD203B41FA5}">
                      <a16:colId xmlns:a16="http://schemas.microsoft.com/office/drawing/2014/main" val="20004"/>
                    </a:ext>
                  </a:extLst>
                </a:gridCol>
              </a:tblGrid>
              <a:tr h="8717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THE</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SCRIPT</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KEEPER</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THE</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MORE YOU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KNOW</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BALANCING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ACT</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BLANK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STARE</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NAME THE COMPOUD</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Rectangle 47"/>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SlideSpark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096" name="Text Box 48"/>
          <p:cNvSpPr txBox="1">
            <a:spLocks noChangeArrowheads="1"/>
          </p:cNvSpPr>
          <p:nvPr/>
        </p:nvSpPr>
        <p:spPr bwMode="auto">
          <a:xfrm>
            <a:off x="228600" y="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Subscripts and Equations Review Game</a:t>
            </a:r>
          </a:p>
        </p:txBody>
      </p:sp>
      <p:sp>
        <p:nvSpPr>
          <p:cNvPr id="2097" name="Text Box 49"/>
          <p:cNvSpPr txBox="1">
            <a:spLocks noChangeArrowheads="1"/>
          </p:cNvSpPr>
          <p:nvPr/>
        </p:nvSpPr>
        <p:spPr bwMode="auto">
          <a:xfrm>
            <a:off x="457200" y="6172200"/>
            <a:ext cx="6019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mn-ea"/>
                <a:cs typeface="+mn-cs"/>
              </a:rPr>
              <a:t>Final Question:________________</a:t>
            </a:r>
          </a:p>
        </p:txBody>
      </p:sp>
    </p:spTree>
    <p:extLst>
      <p:ext uri="{BB962C8B-B14F-4D97-AF65-F5344CB8AC3E}">
        <p14:creationId xmlns:p14="http://schemas.microsoft.com/office/powerpoint/2010/main" val="280545569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0" y="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97335" name="Group 55"/>
          <p:cNvGraphicFramePr>
            <a:graphicFrameLocks noGrp="1"/>
          </p:cNvGraphicFramePr>
          <p:nvPr/>
        </p:nvGraphicFramePr>
        <p:xfrm>
          <a:off x="228600" y="685800"/>
          <a:ext cx="8610600" cy="5459419"/>
        </p:xfrm>
        <a:graphic>
          <a:graphicData uri="http://schemas.openxmlformats.org/drawingml/2006/table">
            <a:tbl>
              <a:tblPr/>
              <a:tblGrid>
                <a:gridCol w="1677988">
                  <a:extLst>
                    <a:ext uri="{9D8B030D-6E8A-4147-A177-3AD203B41FA5}">
                      <a16:colId xmlns:a16="http://schemas.microsoft.com/office/drawing/2014/main" val="20000"/>
                    </a:ext>
                  </a:extLst>
                </a:gridCol>
                <a:gridCol w="1677987">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7988">
                  <a:extLst>
                    <a:ext uri="{9D8B030D-6E8A-4147-A177-3AD203B41FA5}">
                      <a16:colId xmlns:a16="http://schemas.microsoft.com/office/drawing/2014/main" val="20003"/>
                    </a:ext>
                  </a:extLst>
                </a:gridCol>
                <a:gridCol w="1900237">
                  <a:extLst>
                    <a:ext uri="{9D8B030D-6E8A-4147-A177-3AD203B41FA5}">
                      <a16:colId xmlns:a16="http://schemas.microsoft.com/office/drawing/2014/main" val="20004"/>
                    </a:ext>
                  </a:extLst>
                </a:gridCol>
              </a:tblGrid>
              <a:tr h="8717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THE</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SCRIPT</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KEEPER</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THE</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MORE YOU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KNOW</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BALANCING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ACT</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pitchFamily="18" charset="0"/>
                        </a:rPr>
                        <a:t>BLANK </a:t>
                      </a:r>
                      <a:br>
                        <a:rPr kumimoji="0" lang="en-US" sz="1600" b="1" i="0" u="none" strike="noStrike" cap="none" normalizeH="0" baseline="0" dirty="0">
                          <a:ln>
                            <a:noFill/>
                          </a:ln>
                          <a:solidFill>
                            <a:schemeClr val="tx1"/>
                          </a:solidFill>
                          <a:effectLst/>
                          <a:latin typeface="Times New Roman" pitchFamily="18" charset="0"/>
                        </a:rPr>
                      </a:br>
                      <a:r>
                        <a:rPr kumimoji="0" lang="en-US" sz="1600" b="1" i="0" u="none" strike="noStrike" cap="none" normalizeH="0" baseline="0" dirty="0">
                          <a:ln>
                            <a:noFill/>
                          </a:ln>
                          <a:solidFill>
                            <a:schemeClr val="tx1"/>
                          </a:solidFill>
                          <a:effectLst/>
                          <a:latin typeface="Times New Roman" pitchFamily="18" charset="0"/>
                        </a:rPr>
                        <a:t>STARE</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00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NAME THE COMPOUD</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tx1"/>
                          </a:solidFill>
                          <a:effectLst/>
                          <a:latin typeface="Times New Roman" pitchFamily="18" charset="0"/>
                        </a:rPr>
                        <a:t>16</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00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tx1"/>
                          </a:solidFill>
                          <a:effectLst/>
                          <a:latin typeface="Times New Roman" pitchFamily="18" charset="0"/>
                        </a:rPr>
                        <a:t>17</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00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tx1"/>
                          </a:solidFill>
                          <a:effectLst/>
                          <a:latin typeface="Times New Roman" pitchFamily="18" charset="0"/>
                        </a:rPr>
                        <a:t>18</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00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tx1"/>
                          </a:solidFill>
                          <a:effectLst/>
                          <a:latin typeface="Times New Roman" pitchFamily="18" charset="0"/>
                        </a:rPr>
                        <a:t>19</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00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tx1"/>
                          </a:solidFill>
                          <a:effectLst/>
                          <a:latin typeface="Times New Roman" pitchFamily="18" charset="0"/>
                        </a:rPr>
                        <a:t>20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00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Rectangle 47"/>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SlideSpark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096" name="Text Box 48"/>
          <p:cNvSpPr txBox="1">
            <a:spLocks noChangeArrowheads="1"/>
          </p:cNvSpPr>
          <p:nvPr/>
        </p:nvSpPr>
        <p:spPr bwMode="auto">
          <a:xfrm>
            <a:off x="228600" y="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Subscripts and Equations Review Game</a:t>
            </a:r>
          </a:p>
        </p:txBody>
      </p:sp>
      <p:sp>
        <p:nvSpPr>
          <p:cNvPr id="2097" name="Text Box 49"/>
          <p:cNvSpPr txBox="1">
            <a:spLocks noChangeArrowheads="1"/>
          </p:cNvSpPr>
          <p:nvPr/>
        </p:nvSpPr>
        <p:spPr bwMode="auto">
          <a:xfrm>
            <a:off x="457200" y="6172200"/>
            <a:ext cx="6019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mn-ea"/>
                <a:cs typeface="+mn-cs"/>
              </a:rPr>
              <a:t>Final Question:________________</a:t>
            </a:r>
          </a:p>
        </p:txBody>
      </p:sp>
    </p:spTree>
    <p:extLst>
      <p:ext uri="{BB962C8B-B14F-4D97-AF65-F5344CB8AC3E}">
        <p14:creationId xmlns:p14="http://schemas.microsoft.com/office/powerpoint/2010/main" val="2921728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81000"/>
            <a:ext cx="88392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Please balance the equation below.</a:t>
            </a:r>
          </a:p>
        </p:txBody>
      </p:sp>
      <p:sp>
        <p:nvSpPr>
          <p:cNvPr id="7" name="Rectangle 6"/>
          <p:cNvSpPr/>
          <p:nvPr/>
        </p:nvSpPr>
        <p:spPr>
          <a:xfrm>
            <a:off x="-381000" y="1361657"/>
            <a:ext cx="9906000" cy="584775"/>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___</a:t>
            </a:r>
            <a:r>
              <a:rPr kumimoji="0" lang="pl-PL" sz="3200" b="0" i="0" u="none" strike="noStrike" kern="1200" cap="none" spc="0" normalizeH="0" baseline="0" noProof="0" dirty="0">
                <a:ln>
                  <a:noFill/>
                </a:ln>
                <a:solidFill>
                  <a:srgbClr val="996600"/>
                </a:solidFill>
                <a:effectLst/>
                <a:uLnTx/>
                <a:uFillTx/>
                <a:latin typeface="Arial" charset="0"/>
                <a:ea typeface="+mn-ea"/>
                <a:cs typeface="+mn-cs"/>
              </a:rPr>
              <a:t>Fe</a:t>
            </a:r>
            <a:r>
              <a:rPr kumimoji="0" lang="pl-PL" sz="2000" b="0" i="0" u="none" strike="noStrike" kern="1200" cap="none" spc="0" normalizeH="0" baseline="0" noProof="0" dirty="0">
                <a:ln>
                  <a:noFill/>
                </a:ln>
                <a:solidFill>
                  <a:srgbClr val="996600"/>
                </a:solidFill>
                <a:effectLst/>
                <a:uLnTx/>
                <a:uFillTx/>
                <a:latin typeface="Arial" charset="0"/>
                <a:ea typeface="+mn-ea"/>
                <a:cs typeface="+mn-cs"/>
              </a:rPr>
              <a:t>2</a:t>
            </a:r>
            <a:r>
              <a:rPr kumimoji="0" lang="pl-PL" sz="3200" b="0" i="0" u="none" strike="noStrike" kern="1200" cap="none" spc="0" normalizeH="0" baseline="0" noProof="0" dirty="0">
                <a:ln>
                  <a:noFill/>
                </a:ln>
                <a:solidFill>
                  <a:srgbClr val="FF5050"/>
                </a:solidFill>
                <a:effectLst/>
                <a:uLnTx/>
                <a:uFillTx/>
                <a:latin typeface="Arial" charset="0"/>
                <a:ea typeface="+mn-ea"/>
                <a:cs typeface="+mn-cs"/>
              </a:rPr>
              <a:t>O</a:t>
            </a:r>
            <a:r>
              <a:rPr kumimoji="0" lang="pl-PL" sz="2000" b="0" i="0" u="none" strike="noStrike" kern="1200" cap="none" spc="0" normalizeH="0" baseline="0" noProof="0" dirty="0">
                <a:ln>
                  <a:noFill/>
                </a:ln>
                <a:solidFill>
                  <a:srgbClr val="FF5050"/>
                </a:solidFill>
                <a:effectLst/>
                <a:uLnTx/>
                <a:uFillTx/>
                <a:latin typeface="Arial" charset="0"/>
                <a:ea typeface="+mn-ea"/>
                <a:cs typeface="+mn-cs"/>
              </a:rPr>
              <a:t>3</a:t>
            </a:r>
            <a:r>
              <a:rPr kumimoji="0" lang="pl-PL" sz="3200" b="0" i="0" u="none" strike="noStrike" kern="1200" cap="none" spc="0" normalizeH="0" baseline="0" noProof="0" dirty="0">
                <a:ln>
                  <a:noFill/>
                </a:ln>
                <a:solidFill>
                  <a:srgbClr val="FFFFFF"/>
                </a:solidFill>
                <a:effectLst/>
                <a:uLnTx/>
                <a:uFillTx/>
                <a:latin typeface="Arial" charset="0"/>
                <a:ea typeface="+mn-ea"/>
                <a:cs typeface="+mn-cs"/>
              </a:rPr>
              <a:t>(s) +</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 __</a:t>
            </a:r>
            <a:r>
              <a:rPr kumimoji="0" lang="pl-PL" sz="3200" b="0" i="0" u="none" strike="noStrike" kern="1200" cap="none" spc="0" normalizeH="0" baseline="0" noProof="0" dirty="0">
                <a:ln>
                  <a:noFill/>
                </a:ln>
                <a:solidFill>
                  <a:srgbClr val="FFFFFF">
                    <a:lumMod val="75000"/>
                  </a:srgbClr>
                </a:solidFill>
                <a:effectLst/>
                <a:uLnTx/>
                <a:uFillTx/>
                <a:latin typeface="Arial" charset="0"/>
                <a:ea typeface="+mn-ea"/>
                <a:cs typeface="+mn-cs"/>
              </a:rPr>
              <a:t>C</a:t>
            </a:r>
            <a:r>
              <a:rPr kumimoji="0" lang="pl-PL" sz="3200" b="0" i="0" u="none" strike="noStrike" kern="1200" cap="none" spc="0" normalizeH="0" baseline="0" noProof="0" dirty="0">
                <a:ln>
                  <a:noFill/>
                </a:ln>
                <a:solidFill>
                  <a:srgbClr val="FF5050"/>
                </a:solidFill>
                <a:effectLst/>
                <a:uLnTx/>
                <a:uFillTx/>
                <a:latin typeface="Arial" charset="0"/>
                <a:ea typeface="+mn-ea"/>
                <a:cs typeface="+mn-cs"/>
              </a:rPr>
              <a:t>O</a:t>
            </a:r>
            <a:r>
              <a:rPr kumimoji="0" lang="pl-PL" sz="3200" b="0" i="0" u="none" strike="noStrike" kern="1200" cap="none" spc="0" normalizeH="0" baseline="0" noProof="0" dirty="0">
                <a:ln>
                  <a:noFill/>
                </a:ln>
                <a:solidFill>
                  <a:srgbClr val="FFFFFF"/>
                </a:solidFill>
                <a:effectLst/>
                <a:uLnTx/>
                <a:uFillTx/>
                <a:latin typeface="Arial" charset="0"/>
                <a:ea typeface="+mn-ea"/>
                <a:cs typeface="+mn-cs"/>
              </a:rPr>
              <a:t>(g) </a:t>
            </a:r>
            <a:r>
              <a:rPr kumimoji="0" lang="en-US" sz="3200" b="0" i="0" u="none" strike="noStrike" kern="1200" cap="none" spc="0" normalizeH="0" baseline="0" noProof="0" dirty="0">
                <a:ln>
                  <a:noFill/>
                </a:ln>
                <a:solidFill>
                  <a:srgbClr val="FFFFFF"/>
                </a:solidFill>
                <a:effectLst/>
                <a:uLnTx/>
                <a:uFillTx/>
                <a:latin typeface="Arial" charset="0"/>
                <a:ea typeface="+mn-ea"/>
                <a:cs typeface="+mn-cs"/>
                <a:sym typeface="Wingdings" panose="05000000000000000000" pitchFamily="2" charset="2"/>
              </a:rPr>
              <a:t> </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__</a:t>
            </a:r>
            <a:r>
              <a:rPr kumimoji="0" lang="pl-PL" sz="3200" b="0" i="0" u="none" strike="noStrike" kern="1200" cap="none" spc="0" normalizeH="0" baseline="0" noProof="0" dirty="0">
                <a:ln>
                  <a:noFill/>
                </a:ln>
                <a:solidFill>
                  <a:srgbClr val="996600"/>
                </a:solidFill>
                <a:effectLst/>
                <a:uLnTx/>
                <a:uFillTx/>
                <a:latin typeface="Arial" charset="0"/>
                <a:ea typeface="+mn-ea"/>
                <a:cs typeface="+mn-cs"/>
              </a:rPr>
              <a:t>Fe</a:t>
            </a:r>
            <a:r>
              <a:rPr kumimoji="0" lang="pl-PL" sz="3200" b="0" i="0" u="none" strike="noStrike" kern="1200" cap="none" spc="0" normalizeH="0" baseline="0" noProof="0" dirty="0">
                <a:ln>
                  <a:noFill/>
                </a:ln>
                <a:solidFill>
                  <a:srgbClr val="FFFFFF"/>
                </a:solidFill>
                <a:effectLst/>
                <a:uLnTx/>
                <a:uFillTx/>
                <a:latin typeface="Arial" charset="0"/>
                <a:ea typeface="+mn-ea"/>
                <a:cs typeface="+mn-cs"/>
              </a:rPr>
              <a:t>(l) + </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___</a:t>
            </a:r>
            <a:r>
              <a:rPr kumimoji="0" lang="pl-PL" sz="3200" b="0" i="0" u="none" strike="noStrike" kern="1200" cap="none" spc="0" normalizeH="0" baseline="0" noProof="0" dirty="0">
                <a:ln>
                  <a:noFill/>
                </a:ln>
                <a:solidFill>
                  <a:srgbClr val="FFFFFF">
                    <a:lumMod val="65000"/>
                  </a:srgbClr>
                </a:solidFill>
                <a:effectLst/>
                <a:uLnTx/>
                <a:uFillTx/>
                <a:latin typeface="Arial" charset="0"/>
                <a:ea typeface="+mn-ea"/>
                <a:cs typeface="+mn-cs"/>
              </a:rPr>
              <a:t>C</a:t>
            </a:r>
            <a:r>
              <a:rPr kumimoji="0" lang="pl-PL" sz="3200" b="0" i="0" u="none" strike="noStrike" kern="1200" cap="none" spc="0" normalizeH="0" baseline="0" noProof="0" dirty="0">
                <a:ln>
                  <a:noFill/>
                </a:ln>
                <a:solidFill>
                  <a:srgbClr val="FF5050"/>
                </a:solidFill>
                <a:effectLst/>
                <a:uLnTx/>
                <a:uFillTx/>
                <a:latin typeface="Arial" charset="0"/>
                <a:ea typeface="+mn-ea"/>
                <a:cs typeface="+mn-cs"/>
              </a:rPr>
              <a:t>O</a:t>
            </a:r>
            <a:r>
              <a:rPr kumimoji="0" lang="pl-PL" sz="2000" b="0" i="0" u="none" strike="noStrike" kern="1200" cap="none" spc="0" normalizeH="0" baseline="0" noProof="0" dirty="0">
                <a:ln>
                  <a:noFill/>
                </a:ln>
                <a:solidFill>
                  <a:srgbClr val="FF5050"/>
                </a:solidFill>
                <a:effectLst/>
                <a:uLnTx/>
                <a:uFillTx/>
                <a:latin typeface="Arial" charset="0"/>
                <a:ea typeface="+mn-ea"/>
                <a:cs typeface="+mn-cs"/>
              </a:rPr>
              <a:t>2</a:t>
            </a:r>
            <a:r>
              <a:rPr kumimoji="0" lang="pl-PL" sz="3200" b="0" i="0" u="none" strike="noStrike" kern="1200" cap="none" spc="0" normalizeH="0" baseline="0" noProof="0" dirty="0">
                <a:ln>
                  <a:noFill/>
                </a:ln>
                <a:solidFill>
                  <a:srgbClr val="FFFFFF"/>
                </a:solidFill>
                <a:effectLst/>
                <a:uLnTx/>
                <a:uFillTx/>
                <a:latin typeface="Arial" charset="0"/>
                <a:ea typeface="+mn-ea"/>
                <a:cs typeface="+mn-cs"/>
              </a:rPr>
              <a:t>(g)</a:t>
            </a:r>
            <a:endParaRPr kumimoji="0" lang="en-US" sz="3200" b="1" i="0" u="none" strike="noStrike" kern="1200" cap="none" spc="0" normalizeH="0" baseline="0" noProof="0" dirty="0">
              <a:ln w="17780" cmpd="sng">
                <a:solidFill>
                  <a:srgbClr val="FFFFFF"/>
                </a:solidFill>
                <a:prstDash val="solid"/>
                <a:miter lim="800000"/>
              </a:ln>
              <a:solidFill>
                <a:srgbClr val="FFFFFF"/>
              </a:solidFill>
              <a:effectLst>
                <a:glow rad="25400">
                  <a:srgbClr val="BBE0E3">
                    <a:satMod val="175000"/>
                    <a:alpha val="40000"/>
                  </a:srgbClr>
                </a:glow>
                <a:outerShdw blurRad="50800" algn="tl" rotWithShape="0">
                  <a:srgbClr val="000000"/>
                </a:outerShdw>
              </a:effectLst>
              <a:uLnTx/>
              <a:uFillTx/>
              <a:latin typeface="Arial" charset="0"/>
              <a:ea typeface="+mn-ea"/>
              <a:cs typeface="+mn-cs"/>
            </a:endParaRPr>
          </a:p>
        </p:txBody>
      </p:sp>
      <p:sp>
        <p:nvSpPr>
          <p:cNvPr id="12" name="Rectangle 11"/>
          <p:cNvSpPr/>
          <p:nvPr/>
        </p:nvSpPr>
        <p:spPr>
          <a:xfrm>
            <a:off x="130934" y="5288340"/>
            <a:ext cx="1553631"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16</a:t>
            </a:r>
          </a:p>
        </p:txBody>
      </p:sp>
      <p:pic>
        <p:nvPicPr>
          <p:cNvPr id="14" name="Picture 6" descr="http://cimg0.ibsrv.net/cimg/www.doityourself.com/450x300_85/174/how-to-reduce-carbon-dioxide-in-the-atmosphere-17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7304" y="4625775"/>
            <a:ext cx="5033095" cy="19274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4" descr="http://d12mafwafvawfa.cloudfront.net/media/catalog/product/cache/6/image/5e06319eda06f020e43594a9c230972d/f/l/flora_floradix_iron_herbs_-_liquid_extract_formula_17_fl_oz/astronutrition.com-Flora-Floradix-Floravital-Iron+Herbs-Liquid-Extract-Formula---17-fl.oz-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1393" y="4443637"/>
            <a:ext cx="2414362" cy="24143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F47D57D-CD2B-1AFE-CC06-2BF440C515D5}"/>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7283309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www.divinewhispers.net/question-mar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09600" y="304800"/>
            <a:ext cx="7417416" cy="1200329"/>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reflection blurRad="6350" stA="55000" endA="50" endPos="85000" dist="60007" dir="5400000" sy="-100000" algn="bl" rotWithShape="0"/>
                </a:effectLst>
                <a:uLnTx/>
                <a:uFillTx/>
                <a:latin typeface="Arial" charset="0"/>
                <a:ea typeface="+mn-ea"/>
                <a:cs typeface="+mn-cs"/>
              </a:rPr>
              <a:t>NEW QUESTION</a:t>
            </a:r>
          </a:p>
        </p:txBody>
      </p:sp>
    </p:spTree>
    <p:extLst>
      <p:ext uri="{BB962C8B-B14F-4D97-AF65-F5344CB8AC3E}">
        <p14:creationId xmlns:p14="http://schemas.microsoft.com/office/powerpoint/2010/main" val="1733671179"/>
      </p:ext>
    </p:extLst>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81000"/>
            <a:ext cx="88392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Please balance the equation below.</a:t>
            </a:r>
          </a:p>
        </p:txBody>
      </p:sp>
      <p:sp>
        <p:nvSpPr>
          <p:cNvPr id="7" name="Rectangle 6"/>
          <p:cNvSpPr/>
          <p:nvPr/>
        </p:nvSpPr>
        <p:spPr>
          <a:xfrm>
            <a:off x="-381000" y="1361657"/>
            <a:ext cx="9906000" cy="769441"/>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4400" b="0" i="0" u="none" strike="noStrike" kern="1200" cap="none" spc="0" normalizeH="0" baseline="0" noProof="0" dirty="0">
                <a:ln>
                  <a:noFill/>
                </a:ln>
                <a:solidFill>
                  <a:srgbClr val="FFFFFF"/>
                </a:solidFill>
                <a:effectLst/>
                <a:uLnTx/>
                <a:uFillTx/>
                <a:latin typeface="Arial" charset="0"/>
                <a:ea typeface="+mn-ea"/>
                <a:cs typeface="+mn-cs"/>
              </a:rPr>
              <a:t>__NH</a:t>
            </a:r>
            <a:r>
              <a:rPr kumimoji="0" lang="pt-BR" sz="2400" b="0" i="0" u="none" strike="noStrike" kern="1200" cap="none" spc="0" normalizeH="0" baseline="0" noProof="0" dirty="0">
                <a:ln>
                  <a:noFill/>
                </a:ln>
                <a:solidFill>
                  <a:srgbClr val="FFFFFF"/>
                </a:solidFill>
                <a:effectLst/>
                <a:uLnTx/>
                <a:uFillTx/>
                <a:latin typeface="Arial" charset="0"/>
                <a:ea typeface="+mn-ea"/>
                <a:cs typeface="+mn-cs"/>
              </a:rPr>
              <a:t>4</a:t>
            </a:r>
            <a:r>
              <a:rPr kumimoji="0" lang="pt-BR" sz="4400" b="0" i="0" u="none" strike="noStrike" kern="1200" cap="none" spc="0" normalizeH="0" baseline="0" noProof="0" dirty="0">
                <a:ln>
                  <a:noFill/>
                </a:ln>
                <a:solidFill>
                  <a:srgbClr val="FFFFFF"/>
                </a:solidFill>
                <a:effectLst/>
                <a:uLnTx/>
                <a:uFillTx/>
                <a:latin typeface="Arial" charset="0"/>
                <a:ea typeface="+mn-ea"/>
                <a:cs typeface="+mn-cs"/>
              </a:rPr>
              <a:t>NO</a:t>
            </a:r>
            <a:r>
              <a:rPr kumimoji="0" lang="pt-BR" sz="2400" b="0" i="0" u="none" strike="noStrike" kern="1200" cap="none" spc="0" normalizeH="0" baseline="0" noProof="0" dirty="0">
                <a:ln>
                  <a:noFill/>
                </a:ln>
                <a:solidFill>
                  <a:srgbClr val="FFFFFF"/>
                </a:solidFill>
                <a:effectLst/>
                <a:uLnTx/>
                <a:uFillTx/>
                <a:latin typeface="Arial" charset="0"/>
                <a:ea typeface="+mn-ea"/>
                <a:cs typeface="+mn-cs"/>
              </a:rPr>
              <a:t>3</a:t>
            </a:r>
            <a:r>
              <a:rPr kumimoji="0" lang="pt-BR" sz="4400" b="0" i="0" u="none" strike="noStrike" kern="1200" cap="none" spc="0" normalizeH="0" baseline="0" noProof="0" dirty="0">
                <a:ln>
                  <a:noFill/>
                </a:ln>
                <a:solidFill>
                  <a:srgbClr val="FFFFFF"/>
                </a:solidFill>
                <a:effectLst/>
                <a:uLnTx/>
                <a:uFillTx/>
                <a:latin typeface="Arial" charset="0"/>
                <a:ea typeface="+mn-ea"/>
                <a:cs typeface="+mn-cs"/>
              </a:rPr>
              <a:t> </a:t>
            </a:r>
            <a:r>
              <a:rPr kumimoji="0" lang="pt-BR" sz="4400" b="0" i="0" u="none" strike="noStrike" kern="1200" cap="none" spc="0" normalizeH="0" baseline="0" noProof="0" dirty="0">
                <a:ln>
                  <a:noFill/>
                </a:ln>
                <a:solidFill>
                  <a:srgbClr val="FFFFFF"/>
                </a:solidFill>
                <a:effectLst/>
                <a:uLnTx/>
                <a:uFillTx/>
                <a:latin typeface="Arial" charset="0"/>
                <a:ea typeface="+mn-ea"/>
                <a:cs typeface="+mn-cs"/>
                <a:sym typeface="Wingdings" panose="05000000000000000000" pitchFamily="2" charset="2"/>
              </a:rPr>
              <a:t></a:t>
            </a:r>
            <a:r>
              <a:rPr kumimoji="0" lang="pt-BR" sz="4400" b="0" i="0" u="none" strike="noStrike" kern="1200" cap="none" spc="0" normalizeH="0" baseline="0" noProof="0" dirty="0">
                <a:ln>
                  <a:noFill/>
                </a:ln>
                <a:solidFill>
                  <a:srgbClr val="FFFFFF"/>
                </a:solidFill>
                <a:effectLst/>
                <a:uLnTx/>
                <a:uFillTx/>
                <a:latin typeface="Arial" charset="0"/>
                <a:ea typeface="+mn-ea"/>
                <a:cs typeface="+mn-cs"/>
              </a:rPr>
              <a:t> __N</a:t>
            </a:r>
            <a:r>
              <a:rPr kumimoji="0" lang="pt-BR" sz="2400" b="0" i="0" u="none" strike="noStrike" kern="1200" cap="none" spc="0" normalizeH="0" baseline="0" noProof="0" dirty="0">
                <a:ln>
                  <a:noFill/>
                </a:ln>
                <a:solidFill>
                  <a:srgbClr val="FFFFFF"/>
                </a:solidFill>
                <a:effectLst/>
                <a:uLnTx/>
                <a:uFillTx/>
                <a:latin typeface="Arial" charset="0"/>
                <a:ea typeface="+mn-ea"/>
                <a:cs typeface="+mn-cs"/>
              </a:rPr>
              <a:t>2</a:t>
            </a:r>
            <a:r>
              <a:rPr kumimoji="0" lang="pt-BR" sz="4400" b="0" i="0" u="none" strike="noStrike" kern="1200" cap="none" spc="0" normalizeH="0" baseline="0" noProof="0" dirty="0">
                <a:ln>
                  <a:noFill/>
                </a:ln>
                <a:solidFill>
                  <a:srgbClr val="FFFFFF"/>
                </a:solidFill>
                <a:effectLst/>
                <a:uLnTx/>
                <a:uFillTx/>
                <a:latin typeface="Arial" charset="0"/>
                <a:ea typeface="+mn-ea"/>
                <a:cs typeface="+mn-cs"/>
              </a:rPr>
              <a:t> + __O</a:t>
            </a:r>
            <a:r>
              <a:rPr kumimoji="0" lang="pt-BR" sz="2400" b="0" i="0" u="none" strike="noStrike" kern="1200" cap="none" spc="0" normalizeH="0" baseline="0" noProof="0" dirty="0">
                <a:ln>
                  <a:noFill/>
                </a:ln>
                <a:solidFill>
                  <a:srgbClr val="FFFFFF"/>
                </a:solidFill>
                <a:effectLst/>
                <a:uLnTx/>
                <a:uFillTx/>
                <a:latin typeface="Arial" charset="0"/>
                <a:ea typeface="+mn-ea"/>
                <a:cs typeface="+mn-cs"/>
              </a:rPr>
              <a:t>2</a:t>
            </a:r>
            <a:r>
              <a:rPr kumimoji="0" lang="pt-BR" sz="4400" b="0" i="0" u="none" strike="noStrike" kern="1200" cap="none" spc="0" normalizeH="0" baseline="0" noProof="0" dirty="0">
                <a:ln>
                  <a:noFill/>
                </a:ln>
                <a:solidFill>
                  <a:srgbClr val="FFFFFF"/>
                </a:solidFill>
                <a:effectLst/>
                <a:uLnTx/>
                <a:uFillTx/>
                <a:latin typeface="Arial" charset="0"/>
                <a:ea typeface="+mn-ea"/>
                <a:cs typeface="+mn-cs"/>
              </a:rPr>
              <a:t> + __H</a:t>
            </a:r>
            <a:r>
              <a:rPr kumimoji="0" lang="pt-BR" sz="2400" b="0" i="0" u="none" strike="noStrike" kern="1200" cap="none" spc="0" normalizeH="0" baseline="0" noProof="0" dirty="0">
                <a:ln>
                  <a:noFill/>
                </a:ln>
                <a:solidFill>
                  <a:srgbClr val="FFFFFF"/>
                </a:solidFill>
                <a:effectLst/>
                <a:uLnTx/>
                <a:uFillTx/>
                <a:latin typeface="Arial" charset="0"/>
                <a:ea typeface="+mn-ea"/>
                <a:cs typeface="+mn-cs"/>
              </a:rPr>
              <a:t>2</a:t>
            </a:r>
            <a:r>
              <a:rPr kumimoji="0" lang="pt-BR" sz="4400" b="0" i="0" u="none" strike="noStrike" kern="1200" cap="none" spc="0" normalizeH="0" baseline="0" noProof="0" dirty="0">
                <a:ln>
                  <a:noFill/>
                </a:ln>
                <a:solidFill>
                  <a:srgbClr val="FFFFFF"/>
                </a:solidFill>
                <a:effectLst/>
                <a:uLnTx/>
                <a:uFillTx/>
                <a:latin typeface="Arial" charset="0"/>
                <a:ea typeface="+mn-ea"/>
                <a:cs typeface="+mn-cs"/>
              </a:rPr>
              <a:t>O</a:t>
            </a:r>
            <a:endParaRPr kumimoji="0" lang="en-US" sz="3200" b="1" i="0" u="none" strike="noStrike" kern="1200" cap="none" spc="0" normalizeH="0" baseline="0" noProof="0" dirty="0">
              <a:ln w="17780" cmpd="sng">
                <a:solidFill>
                  <a:srgbClr val="FFFFFF"/>
                </a:solidFill>
                <a:prstDash val="solid"/>
                <a:miter lim="800000"/>
              </a:ln>
              <a:solidFill>
                <a:srgbClr val="FFFFFF"/>
              </a:solidFill>
              <a:effectLst>
                <a:glow rad="25400">
                  <a:srgbClr val="BBE0E3">
                    <a:satMod val="175000"/>
                    <a:alpha val="40000"/>
                  </a:srgbClr>
                </a:glow>
                <a:outerShdw blurRad="50800" algn="tl" rotWithShape="0">
                  <a:srgbClr val="000000"/>
                </a:outerShdw>
              </a:effectLst>
              <a:uLnTx/>
              <a:uFillTx/>
              <a:latin typeface="Arial" charset="0"/>
              <a:ea typeface="+mn-ea"/>
              <a:cs typeface="+mn-cs"/>
            </a:endParaRPr>
          </a:p>
        </p:txBody>
      </p:sp>
      <p:sp>
        <p:nvSpPr>
          <p:cNvPr id="12" name="Rectangle 11"/>
          <p:cNvSpPr/>
          <p:nvPr/>
        </p:nvSpPr>
        <p:spPr>
          <a:xfrm>
            <a:off x="130934" y="5288340"/>
            <a:ext cx="1553631"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17</a:t>
            </a:r>
          </a:p>
        </p:txBody>
      </p:sp>
      <p:pic>
        <p:nvPicPr>
          <p:cNvPr id="3" name="Picture 2">
            <a:extLst>
              <a:ext uri="{FF2B5EF4-FFF2-40B4-BE49-F238E27FC236}">
                <a16:creationId xmlns:a16="http://schemas.microsoft.com/office/drawing/2014/main" id="{C127F9E6-511D-142F-582F-F1884691F071}"/>
              </a:ext>
            </a:extLst>
          </p:cNvPr>
          <p:cNvPicPr>
            <a:picLocks noChangeAspect="1"/>
          </p:cNvPicPr>
          <p:nvPr/>
        </p:nvPicPr>
        <p:blipFill>
          <a:blip r:embed="rId2"/>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077096068"/>
      </p:ext>
    </p:extLst>
  </p:cSld>
  <p:clrMapOvr>
    <a:masterClrMapping/>
  </p:clrMapOvr>
  <p:transition spd="slow">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markmanson.net/wp-content/uploads/2013/11/most-important-ques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429000" y="2819400"/>
            <a:ext cx="3801041" cy="1754326"/>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8000">
                  <a:solidFill>
                    <a:srgbClr val="000000"/>
                  </a:solidFill>
                  <a:prstDash val="solid"/>
                  <a:miter lim="800000"/>
                </a:ln>
                <a:solidFill>
                  <a:srgbClr val="FFFFFF"/>
                </a:solidFill>
                <a:effectLst>
                  <a:glow rad="228600">
                    <a:srgbClr val="333399">
                      <a:satMod val="175000"/>
                      <a:alpha val="40000"/>
                    </a:srgbClr>
                  </a:glow>
                  <a:outerShdw blurRad="25500" dist="23000" dir="7020000" algn="tl">
                    <a:srgbClr val="000000">
                      <a:alpha val="50000"/>
                    </a:srgbClr>
                  </a:outerShdw>
                </a:effectLst>
                <a:uLnTx/>
                <a:uFillTx/>
                <a:latin typeface="Arial" charset="0"/>
                <a:ea typeface="+mn-ea"/>
                <a:cs typeface="+mn-cs"/>
              </a:rPr>
              <a:t>NEW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8000">
                  <a:solidFill>
                    <a:srgbClr val="000000"/>
                  </a:solidFill>
                  <a:prstDash val="solid"/>
                  <a:miter lim="800000"/>
                </a:ln>
                <a:solidFill>
                  <a:srgbClr val="FFFFFF"/>
                </a:solidFill>
                <a:effectLst>
                  <a:glow rad="228600">
                    <a:srgbClr val="333399">
                      <a:satMod val="175000"/>
                      <a:alpha val="40000"/>
                    </a:srgbClr>
                  </a:glow>
                  <a:outerShdw blurRad="25500" dist="23000" dir="7020000" algn="tl">
                    <a:srgbClr val="000000">
                      <a:alpha val="50000"/>
                    </a:srgbClr>
                  </a:outerShdw>
                </a:effectLst>
                <a:uLnTx/>
                <a:uFillTx/>
                <a:latin typeface="Arial" charset="0"/>
                <a:ea typeface="+mn-ea"/>
                <a:cs typeface="+mn-cs"/>
              </a:rPr>
              <a:t>QUESTION</a:t>
            </a:r>
          </a:p>
        </p:txBody>
      </p:sp>
      <p:sp>
        <p:nvSpPr>
          <p:cNvPr id="3" name="Freeform 2"/>
          <p:cNvSpPr/>
          <p:nvPr/>
        </p:nvSpPr>
        <p:spPr>
          <a:xfrm>
            <a:off x="6705600" y="3733407"/>
            <a:ext cx="636490" cy="764359"/>
          </a:xfrm>
          <a:custGeom>
            <a:avLst/>
            <a:gdLst>
              <a:gd name="connsiteX0" fmla="*/ 161045 w 405744"/>
              <a:gd name="connsiteY0" fmla="*/ 4506 h 764359"/>
              <a:gd name="connsiteX1" fmla="*/ 161045 w 405744"/>
              <a:gd name="connsiteY1" fmla="*/ 120415 h 764359"/>
              <a:gd name="connsiteX2" fmla="*/ 122408 w 405744"/>
              <a:gd name="connsiteY2" fmla="*/ 146173 h 764359"/>
              <a:gd name="connsiteX3" fmla="*/ 96651 w 405744"/>
              <a:gd name="connsiteY3" fmla="*/ 223446 h 764359"/>
              <a:gd name="connsiteX4" fmla="*/ 83772 w 405744"/>
              <a:gd name="connsiteY4" fmla="*/ 262083 h 764359"/>
              <a:gd name="connsiteX5" fmla="*/ 58014 w 405744"/>
              <a:gd name="connsiteY5" fmla="*/ 468145 h 764359"/>
              <a:gd name="connsiteX6" fmla="*/ 45135 w 405744"/>
              <a:gd name="connsiteY6" fmla="*/ 506782 h 764359"/>
              <a:gd name="connsiteX7" fmla="*/ 19377 w 405744"/>
              <a:gd name="connsiteY7" fmla="*/ 545418 h 764359"/>
              <a:gd name="connsiteX8" fmla="*/ 19377 w 405744"/>
              <a:gd name="connsiteY8" fmla="*/ 687086 h 764359"/>
              <a:gd name="connsiteX9" fmla="*/ 96651 w 405744"/>
              <a:gd name="connsiteY9" fmla="*/ 738601 h 764359"/>
              <a:gd name="connsiteX10" fmla="*/ 173924 w 405744"/>
              <a:gd name="connsiteY10" fmla="*/ 764359 h 764359"/>
              <a:gd name="connsiteX11" fmla="*/ 289834 w 405744"/>
              <a:gd name="connsiteY11" fmla="*/ 712844 h 764359"/>
              <a:gd name="connsiteX12" fmla="*/ 302713 w 405744"/>
              <a:gd name="connsiteY12" fmla="*/ 674207 h 764359"/>
              <a:gd name="connsiteX13" fmla="*/ 328470 w 405744"/>
              <a:gd name="connsiteY13" fmla="*/ 635570 h 764359"/>
              <a:gd name="connsiteX14" fmla="*/ 341349 w 405744"/>
              <a:gd name="connsiteY14" fmla="*/ 571176 h 764359"/>
              <a:gd name="connsiteX15" fmla="*/ 354228 w 405744"/>
              <a:gd name="connsiteY15" fmla="*/ 532539 h 764359"/>
              <a:gd name="connsiteX16" fmla="*/ 367107 w 405744"/>
              <a:gd name="connsiteY16" fmla="*/ 481024 h 764359"/>
              <a:gd name="connsiteX17" fmla="*/ 392865 w 405744"/>
              <a:gd name="connsiteY17" fmla="*/ 403751 h 764359"/>
              <a:gd name="connsiteX18" fmla="*/ 405744 w 405744"/>
              <a:gd name="connsiteY18" fmla="*/ 365114 h 764359"/>
              <a:gd name="connsiteX19" fmla="*/ 367107 w 405744"/>
              <a:gd name="connsiteY19" fmla="*/ 94658 h 764359"/>
              <a:gd name="connsiteX20" fmla="*/ 328470 w 405744"/>
              <a:gd name="connsiteY20" fmla="*/ 17384 h 764359"/>
              <a:gd name="connsiteX21" fmla="*/ 289834 w 405744"/>
              <a:gd name="connsiteY21" fmla="*/ 4506 h 764359"/>
              <a:gd name="connsiteX22" fmla="*/ 225439 w 405744"/>
              <a:gd name="connsiteY22" fmla="*/ 17384 h 764359"/>
              <a:gd name="connsiteX23" fmla="*/ 161045 w 405744"/>
              <a:gd name="connsiteY23" fmla="*/ 4506 h 76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05744" h="764359">
                <a:moveTo>
                  <a:pt x="161045" y="4506"/>
                </a:moveTo>
                <a:cubicBezTo>
                  <a:pt x="150313" y="21678"/>
                  <a:pt x="186229" y="82640"/>
                  <a:pt x="161045" y="120415"/>
                </a:cubicBezTo>
                <a:cubicBezTo>
                  <a:pt x="152459" y="133294"/>
                  <a:pt x="135287" y="137587"/>
                  <a:pt x="122408" y="146173"/>
                </a:cubicBezTo>
                <a:lnTo>
                  <a:pt x="96651" y="223446"/>
                </a:lnTo>
                <a:lnTo>
                  <a:pt x="83772" y="262083"/>
                </a:lnTo>
                <a:cubicBezTo>
                  <a:pt x="73789" y="381875"/>
                  <a:pt x="81936" y="384419"/>
                  <a:pt x="58014" y="468145"/>
                </a:cubicBezTo>
                <a:cubicBezTo>
                  <a:pt x="54284" y="481198"/>
                  <a:pt x="51206" y="494640"/>
                  <a:pt x="45135" y="506782"/>
                </a:cubicBezTo>
                <a:cubicBezTo>
                  <a:pt x="38213" y="520626"/>
                  <a:pt x="27963" y="532539"/>
                  <a:pt x="19377" y="545418"/>
                </a:cubicBezTo>
                <a:cubicBezTo>
                  <a:pt x="3169" y="594042"/>
                  <a:pt x="-14603" y="628835"/>
                  <a:pt x="19377" y="687086"/>
                </a:cubicBezTo>
                <a:cubicBezTo>
                  <a:pt x="34976" y="713826"/>
                  <a:pt x="67283" y="728811"/>
                  <a:pt x="96651" y="738601"/>
                </a:cubicBezTo>
                <a:lnTo>
                  <a:pt x="173924" y="764359"/>
                </a:lnTo>
                <a:cubicBezTo>
                  <a:pt x="265881" y="733706"/>
                  <a:pt x="228606" y="753661"/>
                  <a:pt x="289834" y="712844"/>
                </a:cubicBezTo>
                <a:cubicBezTo>
                  <a:pt x="294127" y="699965"/>
                  <a:pt x="296642" y="686350"/>
                  <a:pt x="302713" y="674207"/>
                </a:cubicBezTo>
                <a:cubicBezTo>
                  <a:pt x="309635" y="660363"/>
                  <a:pt x="323035" y="650063"/>
                  <a:pt x="328470" y="635570"/>
                </a:cubicBezTo>
                <a:cubicBezTo>
                  <a:pt x="336156" y="615074"/>
                  <a:pt x="336040" y="592412"/>
                  <a:pt x="341349" y="571176"/>
                </a:cubicBezTo>
                <a:cubicBezTo>
                  <a:pt x="344642" y="558006"/>
                  <a:pt x="350498" y="545592"/>
                  <a:pt x="354228" y="532539"/>
                </a:cubicBezTo>
                <a:cubicBezTo>
                  <a:pt x="359091" y="515520"/>
                  <a:pt x="362021" y="497978"/>
                  <a:pt x="367107" y="481024"/>
                </a:cubicBezTo>
                <a:cubicBezTo>
                  <a:pt x="374909" y="455018"/>
                  <a:pt x="384279" y="429509"/>
                  <a:pt x="392865" y="403751"/>
                </a:cubicBezTo>
                <a:lnTo>
                  <a:pt x="405744" y="365114"/>
                </a:lnTo>
                <a:cubicBezTo>
                  <a:pt x="398394" y="284262"/>
                  <a:pt x="393400" y="173538"/>
                  <a:pt x="367107" y="94658"/>
                </a:cubicBezTo>
                <a:cubicBezTo>
                  <a:pt x="358623" y="69206"/>
                  <a:pt x="351167" y="35541"/>
                  <a:pt x="328470" y="17384"/>
                </a:cubicBezTo>
                <a:cubicBezTo>
                  <a:pt x="317870" y="8904"/>
                  <a:pt x="302713" y="8799"/>
                  <a:pt x="289834" y="4506"/>
                </a:cubicBezTo>
                <a:cubicBezTo>
                  <a:pt x="268369" y="8799"/>
                  <a:pt x="246675" y="12075"/>
                  <a:pt x="225439" y="17384"/>
                </a:cubicBezTo>
                <a:cubicBezTo>
                  <a:pt x="193613" y="25340"/>
                  <a:pt x="171777" y="-12666"/>
                  <a:pt x="161045" y="4506"/>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10312505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135588-6F35-DCB1-E553-A0D5CC44C2CB}"/>
              </a:ext>
            </a:extLst>
          </p:cNvPr>
          <p:cNvSpPr>
            <a:spLocks noGrp="1"/>
          </p:cNvSpPr>
          <p:nvPr>
            <p:ph idx="1"/>
          </p:nvPr>
        </p:nvSpPr>
        <p:spPr>
          <a:xfrm>
            <a:off x="152400" y="152400"/>
            <a:ext cx="8229600" cy="4525963"/>
          </a:xfrm>
        </p:spPr>
        <p:txBody>
          <a:bodyPr/>
          <a:lstStyle/>
          <a:p>
            <a:r>
              <a:rPr lang="en-US" dirty="0"/>
              <a:t>What is the Molar Mass of Carbon Tetrachloride?</a:t>
            </a:r>
          </a:p>
        </p:txBody>
      </p:sp>
      <p:pic>
        <p:nvPicPr>
          <p:cNvPr id="4" name="Picture 2" descr="Carbon tetrachloride - American Chemical Society">
            <a:extLst>
              <a:ext uri="{FF2B5EF4-FFF2-40B4-BE49-F238E27FC236}">
                <a16:creationId xmlns:a16="http://schemas.microsoft.com/office/drawing/2014/main" id="{3E5997C8-BC23-C11E-515F-39ACA58B2D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74293"/>
            <a:ext cx="7981950" cy="615044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5E0858E-036B-AC87-FF88-393D081139B2}"/>
              </a:ext>
            </a:extLst>
          </p:cNvPr>
          <p:cNvSpPr/>
          <p:nvPr/>
        </p:nvSpPr>
        <p:spPr>
          <a:xfrm>
            <a:off x="7947425" y="-43345"/>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FFFFFF"/>
                  </a:solidFill>
                  <a:prstDash val="solid"/>
                </a:ln>
                <a:solidFill>
                  <a:srgbClr val="66FF33"/>
                </a:solidFill>
                <a:effectLst>
                  <a:outerShdw blurRad="12700" dist="38100" dir="2700000" algn="tl" rotWithShape="0">
                    <a:srgbClr val="FFFFFF">
                      <a:lumMod val="50000"/>
                    </a:srgbClr>
                  </a:outerShdw>
                </a:effectLst>
                <a:uLnTx/>
                <a:uFillTx/>
                <a:latin typeface="Arial" charset="0"/>
                <a:ea typeface="+mn-ea"/>
                <a:cs typeface="+mn-cs"/>
              </a:rPr>
              <a:t>2</a:t>
            </a:r>
          </a:p>
        </p:txBody>
      </p:sp>
      <p:pic>
        <p:nvPicPr>
          <p:cNvPr id="2" name="Picture 1">
            <a:extLst>
              <a:ext uri="{FF2B5EF4-FFF2-40B4-BE49-F238E27FC236}">
                <a16:creationId xmlns:a16="http://schemas.microsoft.com/office/drawing/2014/main" id="{9120BD90-54BE-FE4F-9F6A-F867C90F956F}"/>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562741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81000"/>
            <a:ext cx="88392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Please balance the equation below.</a:t>
            </a:r>
          </a:p>
        </p:txBody>
      </p:sp>
      <p:sp>
        <p:nvSpPr>
          <p:cNvPr id="7" name="Rectangle 6"/>
          <p:cNvSpPr/>
          <p:nvPr/>
        </p:nvSpPr>
        <p:spPr>
          <a:xfrm>
            <a:off x="-381000" y="1361657"/>
            <a:ext cx="9906000" cy="769441"/>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4400" b="0" i="0" u="none" strike="noStrike" kern="1200" cap="none" spc="0" normalizeH="0" baseline="0" noProof="0" dirty="0">
                <a:ln>
                  <a:noFill/>
                </a:ln>
                <a:solidFill>
                  <a:srgbClr val="FFFFFF"/>
                </a:solidFill>
                <a:effectLst/>
                <a:uLnTx/>
                <a:uFillTx/>
                <a:latin typeface="Arial" charset="0"/>
                <a:ea typeface="+mn-ea"/>
                <a:cs typeface="+mn-cs"/>
              </a:rPr>
              <a:t>__SiO</a:t>
            </a:r>
            <a:r>
              <a:rPr kumimoji="0" lang="pt-BR" sz="2400" b="0" i="0" u="none" strike="noStrike" kern="1200" cap="none" spc="0" normalizeH="0" baseline="0" noProof="0" dirty="0">
                <a:ln>
                  <a:noFill/>
                </a:ln>
                <a:solidFill>
                  <a:srgbClr val="FFFFFF"/>
                </a:solidFill>
                <a:effectLst/>
                <a:uLnTx/>
                <a:uFillTx/>
                <a:latin typeface="Arial" charset="0"/>
                <a:ea typeface="+mn-ea"/>
                <a:cs typeface="+mn-cs"/>
              </a:rPr>
              <a:t>2</a:t>
            </a:r>
            <a:r>
              <a:rPr kumimoji="0" lang="pt-BR" sz="4400" b="0" i="0" u="none" strike="noStrike" kern="1200" cap="none" spc="0" normalizeH="0" baseline="0" noProof="0" dirty="0">
                <a:ln>
                  <a:noFill/>
                </a:ln>
                <a:solidFill>
                  <a:srgbClr val="FFFFFF"/>
                </a:solidFill>
                <a:effectLst/>
                <a:uLnTx/>
                <a:uFillTx/>
                <a:latin typeface="Arial" charset="0"/>
                <a:ea typeface="+mn-ea"/>
                <a:cs typeface="+mn-cs"/>
              </a:rPr>
              <a:t> + __HF </a:t>
            </a:r>
            <a:r>
              <a:rPr kumimoji="0" lang="pt-BR" sz="4400" b="0" i="0" u="none" strike="noStrike" kern="1200" cap="none" spc="0" normalizeH="0" baseline="0" noProof="0" dirty="0">
                <a:ln>
                  <a:noFill/>
                </a:ln>
                <a:solidFill>
                  <a:srgbClr val="FFFFFF"/>
                </a:solidFill>
                <a:effectLst/>
                <a:uLnTx/>
                <a:uFillTx/>
                <a:latin typeface="Arial" charset="0"/>
                <a:ea typeface="+mn-ea"/>
                <a:cs typeface="+mn-cs"/>
                <a:sym typeface="Wingdings" panose="05000000000000000000" pitchFamily="2" charset="2"/>
              </a:rPr>
              <a:t> __</a:t>
            </a:r>
            <a:r>
              <a:rPr kumimoji="0" lang="pt-BR" sz="4400" b="0" i="0" u="none" strike="noStrike" kern="1200" cap="none" spc="0" normalizeH="0" baseline="0" noProof="0" dirty="0">
                <a:ln>
                  <a:noFill/>
                </a:ln>
                <a:solidFill>
                  <a:srgbClr val="FFFFFF"/>
                </a:solidFill>
                <a:effectLst/>
                <a:uLnTx/>
                <a:uFillTx/>
                <a:latin typeface="Arial" charset="0"/>
                <a:ea typeface="+mn-ea"/>
                <a:cs typeface="+mn-cs"/>
              </a:rPr>
              <a:t>SiF</a:t>
            </a:r>
            <a:r>
              <a:rPr kumimoji="0" lang="pt-BR" sz="2400" b="0" i="0" u="none" strike="noStrike" kern="1200" cap="none" spc="0" normalizeH="0" baseline="0" noProof="0" dirty="0">
                <a:ln>
                  <a:noFill/>
                </a:ln>
                <a:solidFill>
                  <a:srgbClr val="FFFFFF"/>
                </a:solidFill>
                <a:effectLst/>
                <a:uLnTx/>
                <a:uFillTx/>
                <a:latin typeface="Arial" charset="0"/>
                <a:ea typeface="+mn-ea"/>
                <a:cs typeface="+mn-cs"/>
              </a:rPr>
              <a:t>4</a:t>
            </a:r>
            <a:r>
              <a:rPr kumimoji="0" lang="pt-BR" sz="4400" b="0" i="0" u="none" strike="noStrike" kern="1200" cap="none" spc="0" normalizeH="0" baseline="0" noProof="0" dirty="0">
                <a:ln>
                  <a:noFill/>
                </a:ln>
                <a:solidFill>
                  <a:srgbClr val="FFFFFF"/>
                </a:solidFill>
                <a:effectLst/>
                <a:uLnTx/>
                <a:uFillTx/>
                <a:latin typeface="Arial" charset="0"/>
                <a:ea typeface="+mn-ea"/>
                <a:cs typeface="+mn-cs"/>
              </a:rPr>
              <a:t> + __H</a:t>
            </a:r>
            <a:r>
              <a:rPr kumimoji="0" lang="pt-BR" sz="2400" b="0" i="0" u="none" strike="noStrike" kern="1200" cap="none" spc="0" normalizeH="0" baseline="0" noProof="0" dirty="0">
                <a:ln>
                  <a:noFill/>
                </a:ln>
                <a:solidFill>
                  <a:srgbClr val="FFFFFF"/>
                </a:solidFill>
                <a:effectLst/>
                <a:uLnTx/>
                <a:uFillTx/>
                <a:latin typeface="Arial" charset="0"/>
                <a:ea typeface="+mn-ea"/>
                <a:cs typeface="+mn-cs"/>
              </a:rPr>
              <a:t>2</a:t>
            </a:r>
            <a:r>
              <a:rPr kumimoji="0" lang="pt-BR" sz="4400" b="0" i="0" u="none" strike="noStrike" kern="1200" cap="none" spc="0" normalizeH="0" baseline="0" noProof="0" dirty="0">
                <a:ln>
                  <a:noFill/>
                </a:ln>
                <a:solidFill>
                  <a:srgbClr val="FFFFFF"/>
                </a:solidFill>
                <a:effectLst/>
                <a:uLnTx/>
                <a:uFillTx/>
                <a:latin typeface="Arial" charset="0"/>
                <a:ea typeface="+mn-ea"/>
                <a:cs typeface="+mn-cs"/>
              </a:rPr>
              <a:t>O </a:t>
            </a:r>
            <a:endParaRPr kumimoji="0" lang="en-US" sz="4400" b="1" i="0" u="none" strike="noStrike" kern="1200" cap="none" spc="0" normalizeH="0" baseline="0" noProof="0" dirty="0">
              <a:ln w="17780" cmpd="sng">
                <a:solidFill>
                  <a:srgbClr val="FFFFFF"/>
                </a:solidFill>
                <a:prstDash val="solid"/>
                <a:miter lim="800000"/>
              </a:ln>
              <a:solidFill>
                <a:srgbClr val="FFFFFF"/>
              </a:solidFill>
              <a:effectLst>
                <a:glow rad="25400">
                  <a:srgbClr val="BBE0E3">
                    <a:satMod val="175000"/>
                    <a:alpha val="40000"/>
                  </a:srgbClr>
                </a:glow>
                <a:outerShdw blurRad="50800" algn="tl" rotWithShape="0">
                  <a:srgbClr val="000000"/>
                </a:outerShdw>
              </a:effectLst>
              <a:uLnTx/>
              <a:uFillTx/>
              <a:latin typeface="Arial" charset="0"/>
              <a:ea typeface="+mn-ea"/>
              <a:cs typeface="+mn-cs"/>
            </a:endParaRPr>
          </a:p>
        </p:txBody>
      </p:sp>
      <p:sp>
        <p:nvSpPr>
          <p:cNvPr id="12" name="Rectangle 11"/>
          <p:cNvSpPr/>
          <p:nvPr/>
        </p:nvSpPr>
        <p:spPr>
          <a:xfrm>
            <a:off x="130934" y="5288340"/>
            <a:ext cx="1553631"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18</a:t>
            </a:r>
          </a:p>
        </p:txBody>
      </p:sp>
      <p:pic>
        <p:nvPicPr>
          <p:cNvPr id="3" name="Picture 2">
            <a:extLst>
              <a:ext uri="{FF2B5EF4-FFF2-40B4-BE49-F238E27FC236}">
                <a16:creationId xmlns:a16="http://schemas.microsoft.com/office/drawing/2014/main" id="{1F409261-61D0-18AF-A50F-0D636F1CF952}"/>
              </a:ext>
            </a:extLst>
          </p:cNvPr>
          <p:cNvPicPr>
            <a:picLocks noChangeAspect="1"/>
          </p:cNvPicPr>
          <p:nvPr/>
        </p:nvPicPr>
        <p:blipFill>
          <a:blip r:embed="rId2"/>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4189381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media.mnn.com/assets/images/2015/11/asking-questions-in-class.jpg.653x0_q80_crop-sma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845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441302">
            <a:off x="5086534" y="2507976"/>
            <a:ext cx="1255472"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w="10160">
                  <a:solidFill>
                    <a:srgbClr val="BBE0E3"/>
                  </a:solidFill>
                  <a:prstDash val="solid"/>
                </a:ln>
                <a:solidFill>
                  <a:srgbClr val="FFFFFF"/>
                </a:solidFill>
                <a:effectLst>
                  <a:outerShdw blurRad="38100" dist="32000" dir="5400000" algn="tl">
                    <a:srgbClr val="000000">
                      <a:alpha val="30000"/>
                    </a:srgbClr>
                  </a:outerShdw>
                </a:effectLst>
                <a:uLnTx/>
                <a:uFillTx/>
                <a:latin typeface="Arial" charset="0"/>
                <a:ea typeface="+mn-ea"/>
                <a:cs typeface="+mn-cs"/>
              </a:rPr>
              <a:t>NEW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w="10160">
                  <a:solidFill>
                    <a:srgbClr val="BBE0E3"/>
                  </a:solidFill>
                  <a:prstDash val="solid"/>
                </a:ln>
                <a:solidFill>
                  <a:srgbClr val="FFFFFF"/>
                </a:solidFill>
                <a:effectLst>
                  <a:outerShdw blurRad="38100" dist="32000" dir="5400000" algn="tl">
                    <a:srgbClr val="000000">
                      <a:alpha val="30000"/>
                    </a:srgbClr>
                  </a:outerShdw>
                </a:effectLst>
                <a:uLnTx/>
                <a:uFillTx/>
                <a:latin typeface="Arial" charset="0"/>
                <a:ea typeface="+mn-ea"/>
                <a:cs typeface="+mn-cs"/>
              </a:rPr>
              <a:t>QUESTION</a:t>
            </a:r>
          </a:p>
        </p:txBody>
      </p:sp>
    </p:spTree>
    <p:extLst>
      <p:ext uri="{BB962C8B-B14F-4D97-AF65-F5344CB8AC3E}">
        <p14:creationId xmlns:p14="http://schemas.microsoft.com/office/powerpoint/2010/main" val="280641138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81000"/>
            <a:ext cx="88392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Please balance the equation below.</a:t>
            </a:r>
          </a:p>
        </p:txBody>
      </p:sp>
      <p:sp>
        <p:nvSpPr>
          <p:cNvPr id="7" name="Rectangle 6"/>
          <p:cNvSpPr/>
          <p:nvPr/>
        </p:nvSpPr>
        <p:spPr>
          <a:xfrm>
            <a:off x="-381000" y="1361657"/>
            <a:ext cx="9906000" cy="646331"/>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3600" b="0" i="0" u="none" strike="noStrike" kern="1200" cap="none" spc="0" normalizeH="0" baseline="0" noProof="0" dirty="0">
                <a:ln>
                  <a:noFill/>
                </a:ln>
                <a:solidFill>
                  <a:srgbClr val="FFFFFF"/>
                </a:solidFill>
                <a:effectLst/>
                <a:uLnTx/>
                <a:uFillTx/>
                <a:latin typeface="Arial" charset="0"/>
                <a:ea typeface="+mn-ea"/>
                <a:cs typeface="+mn-cs"/>
              </a:rPr>
              <a:t>__</a:t>
            </a:r>
            <a:r>
              <a:rPr kumimoji="0" lang="pt-BR" sz="3600" b="0" i="0" u="none" strike="noStrike" kern="1200" cap="none" spc="0" normalizeH="0" baseline="0" noProof="0" dirty="0">
                <a:ln>
                  <a:noFill/>
                </a:ln>
                <a:solidFill>
                  <a:srgbClr val="FFC000"/>
                </a:solidFill>
                <a:effectLst/>
                <a:uLnTx/>
                <a:uFillTx/>
                <a:latin typeface="Arial" charset="0"/>
                <a:ea typeface="+mn-ea"/>
                <a:cs typeface="+mn-cs"/>
              </a:rPr>
              <a:t>H</a:t>
            </a:r>
            <a:r>
              <a:rPr kumimoji="0" lang="pt-BR" sz="2400" b="0" i="0" u="none" strike="noStrike" kern="1200" cap="none" spc="0" normalizeH="0" baseline="0" noProof="0" dirty="0">
                <a:ln>
                  <a:noFill/>
                </a:ln>
                <a:solidFill>
                  <a:srgbClr val="FFC000"/>
                </a:solidFill>
                <a:effectLst/>
                <a:uLnTx/>
                <a:uFillTx/>
                <a:latin typeface="Arial" charset="0"/>
                <a:ea typeface="+mn-ea"/>
                <a:cs typeface="+mn-cs"/>
              </a:rPr>
              <a:t>2</a:t>
            </a:r>
            <a:r>
              <a:rPr kumimoji="0" lang="pt-BR" sz="3600" b="0" i="0" u="none" strike="noStrike" kern="1200" cap="none" spc="0" normalizeH="0" baseline="0" noProof="0" dirty="0">
                <a:ln>
                  <a:noFill/>
                </a:ln>
                <a:solidFill>
                  <a:srgbClr val="FFFF00"/>
                </a:solidFill>
                <a:effectLst/>
                <a:uLnTx/>
                <a:uFillTx/>
                <a:latin typeface="Arial" charset="0"/>
                <a:ea typeface="+mn-ea"/>
                <a:cs typeface="+mn-cs"/>
              </a:rPr>
              <a:t>S</a:t>
            </a:r>
            <a:r>
              <a:rPr kumimoji="0" lang="pt-BR" sz="3600" b="0" i="0" u="none" strike="noStrike" kern="1200" cap="none" spc="0" normalizeH="0" baseline="0" noProof="0" dirty="0">
                <a:ln>
                  <a:noFill/>
                </a:ln>
                <a:solidFill>
                  <a:srgbClr val="FF0000"/>
                </a:solidFill>
                <a:effectLst/>
                <a:uLnTx/>
                <a:uFillTx/>
                <a:latin typeface="Arial" charset="0"/>
                <a:ea typeface="+mn-ea"/>
                <a:cs typeface="+mn-cs"/>
              </a:rPr>
              <a:t>O</a:t>
            </a:r>
            <a:r>
              <a:rPr kumimoji="0" lang="pt-BR" sz="2400" b="0" i="0" u="none" strike="noStrike" kern="1200" cap="none" spc="0" normalizeH="0" baseline="0" noProof="0" dirty="0">
                <a:ln>
                  <a:noFill/>
                </a:ln>
                <a:solidFill>
                  <a:srgbClr val="FF0000"/>
                </a:solidFill>
                <a:effectLst/>
                <a:uLnTx/>
                <a:uFillTx/>
                <a:latin typeface="Arial" charset="0"/>
                <a:ea typeface="+mn-ea"/>
                <a:cs typeface="+mn-cs"/>
              </a:rPr>
              <a:t>4</a:t>
            </a:r>
            <a:r>
              <a:rPr kumimoji="0" lang="pt-BR" sz="2400" b="0" i="0" u="none" strike="noStrike" kern="1200" cap="none" spc="0" normalizeH="0" baseline="0" noProof="0" dirty="0">
                <a:ln>
                  <a:noFill/>
                </a:ln>
                <a:solidFill>
                  <a:srgbClr val="FFFFFF"/>
                </a:solidFill>
                <a:effectLst/>
                <a:uLnTx/>
                <a:uFillTx/>
                <a:latin typeface="Arial" charset="0"/>
                <a:ea typeface="+mn-ea"/>
                <a:cs typeface="+mn-cs"/>
              </a:rPr>
              <a:t> </a:t>
            </a:r>
            <a:r>
              <a:rPr kumimoji="0" lang="pt-BR" sz="3600" b="0" i="0" u="none" strike="noStrike" kern="1200" cap="none" spc="0" normalizeH="0" baseline="0" noProof="0" dirty="0">
                <a:ln>
                  <a:noFill/>
                </a:ln>
                <a:solidFill>
                  <a:srgbClr val="FFFFFF"/>
                </a:solidFill>
                <a:effectLst/>
                <a:uLnTx/>
                <a:uFillTx/>
                <a:latin typeface="Arial" charset="0"/>
                <a:ea typeface="+mn-ea"/>
                <a:cs typeface="+mn-cs"/>
              </a:rPr>
              <a:t>+__</a:t>
            </a:r>
            <a:r>
              <a:rPr kumimoji="0" lang="pt-BR" sz="3600" b="0" i="0" u="none" strike="noStrike" kern="1200" cap="none" spc="0" normalizeH="0" baseline="0" noProof="0" dirty="0">
                <a:ln>
                  <a:noFill/>
                </a:ln>
                <a:solidFill>
                  <a:srgbClr val="808080">
                    <a:lumMod val="60000"/>
                    <a:lumOff val="40000"/>
                  </a:srgbClr>
                </a:solidFill>
                <a:effectLst/>
                <a:uLnTx/>
                <a:uFillTx/>
                <a:latin typeface="Arial" charset="0"/>
                <a:ea typeface="+mn-ea"/>
                <a:cs typeface="+mn-cs"/>
              </a:rPr>
              <a:t>Pb</a:t>
            </a:r>
            <a:r>
              <a:rPr kumimoji="0" lang="pt-BR" sz="3600" b="0" i="0" u="none" strike="noStrike" kern="1200" cap="none" spc="0" normalizeH="0" baseline="0" noProof="0" dirty="0">
                <a:ln>
                  <a:noFill/>
                </a:ln>
                <a:solidFill>
                  <a:srgbClr val="FFFFFF"/>
                </a:solidFill>
                <a:effectLst/>
                <a:uLnTx/>
                <a:uFillTx/>
                <a:latin typeface="Arial" charset="0"/>
                <a:ea typeface="+mn-ea"/>
                <a:cs typeface="+mn-cs"/>
              </a:rPr>
              <a:t>(</a:t>
            </a:r>
            <a:r>
              <a:rPr kumimoji="0" lang="pt-BR" sz="3600" b="0" i="0" u="none" strike="noStrike" kern="1200" cap="none" spc="0" normalizeH="0" baseline="0" noProof="0" dirty="0">
                <a:ln>
                  <a:noFill/>
                </a:ln>
                <a:solidFill>
                  <a:srgbClr val="FF0000"/>
                </a:solidFill>
                <a:effectLst/>
                <a:uLnTx/>
                <a:uFillTx/>
                <a:latin typeface="Arial" charset="0"/>
                <a:ea typeface="+mn-ea"/>
                <a:cs typeface="+mn-cs"/>
              </a:rPr>
              <a:t>O</a:t>
            </a:r>
            <a:r>
              <a:rPr kumimoji="0" lang="pt-BR" sz="3600" b="0" i="0" u="none" strike="noStrike" kern="1200" cap="none" spc="0" normalizeH="0" baseline="0" noProof="0" dirty="0">
                <a:ln>
                  <a:noFill/>
                </a:ln>
                <a:solidFill>
                  <a:srgbClr val="FFC000"/>
                </a:solidFill>
                <a:effectLst/>
                <a:uLnTx/>
                <a:uFillTx/>
                <a:latin typeface="Arial" charset="0"/>
                <a:ea typeface="+mn-ea"/>
                <a:cs typeface="+mn-cs"/>
              </a:rPr>
              <a:t>H</a:t>
            </a:r>
            <a:r>
              <a:rPr kumimoji="0" lang="pt-BR" sz="3600" b="0" i="0" u="none" strike="noStrike" kern="1200" cap="none" spc="0" normalizeH="0" baseline="0" noProof="0" dirty="0">
                <a:ln>
                  <a:noFill/>
                </a:ln>
                <a:solidFill>
                  <a:srgbClr val="FFFFFF"/>
                </a:solidFill>
                <a:effectLst/>
                <a:uLnTx/>
                <a:uFillTx/>
                <a:latin typeface="Arial" charset="0"/>
                <a:ea typeface="+mn-ea"/>
                <a:cs typeface="+mn-cs"/>
              </a:rPr>
              <a:t>)</a:t>
            </a:r>
            <a:r>
              <a:rPr kumimoji="0" lang="pt-BR" sz="2400" b="0" i="0" u="none" strike="noStrike" kern="1200" cap="none" spc="0" normalizeH="0" baseline="0" noProof="0" dirty="0">
                <a:ln>
                  <a:noFill/>
                </a:ln>
                <a:solidFill>
                  <a:srgbClr val="FFFFFF"/>
                </a:solidFill>
                <a:effectLst/>
                <a:uLnTx/>
                <a:uFillTx/>
                <a:latin typeface="Arial" charset="0"/>
                <a:ea typeface="+mn-ea"/>
                <a:cs typeface="+mn-cs"/>
              </a:rPr>
              <a:t>4</a:t>
            </a:r>
            <a:r>
              <a:rPr kumimoji="0" lang="pt-BR" sz="3600" b="0" i="0" u="none" strike="noStrike" kern="1200" cap="none" spc="0" normalizeH="0" baseline="0" noProof="0" dirty="0">
                <a:ln>
                  <a:noFill/>
                </a:ln>
                <a:solidFill>
                  <a:srgbClr val="FFFFFF"/>
                </a:solidFill>
                <a:effectLst/>
                <a:uLnTx/>
                <a:uFillTx/>
                <a:latin typeface="Arial" charset="0"/>
                <a:ea typeface="+mn-ea"/>
                <a:cs typeface="+mn-cs"/>
              </a:rPr>
              <a:t> </a:t>
            </a:r>
            <a:r>
              <a:rPr kumimoji="0" lang="pt-BR" sz="3600" b="0" i="0" u="none" strike="noStrike" kern="1200" cap="none" spc="0" normalizeH="0" baseline="0" noProof="0" dirty="0">
                <a:ln>
                  <a:noFill/>
                </a:ln>
                <a:solidFill>
                  <a:srgbClr val="FFFFFF"/>
                </a:solidFill>
                <a:effectLst/>
                <a:uLnTx/>
                <a:uFillTx/>
                <a:latin typeface="Arial" charset="0"/>
                <a:ea typeface="+mn-ea"/>
                <a:cs typeface="+mn-cs"/>
                <a:sym typeface="Wingdings" panose="05000000000000000000" pitchFamily="2" charset="2"/>
              </a:rPr>
              <a:t>__</a:t>
            </a:r>
            <a:r>
              <a:rPr kumimoji="0" lang="pt-BR" sz="3600" b="0" i="0" u="none" strike="noStrike" kern="1200" cap="none" spc="0" normalizeH="0" baseline="0" noProof="0" dirty="0">
                <a:ln>
                  <a:noFill/>
                </a:ln>
                <a:solidFill>
                  <a:srgbClr val="808080">
                    <a:lumMod val="60000"/>
                    <a:lumOff val="40000"/>
                  </a:srgbClr>
                </a:solidFill>
                <a:effectLst/>
                <a:uLnTx/>
                <a:uFillTx/>
                <a:latin typeface="Arial" charset="0"/>
                <a:ea typeface="+mn-ea"/>
                <a:cs typeface="+mn-cs"/>
              </a:rPr>
              <a:t>Pb</a:t>
            </a:r>
            <a:r>
              <a:rPr kumimoji="0" lang="pt-BR" sz="3600" b="0" i="0" u="none" strike="noStrike" kern="1200" cap="none" spc="0" normalizeH="0" baseline="0" noProof="0" dirty="0">
                <a:ln>
                  <a:noFill/>
                </a:ln>
                <a:solidFill>
                  <a:srgbClr val="FFFFFF"/>
                </a:solidFill>
                <a:effectLst/>
                <a:uLnTx/>
                <a:uFillTx/>
                <a:latin typeface="Arial" charset="0"/>
                <a:ea typeface="+mn-ea"/>
                <a:cs typeface="+mn-cs"/>
              </a:rPr>
              <a:t>(</a:t>
            </a:r>
            <a:r>
              <a:rPr kumimoji="0" lang="pt-BR" sz="3600" b="0" i="0" u="none" strike="noStrike" kern="1200" cap="none" spc="0" normalizeH="0" baseline="0" noProof="0" dirty="0">
                <a:ln>
                  <a:noFill/>
                </a:ln>
                <a:solidFill>
                  <a:srgbClr val="FFFF00"/>
                </a:solidFill>
                <a:effectLst/>
                <a:uLnTx/>
                <a:uFillTx/>
                <a:latin typeface="Arial" charset="0"/>
                <a:ea typeface="+mn-ea"/>
                <a:cs typeface="+mn-cs"/>
              </a:rPr>
              <a:t>S</a:t>
            </a:r>
            <a:r>
              <a:rPr kumimoji="0" lang="pt-BR" sz="3600" b="0" i="0" u="none" strike="noStrike" kern="1200" cap="none" spc="0" normalizeH="0" baseline="0" noProof="0" dirty="0">
                <a:ln>
                  <a:noFill/>
                </a:ln>
                <a:solidFill>
                  <a:srgbClr val="FF0000"/>
                </a:solidFill>
                <a:effectLst/>
                <a:uLnTx/>
                <a:uFillTx/>
                <a:latin typeface="Arial" charset="0"/>
                <a:ea typeface="+mn-ea"/>
                <a:cs typeface="+mn-cs"/>
              </a:rPr>
              <a:t>O</a:t>
            </a:r>
            <a:r>
              <a:rPr kumimoji="0" lang="pt-BR" sz="2400" b="0" i="0" u="none" strike="noStrike" kern="1200" cap="none" spc="0" normalizeH="0" baseline="0" noProof="0" dirty="0">
                <a:ln>
                  <a:noFill/>
                </a:ln>
                <a:solidFill>
                  <a:srgbClr val="FF0000"/>
                </a:solidFill>
                <a:effectLst/>
                <a:uLnTx/>
                <a:uFillTx/>
                <a:latin typeface="Arial" charset="0"/>
                <a:ea typeface="+mn-ea"/>
                <a:cs typeface="+mn-cs"/>
              </a:rPr>
              <a:t>4</a:t>
            </a:r>
            <a:r>
              <a:rPr kumimoji="0" lang="pt-BR" sz="3600" b="0" i="0" u="none" strike="noStrike" kern="1200" cap="none" spc="0" normalizeH="0" baseline="0" noProof="0" dirty="0">
                <a:ln>
                  <a:noFill/>
                </a:ln>
                <a:solidFill>
                  <a:srgbClr val="FFFFFF"/>
                </a:solidFill>
                <a:effectLst/>
                <a:uLnTx/>
                <a:uFillTx/>
                <a:latin typeface="Arial" charset="0"/>
                <a:ea typeface="+mn-ea"/>
                <a:cs typeface="+mn-cs"/>
              </a:rPr>
              <a:t>)</a:t>
            </a:r>
            <a:r>
              <a:rPr kumimoji="0" lang="pt-BR" sz="2400" b="0" i="0" u="none" strike="noStrike" kern="1200" cap="none" spc="0" normalizeH="0" baseline="0" noProof="0" dirty="0">
                <a:ln>
                  <a:noFill/>
                </a:ln>
                <a:solidFill>
                  <a:srgbClr val="FFFFFF"/>
                </a:solidFill>
                <a:effectLst/>
                <a:uLnTx/>
                <a:uFillTx/>
                <a:latin typeface="Arial" charset="0"/>
                <a:ea typeface="+mn-ea"/>
                <a:cs typeface="+mn-cs"/>
              </a:rPr>
              <a:t>2</a:t>
            </a:r>
            <a:r>
              <a:rPr kumimoji="0" lang="pt-BR" sz="3600" b="0" i="0" u="none" strike="noStrike" kern="1200" cap="none" spc="0" normalizeH="0" baseline="0" noProof="0" dirty="0">
                <a:ln>
                  <a:noFill/>
                </a:ln>
                <a:solidFill>
                  <a:srgbClr val="FFFFFF"/>
                </a:solidFill>
                <a:effectLst/>
                <a:uLnTx/>
                <a:uFillTx/>
                <a:latin typeface="Arial" charset="0"/>
                <a:ea typeface="+mn-ea"/>
                <a:cs typeface="+mn-cs"/>
              </a:rPr>
              <a:t> +__</a:t>
            </a:r>
            <a:r>
              <a:rPr kumimoji="0" lang="pt-BR" sz="3600" b="0" i="0" u="none" strike="noStrike" kern="1200" cap="none" spc="0" normalizeH="0" baseline="0" noProof="0" dirty="0">
                <a:ln>
                  <a:noFill/>
                </a:ln>
                <a:solidFill>
                  <a:srgbClr val="FFC000"/>
                </a:solidFill>
                <a:effectLst/>
                <a:uLnTx/>
                <a:uFillTx/>
                <a:latin typeface="Arial" charset="0"/>
                <a:ea typeface="+mn-ea"/>
                <a:cs typeface="+mn-cs"/>
              </a:rPr>
              <a:t>H</a:t>
            </a:r>
            <a:r>
              <a:rPr kumimoji="0" lang="pt-BR" sz="2400" b="0" i="0" u="none" strike="noStrike" kern="1200" cap="none" spc="0" normalizeH="0" baseline="0" noProof="0" dirty="0">
                <a:ln>
                  <a:noFill/>
                </a:ln>
                <a:solidFill>
                  <a:srgbClr val="FFC000"/>
                </a:solidFill>
                <a:effectLst/>
                <a:uLnTx/>
                <a:uFillTx/>
                <a:latin typeface="Arial" charset="0"/>
                <a:ea typeface="+mn-ea"/>
                <a:cs typeface="+mn-cs"/>
              </a:rPr>
              <a:t>2</a:t>
            </a:r>
            <a:r>
              <a:rPr kumimoji="0" lang="pt-BR" sz="3600" b="0" i="0" u="none" strike="noStrike" kern="1200" cap="none" spc="0" normalizeH="0" baseline="0" noProof="0" dirty="0">
                <a:ln>
                  <a:noFill/>
                </a:ln>
                <a:solidFill>
                  <a:srgbClr val="FF0000"/>
                </a:solidFill>
                <a:effectLst/>
                <a:uLnTx/>
                <a:uFillTx/>
                <a:latin typeface="Arial" charset="0"/>
                <a:ea typeface="+mn-ea"/>
                <a:cs typeface="+mn-cs"/>
              </a:rPr>
              <a:t>O</a:t>
            </a:r>
            <a:endParaRPr kumimoji="0" lang="en-US" sz="3600" b="1" i="0" u="none" strike="noStrike" kern="1200" cap="none" spc="0" normalizeH="0" baseline="0" noProof="0" dirty="0">
              <a:ln w="17780" cmpd="sng">
                <a:solidFill>
                  <a:srgbClr val="FFFFFF"/>
                </a:solidFill>
                <a:prstDash val="solid"/>
                <a:miter lim="800000"/>
              </a:ln>
              <a:solidFill>
                <a:srgbClr val="FF0000"/>
              </a:solidFill>
              <a:effectLst>
                <a:glow rad="25400">
                  <a:srgbClr val="BBE0E3">
                    <a:satMod val="175000"/>
                    <a:alpha val="40000"/>
                  </a:srgbClr>
                </a:glow>
                <a:outerShdw blurRad="50800" algn="tl" rotWithShape="0">
                  <a:srgbClr val="000000"/>
                </a:outerShdw>
              </a:effectLst>
              <a:uLnTx/>
              <a:uFillTx/>
              <a:latin typeface="Arial" charset="0"/>
              <a:ea typeface="+mn-ea"/>
              <a:cs typeface="+mn-cs"/>
            </a:endParaRPr>
          </a:p>
        </p:txBody>
      </p:sp>
      <p:sp>
        <p:nvSpPr>
          <p:cNvPr id="12" name="Rectangle 11"/>
          <p:cNvSpPr/>
          <p:nvPr/>
        </p:nvSpPr>
        <p:spPr>
          <a:xfrm>
            <a:off x="130934" y="5288340"/>
            <a:ext cx="1553631"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19</a:t>
            </a:r>
          </a:p>
        </p:txBody>
      </p:sp>
      <p:sp>
        <p:nvSpPr>
          <p:cNvPr id="3" name="Rectangle 2"/>
          <p:cNvSpPr/>
          <p:nvPr/>
        </p:nvSpPr>
        <p:spPr>
          <a:xfrm>
            <a:off x="1762075" y="5611505"/>
            <a:ext cx="403187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answer is…</a:t>
            </a:r>
          </a:p>
        </p:txBody>
      </p:sp>
      <p:pic>
        <p:nvPicPr>
          <p:cNvPr id="22530" name="Picture 2" descr="http://2.imimg.com/data2/BQ/AF/MY-558875/tbls-tribasic-lead-sulphate-250x2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4338" y="3803824"/>
            <a:ext cx="3435176" cy="34351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7834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http://hdimagesnew.com/wp-content/uploads/2015/11/Question-Mark-HD-Wallpaper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015331">
            <a:off x="82268" y="-48709"/>
            <a:ext cx="8784139" cy="417068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1000802">
            <a:off x="1561566" y="2841577"/>
            <a:ext cx="5609228" cy="923330"/>
          </a:xfrm>
          <a:prstGeom prst="rect">
            <a:avLst/>
          </a:prstGeom>
          <a:noFill/>
        </p:spPr>
        <p:txBody>
          <a:bodyPr wrap="none" lIns="91440" tIns="45720" rIns="91440" bIns="45720">
            <a:prstTxWarp prst="textSlantUp">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NEW QUESTION</a:t>
            </a:r>
          </a:p>
        </p:txBody>
      </p:sp>
    </p:spTree>
    <p:extLst>
      <p:ext uri="{BB962C8B-B14F-4D97-AF65-F5344CB8AC3E}">
        <p14:creationId xmlns:p14="http://schemas.microsoft.com/office/powerpoint/2010/main" val="212258988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81000"/>
            <a:ext cx="88392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Please balance the equation below.</a:t>
            </a:r>
          </a:p>
        </p:txBody>
      </p:sp>
      <p:sp>
        <p:nvSpPr>
          <p:cNvPr id="7" name="Rectangle 6"/>
          <p:cNvSpPr/>
          <p:nvPr/>
        </p:nvSpPr>
        <p:spPr>
          <a:xfrm>
            <a:off x="-381000" y="1361657"/>
            <a:ext cx="9906000" cy="707886"/>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4000" b="0" i="0" u="none" strike="noStrike" kern="1200" cap="none" spc="0" normalizeH="0" baseline="0" noProof="0" dirty="0">
                <a:ln>
                  <a:noFill/>
                </a:ln>
                <a:solidFill>
                  <a:srgbClr val="FFFFFF"/>
                </a:solidFill>
                <a:effectLst/>
                <a:uLnTx/>
                <a:uFillTx/>
                <a:latin typeface="Arial" charset="0"/>
                <a:ea typeface="+mn-ea"/>
                <a:cs typeface="+mn-cs"/>
              </a:rPr>
              <a:t>__N</a:t>
            </a:r>
            <a:r>
              <a:rPr kumimoji="0" lang="pt-BR" sz="2400" b="0" i="0" u="none" strike="noStrike" kern="1200" cap="none" spc="0" normalizeH="0" baseline="0" noProof="0" dirty="0">
                <a:ln>
                  <a:noFill/>
                </a:ln>
                <a:solidFill>
                  <a:srgbClr val="FFFFFF"/>
                </a:solidFill>
                <a:effectLst/>
                <a:uLnTx/>
                <a:uFillTx/>
                <a:latin typeface="Arial" charset="0"/>
                <a:ea typeface="+mn-ea"/>
                <a:cs typeface="+mn-cs"/>
              </a:rPr>
              <a:t>2(g) </a:t>
            </a:r>
            <a:r>
              <a:rPr kumimoji="0" lang="pt-BR" sz="4000" b="0" i="0" u="none" strike="noStrike" kern="1200" cap="none" spc="0" normalizeH="0" baseline="0" noProof="0" dirty="0">
                <a:ln>
                  <a:noFill/>
                </a:ln>
                <a:solidFill>
                  <a:srgbClr val="FFFFFF"/>
                </a:solidFill>
                <a:effectLst/>
                <a:uLnTx/>
                <a:uFillTx/>
                <a:latin typeface="Arial" charset="0"/>
                <a:ea typeface="+mn-ea"/>
                <a:cs typeface="+mn-cs"/>
              </a:rPr>
              <a:t>+ __O</a:t>
            </a:r>
            <a:r>
              <a:rPr kumimoji="0" lang="pt-BR" sz="2400" b="0" i="0" u="none" strike="noStrike" kern="1200" cap="none" spc="0" normalizeH="0" baseline="0" noProof="0" dirty="0">
                <a:ln>
                  <a:noFill/>
                </a:ln>
                <a:solidFill>
                  <a:srgbClr val="FFFFFF"/>
                </a:solidFill>
                <a:effectLst/>
                <a:uLnTx/>
                <a:uFillTx/>
                <a:latin typeface="Arial" charset="0"/>
                <a:ea typeface="+mn-ea"/>
                <a:cs typeface="+mn-cs"/>
              </a:rPr>
              <a:t>2(g) </a:t>
            </a:r>
            <a:r>
              <a:rPr kumimoji="0" lang="pt-BR" sz="4000" b="0" i="0" u="none" strike="noStrike" kern="1200" cap="none" spc="0" normalizeH="0" baseline="0" noProof="0" dirty="0">
                <a:ln>
                  <a:noFill/>
                </a:ln>
                <a:solidFill>
                  <a:srgbClr val="FFFFFF"/>
                </a:solidFill>
                <a:effectLst/>
                <a:uLnTx/>
                <a:uFillTx/>
                <a:latin typeface="Arial" charset="0"/>
                <a:ea typeface="+mn-ea"/>
                <a:cs typeface="+mn-cs"/>
              </a:rPr>
              <a:t>+ __H</a:t>
            </a:r>
            <a:r>
              <a:rPr kumimoji="0" lang="pt-BR" sz="2400" b="0" i="0" u="none" strike="noStrike" kern="1200" cap="none" spc="0" normalizeH="0" baseline="0" noProof="0" dirty="0">
                <a:ln>
                  <a:noFill/>
                </a:ln>
                <a:solidFill>
                  <a:srgbClr val="FFFFFF"/>
                </a:solidFill>
                <a:effectLst/>
                <a:uLnTx/>
                <a:uFillTx/>
                <a:latin typeface="Arial" charset="0"/>
                <a:ea typeface="+mn-ea"/>
                <a:cs typeface="+mn-cs"/>
              </a:rPr>
              <a:t>2</a:t>
            </a:r>
            <a:r>
              <a:rPr kumimoji="0" lang="pt-BR" sz="4000" b="0" i="0" u="none" strike="noStrike" kern="1200" cap="none" spc="0" normalizeH="0" baseline="0" noProof="0" dirty="0">
                <a:ln>
                  <a:noFill/>
                </a:ln>
                <a:solidFill>
                  <a:srgbClr val="FFFFFF"/>
                </a:solidFill>
                <a:effectLst/>
                <a:uLnTx/>
                <a:uFillTx/>
                <a:latin typeface="Arial" charset="0"/>
                <a:ea typeface="+mn-ea"/>
                <a:cs typeface="+mn-cs"/>
              </a:rPr>
              <a:t>O </a:t>
            </a:r>
            <a:r>
              <a:rPr kumimoji="0" lang="pt-BR" sz="4000" b="0" i="0" u="none" strike="noStrike" kern="1200" cap="none" spc="0" normalizeH="0" baseline="0" noProof="0" dirty="0">
                <a:ln>
                  <a:noFill/>
                </a:ln>
                <a:solidFill>
                  <a:srgbClr val="FFFFFF"/>
                </a:solidFill>
                <a:effectLst/>
                <a:uLnTx/>
                <a:uFillTx/>
                <a:latin typeface="Arial" charset="0"/>
                <a:ea typeface="+mn-ea"/>
                <a:cs typeface="+mn-cs"/>
                <a:sym typeface="Wingdings" panose="05000000000000000000" pitchFamily="2" charset="2"/>
              </a:rPr>
              <a:t></a:t>
            </a:r>
            <a:r>
              <a:rPr kumimoji="0" lang="pt-BR" sz="4000" b="0" i="0" u="none" strike="noStrike" kern="1200" cap="none" spc="0" normalizeH="0" baseline="0" noProof="0" dirty="0">
                <a:ln>
                  <a:noFill/>
                </a:ln>
                <a:solidFill>
                  <a:srgbClr val="FFFFFF"/>
                </a:solidFill>
                <a:effectLst/>
                <a:uLnTx/>
                <a:uFillTx/>
                <a:latin typeface="Arial" charset="0"/>
                <a:ea typeface="+mn-ea"/>
                <a:cs typeface="+mn-cs"/>
              </a:rPr>
              <a:t>__HNO</a:t>
            </a:r>
            <a:r>
              <a:rPr kumimoji="0" lang="pt-BR" sz="2400" b="0" i="0" u="none" strike="noStrike" kern="1200" cap="none" spc="0" normalizeH="0" baseline="0" noProof="0" dirty="0">
                <a:ln>
                  <a:noFill/>
                </a:ln>
                <a:solidFill>
                  <a:srgbClr val="FFFFFF"/>
                </a:solidFill>
                <a:effectLst/>
                <a:uLnTx/>
                <a:uFillTx/>
                <a:latin typeface="Arial" charset="0"/>
                <a:ea typeface="+mn-ea"/>
                <a:cs typeface="+mn-cs"/>
              </a:rPr>
              <a:t>3 (aq) </a:t>
            </a:r>
            <a:endParaRPr kumimoji="0" lang="en-US" sz="2400" b="1" i="0" u="none" strike="noStrike" kern="1200" cap="none" spc="0" normalizeH="0" baseline="0" noProof="0" dirty="0">
              <a:ln w="17780" cmpd="sng">
                <a:solidFill>
                  <a:srgbClr val="FFFFFF"/>
                </a:solidFill>
                <a:prstDash val="solid"/>
                <a:miter lim="800000"/>
              </a:ln>
              <a:solidFill>
                <a:srgbClr val="FFFFFF"/>
              </a:solidFill>
              <a:effectLst>
                <a:glow rad="25400">
                  <a:srgbClr val="BBE0E3">
                    <a:satMod val="175000"/>
                    <a:alpha val="40000"/>
                  </a:srgbClr>
                </a:glow>
                <a:outerShdw blurRad="50800" algn="tl" rotWithShape="0">
                  <a:srgbClr val="000000"/>
                </a:outerShdw>
              </a:effectLst>
              <a:uLnTx/>
              <a:uFillTx/>
              <a:latin typeface="Arial" charset="0"/>
              <a:ea typeface="+mn-ea"/>
              <a:cs typeface="+mn-cs"/>
            </a:endParaRPr>
          </a:p>
        </p:txBody>
      </p:sp>
      <p:sp>
        <p:nvSpPr>
          <p:cNvPr id="12" name="Rectangle 11"/>
          <p:cNvSpPr/>
          <p:nvPr/>
        </p:nvSpPr>
        <p:spPr>
          <a:xfrm>
            <a:off x="130934" y="5288340"/>
            <a:ext cx="1553631"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20</a:t>
            </a:r>
          </a:p>
        </p:txBody>
      </p:sp>
      <p:pic>
        <p:nvPicPr>
          <p:cNvPr id="3" name="Picture 2">
            <a:extLst>
              <a:ext uri="{FF2B5EF4-FFF2-40B4-BE49-F238E27FC236}">
                <a16:creationId xmlns:a16="http://schemas.microsoft.com/office/drawing/2014/main" id="{FA0A0D8F-8B4A-29C1-EE62-FB1F265547E6}"/>
              </a:ext>
            </a:extLst>
          </p:cNvPr>
          <p:cNvPicPr>
            <a:picLocks noChangeAspect="1"/>
          </p:cNvPicPr>
          <p:nvPr/>
        </p:nvPicPr>
        <p:blipFill>
          <a:blip r:embed="rId2"/>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1117716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0" y="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97335" name="Group 55"/>
          <p:cNvGraphicFramePr>
            <a:graphicFrameLocks noGrp="1"/>
          </p:cNvGraphicFramePr>
          <p:nvPr/>
        </p:nvGraphicFramePr>
        <p:xfrm>
          <a:off x="228600" y="685800"/>
          <a:ext cx="8610600" cy="5459419"/>
        </p:xfrm>
        <a:graphic>
          <a:graphicData uri="http://schemas.openxmlformats.org/drawingml/2006/table">
            <a:tbl>
              <a:tblPr/>
              <a:tblGrid>
                <a:gridCol w="1677988">
                  <a:extLst>
                    <a:ext uri="{9D8B030D-6E8A-4147-A177-3AD203B41FA5}">
                      <a16:colId xmlns:a16="http://schemas.microsoft.com/office/drawing/2014/main" val="20000"/>
                    </a:ext>
                  </a:extLst>
                </a:gridCol>
                <a:gridCol w="1677987">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7988">
                  <a:extLst>
                    <a:ext uri="{9D8B030D-6E8A-4147-A177-3AD203B41FA5}">
                      <a16:colId xmlns:a16="http://schemas.microsoft.com/office/drawing/2014/main" val="20003"/>
                    </a:ext>
                  </a:extLst>
                </a:gridCol>
                <a:gridCol w="1900237">
                  <a:extLst>
                    <a:ext uri="{9D8B030D-6E8A-4147-A177-3AD203B41FA5}">
                      <a16:colId xmlns:a16="http://schemas.microsoft.com/office/drawing/2014/main" val="20004"/>
                    </a:ext>
                  </a:extLst>
                </a:gridCol>
              </a:tblGrid>
              <a:tr h="8717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THE</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SCRIPT</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KEEPER</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THE</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MORE YOU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KNOW</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BALANCING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ACT</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BLANK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STARE</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NAME THE COMPOUD</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Rectangle 47"/>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SlideSpark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096" name="Text Box 48"/>
          <p:cNvSpPr txBox="1">
            <a:spLocks noChangeArrowheads="1"/>
          </p:cNvSpPr>
          <p:nvPr/>
        </p:nvSpPr>
        <p:spPr bwMode="auto">
          <a:xfrm>
            <a:off x="228600" y="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Subscripts and Equations Review Game</a:t>
            </a:r>
          </a:p>
        </p:txBody>
      </p:sp>
      <p:sp>
        <p:nvSpPr>
          <p:cNvPr id="2097" name="Text Box 49"/>
          <p:cNvSpPr txBox="1">
            <a:spLocks noChangeArrowheads="1"/>
          </p:cNvSpPr>
          <p:nvPr/>
        </p:nvSpPr>
        <p:spPr bwMode="auto">
          <a:xfrm>
            <a:off x="457200" y="6172200"/>
            <a:ext cx="6019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mn-ea"/>
                <a:cs typeface="+mn-cs"/>
              </a:rPr>
              <a:t>Final Question:________________</a:t>
            </a:r>
          </a:p>
        </p:txBody>
      </p:sp>
    </p:spTree>
    <p:extLst>
      <p:ext uri="{BB962C8B-B14F-4D97-AF65-F5344CB8AC3E}">
        <p14:creationId xmlns:p14="http://schemas.microsoft.com/office/powerpoint/2010/main" val="2826480475"/>
      </p:ext>
    </p:extLst>
  </p:cSld>
  <p:clrMapOvr>
    <a:masterClrMapping/>
  </p:clrMapOvr>
  <p:transition spd="slow">
    <p:cove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0" y="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97335" name="Group 55"/>
          <p:cNvGraphicFramePr>
            <a:graphicFrameLocks noGrp="1"/>
          </p:cNvGraphicFramePr>
          <p:nvPr/>
        </p:nvGraphicFramePr>
        <p:xfrm>
          <a:off x="228600" y="685800"/>
          <a:ext cx="8610600" cy="5459419"/>
        </p:xfrm>
        <a:graphic>
          <a:graphicData uri="http://schemas.openxmlformats.org/drawingml/2006/table">
            <a:tbl>
              <a:tblPr/>
              <a:tblGrid>
                <a:gridCol w="1677988">
                  <a:extLst>
                    <a:ext uri="{9D8B030D-6E8A-4147-A177-3AD203B41FA5}">
                      <a16:colId xmlns:a16="http://schemas.microsoft.com/office/drawing/2014/main" val="20000"/>
                    </a:ext>
                  </a:extLst>
                </a:gridCol>
                <a:gridCol w="1677987">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7988">
                  <a:extLst>
                    <a:ext uri="{9D8B030D-6E8A-4147-A177-3AD203B41FA5}">
                      <a16:colId xmlns:a16="http://schemas.microsoft.com/office/drawing/2014/main" val="20003"/>
                    </a:ext>
                  </a:extLst>
                </a:gridCol>
                <a:gridCol w="1900237">
                  <a:extLst>
                    <a:ext uri="{9D8B030D-6E8A-4147-A177-3AD203B41FA5}">
                      <a16:colId xmlns:a16="http://schemas.microsoft.com/office/drawing/2014/main" val="20004"/>
                    </a:ext>
                  </a:extLst>
                </a:gridCol>
              </a:tblGrid>
              <a:tr h="8717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THE</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SCRIPT</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KEEPER</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THE</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MORE YOU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KNOW</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BALANCING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ACT</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BLANK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STARE</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02060"/>
                          </a:solidFill>
                          <a:effectLst/>
                          <a:latin typeface="Times New Roman" pitchFamily="18" charset="0"/>
                        </a:rPr>
                        <a:t>-BONUS-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02060"/>
                          </a:solidFill>
                          <a:effectLst/>
                          <a:latin typeface="Times New Roman" pitchFamily="18" charset="0"/>
                        </a:rPr>
                        <a:t>NAME THE COMPOUD</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0"/>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rgbClr val="002060"/>
                          </a:solidFill>
                          <a:effectLst/>
                          <a:latin typeface="Times New Roman" pitchFamily="18" charset="0"/>
                        </a:rPr>
                        <a:t>*21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1"/>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rgbClr val="002060"/>
                          </a:solidFill>
                          <a:effectLst/>
                          <a:latin typeface="Times New Roman" pitchFamily="18" charset="0"/>
                        </a:rPr>
                        <a:t>*22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2"/>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rgbClr val="002060"/>
                          </a:solidFill>
                          <a:effectLst/>
                          <a:latin typeface="Times New Roman" pitchFamily="18" charset="0"/>
                        </a:rPr>
                        <a:t>*23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3"/>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rgbClr val="002060"/>
                          </a:solidFill>
                          <a:effectLst/>
                          <a:latin typeface="Times New Roman" pitchFamily="18" charset="0"/>
                        </a:rPr>
                        <a:t>*24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4"/>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a:ln>
                            <a:noFill/>
                          </a:ln>
                          <a:solidFill>
                            <a:srgbClr val="002060"/>
                          </a:solidFill>
                          <a:effectLst/>
                          <a:latin typeface="Times New Roman" pitchFamily="18" charset="0"/>
                        </a:rPr>
                        <a:t>*25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5"/>
                  </a:ext>
                </a:extLst>
              </a:tr>
            </a:tbl>
          </a:graphicData>
        </a:graphic>
      </p:graphicFrame>
      <p:sp>
        <p:nvSpPr>
          <p:cNvPr id="2095" name="Rectangle 47"/>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SlideSpark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096" name="Text Box 48"/>
          <p:cNvSpPr txBox="1">
            <a:spLocks noChangeArrowheads="1"/>
          </p:cNvSpPr>
          <p:nvPr/>
        </p:nvSpPr>
        <p:spPr bwMode="auto">
          <a:xfrm>
            <a:off x="228600" y="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Subscripts and Equations Review Game</a:t>
            </a:r>
          </a:p>
        </p:txBody>
      </p:sp>
      <p:sp>
        <p:nvSpPr>
          <p:cNvPr id="2097" name="Text Box 49"/>
          <p:cNvSpPr txBox="1">
            <a:spLocks noChangeArrowheads="1"/>
          </p:cNvSpPr>
          <p:nvPr/>
        </p:nvSpPr>
        <p:spPr bwMode="auto">
          <a:xfrm>
            <a:off x="457200" y="6172200"/>
            <a:ext cx="6019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mn-ea"/>
                <a:cs typeface="+mn-cs"/>
              </a:rPr>
              <a:t>Final Question:________________</a:t>
            </a:r>
          </a:p>
        </p:txBody>
      </p:sp>
    </p:spTree>
    <p:extLst>
      <p:ext uri="{BB962C8B-B14F-4D97-AF65-F5344CB8AC3E}">
        <p14:creationId xmlns:p14="http://schemas.microsoft.com/office/powerpoint/2010/main" val="34658972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media.giphy.com/media/Did715gzeJOYo/giphy-facebook_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1"/>
            <a:ext cx="9144000" cy="6781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2400" y="152400"/>
            <a:ext cx="203292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solidFill>
                  <a:srgbClr val="92D050"/>
                </a:solidFill>
                <a:effectLst>
                  <a:glow rad="228600">
                    <a:srgbClr val="BBE0E3">
                      <a:satMod val="175000"/>
                      <a:alpha val="40000"/>
                    </a:srgbClr>
                  </a:glow>
                  <a:outerShdw blurRad="50800" algn="tl" rotWithShape="0">
                    <a:srgbClr val="000000"/>
                  </a:outerShdw>
                </a:effectLst>
                <a:uLnTx/>
                <a:uFillTx/>
                <a:latin typeface="Arial" charset="0"/>
                <a:ea typeface="+mn-ea"/>
                <a:cs typeface="+mn-cs"/>
              </a:rPr>
              <a:t>*21</a:t>
            </a:r>
          </a:p>
        </p:txBody>
      </p:sp>
      <p:sp>
        <p:nvSpPr>
          <p:cNvPr id="3" name="Rectangle 2"/>
          <p:cNvSpPr/>
          <p:nvPr/>
        </p:nvSpPr>
        <p:spPr>
          <a:xfrm>
            <a:off x="4835404" y="304800"/>
            <a:ext cx="4275466"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92D050"/>
                </a:solidFill>
                <a:effectLst>
                  <a:glow rad="228600">
                    <a:srgbClr val="000000">
                      <a:satMod val="175000"/>
                      <a:alpha val="40000"/>
                    </a:srgbClr>
                  </a:glow>
                  <a:outerShdw blurRad="50800" algn="tl" rotWithShape="0">
                    <a:srgbClr val="000000"/>
                  </a:outerShdw>
                </a:effectLst>
                <a:uLnTx/>
                <a:uFillTx/>
                <a:latin typeface="Arial" charset="0"/>
                <a:ea typeface="+mn-ea"/>
                <a:cs typeface="+mn-cs"/>
              </a:rPr>
              <a:t>What’s this?</a:t>
            </a:r>
          </a:p>
        </p:txBody>
      </p:sp>
    </p:spTree>
    <p:extLst>
      <p:ext uri="{BB962C8B-B14F-4D97-AF65-F5344CB8AC3E}">
        <p14:creationId xmlns:p14="http://schemas.microsoft.com/office/powerpoint/2010/main" val="20899429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unsophisticook.com/wp-content/uploads/2014/03/Oobleck-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39" y="1"/>
            <a:ext cx="913406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04800" y="4876800"/>
            <a:ext cx="203292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solidFill>
                  <a:srgbClr val="FF5050"/>
                </a:solidFill>
                <a:effectLst>
                  <a:outerShdw blurRad="50800" algn="tl" rotWithShape="0">
                    <a:srgbClr val="000000"/>
                  </a:outerShdw>
                </a:effectLst>
                <a:uLnTx/>
                <a:uFillTx/>
                <a:latin typeface="Arial" charset="0"/>
                <a:ea typeface="+mn-ea"/>
                <a:cs typeface="+mn-cs"/>
              </a:rPr>
              <a:t>*22</a:t>
            </a:r>
          </a:p>
        </p:txBody>
      </p:sp>
      <p:sp>
        <p:nvSpPr>
          <p:cNvPr id="3" name="Rectangle 2"/>
          <p:cNvSpPr/>
          <p:nvPr/>
        </p:nvSpPr>
        <p:spPr>
          <a:xfrm>
            <a:off x="4419600" y="149087"/>
            <a:ext cx="4275466" cy="92333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FF5050"/>
                </a:solidFill>
                <a:effectLst>
                  <a:glow rad="228600">
                    <a:srgbClr val="000000">
                      <a:satMod val="175000"/>
                      <a:alpha val="40000"/>
                    </a:srgbClr>
                  </a:glow>
                  <a:outerShdw blurRad="50800" algn="tl" rotWithShape="0">
                    <a:srgbClr val="000000"/>
                  </a:outerShdw>
                </a:effectLst>
                <a:uLnTx/>
                <a:uFillTx/>
                <a:latin typeface="Arial" charset="0"/>
                <a:ea typeface="+mn-ea"/>
                <a:cs typeface="+mn-cs"/>
              </a:rPr>
              <a:t>What’s this?</a:t>
            </a:r>
          </a:p>
        </p:txBody>
      </p:sp>
    </p:spTree>
    <p:extLst>
      <p:ext uri="{BB962C8B-B14F-4D97-AF65-F5344CB8AC3E}">
        <p14:creationId xmlns:p14="http://schemas.microsoft.com/office/powerpoint/2010/main" val="24549437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s://upload.wikimedia.org/wikipedia/commons/a/a9/Fundi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2400" y="0"/>
            <a:ext cx="203292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BBE0E3">
                      <a:tint val="3000"/>
                    </a:srgbClr>
                  </a:solidFill>
                  <a:prstDash val="solid"/>
                  <a:miter lim="800000"/>
                </a:ln>
                <a:gradFill>
                  <a:gsLst>
                    <a:gs pos="10000">
                      <a:srgbClr val="BBE0E3">
                        <a:tint val="63000"/>
                        <a:sat val="105000"/>
                      </a:srgbClr>
                    </a:gs>
                    <a:gs pos="90000">
                      <a:srgbClr val="BBE0E3">
                        <a:shade val="50000"/>
                        <a:satMod val="100000"/>
                      </a:srgbClr>
                    </a:gs>
                  </a:gsLst>
                  <a:lin ang="5400000"/>
                </a:gradFill>
                <a:effectLst>
                  <a:outerShdw blurRad="55000" dist="50800" dir="5400000" algn="tl">
                    <a:srgbClr val="000000">
                      <a:alpha val="33000"/>
                    </a:srgbClr>
                  </a:outerShdw>
                </a:effectLst>
                <a:uLnTx/>
                <a:uFillTx/>
                <a:latin typeface="Arial" charset="0"/>
                <a:ea typeface="+mn-ea"/>
                <a:cs typeface="+mn-cs"/>
              </a:rPr>
              <a:t>*23</a:t>
            </a:r>
          </a:p>
        </p:txBody>
      </p:sp>
      <p:sp>
        <p:nvSpPr>
          <p:cNvPr id="3" name="Freeform 2"/>
          <p:cNvSpPr/>
          <p:nvPr/>
        </p:nvSpPr>
        <p:spPr>
          <a:xfrm>
            <a:off x="3935896" y="1966404"/>
            <a:ext cx="2047461" cy="3569692"/>
          </a:xfrm>
          <a:custGeom>
            <a:avLst/>
            <a:gdLst>
              <a:gd name="connsiteX0" fmla="*/ 1480930 w 2047461"/>
              <a:gd name="connsiteY0" fmla="*/ 11483 h 3569692"/>
              <a:gd name="connsiteX1" fmla="*/ 1480930 w 2047461"/>
              <a:gd name="connsiteY1" fmla="*/ 11483 h 3569692"/>
              <a:gd name="connsiteX2" fmla="*/ 1391478 w 2047461"/>
              <a:gd name="connsiteY2" fmla="*/ 21422 h 3569692"/>
              <a:gd name="connsiteX3" fmla="*/ 1381539 w 2047461"/>
              <a:gd name="connsiteY3" fmla="*/ 746979 h 3569692"/>
              <a:gd name="connsiteX4" fmla="*/ 1361661 w 2047461"/>
              <a:gd name="connsiteY4" fmla="*/ 806613 h 3569692"/>
              <a:gd name="connsiteX5" fmla="*/ 1341782 w 2047461"/>
              <a:gd name="connsiteY5" fmla="*/ 836431 h 3569692"/>
              <a:gd name="connsiteX6" fmla="*/ 1292087 w 2047461"/>
              <a:gd name="connsiteY6" fmla="*/ 925883 h 3569692"/>
              <a:gd name="connsiteX7" fmla="*/ 1262269 w 2047461"/>
              <a:gd name="connsiteY7" fmla="*/ 975579 h 3569692"/>
              <a:gd name="connsiteX8" fmla="*/ 1222513 w 2047461"/>
              <a:gd name="connsiteY8" fmla="*/ 1055092 h 3569692"/>
              <a:gd name="connsiteX9" fmla="*/ 1212574 w 2047461"/>
              <a:gd name="connsiteY9" fmla="*/ 1084909 h 3569692"/>
              <a:gd name="connsiteX10" fmla="*/ 1182756 w 2047461"/>
              <a:gd name="connsiteY10" fmla="*/ 1114726 h 3569692"/>
              <a:gd name="connsiteX11" fmla="*/ 1123121 w 2047461"/>
              <a:gd name="connsiteY11" fmla="*/ 1184300 h 3569692"/>
              <a:gd name="connsiteX12" fmla="*/ 1093304 w 2047461"/>
              <a:gd name="connsiteY12" fmla="*/ 1243935 h 3569692"/>
              <a:gd name="connsiteX13" fmla="*/ 1063487 w 2047461"/>
              <a:gd name="connsiteY13" fmla="*/ 1263813 h 3569692"/>
              <a:gd name="connsiteX14" fmla="*/ 1023730 w 2047461"/>
              <a:gd name="connsiteY14" fmla="*/ 1303570 h 3569692"/>
              <a:gd name="connsiteX15" fmla="*/ 974034 w 2047461"/>
              <a:gd name="connsiteY15" fmla="*/ 1353266 h 3569692"/>
              <a:gd name="connsiteX16" fmla="*/ 944217 w 2047461"/>
              <a:gd name="connsiteY16" fmla="*/ 1383083 h 3569692"/>
              <a:gd name="connsiteX17" fmla="*/ 914400 w 2047461"/>
              <a:gd name="connsiteY17" fmla="*/ 1402961 h 3569692"/>
              <a:gd name="connsiteX18" fmla="*/ 894521 w 2047461"/>
              <a:gd name="connsiteY18" fmla="*/ 1422839 h 3569692"/>
              <a:gd name="connsiteX19" fmla="*/ 864704 w 2047461"/>
              <a:gd name="connsiteY19" fmla="*/ 1432779 h 3569692"/>
              <a:gd name="connsiteX20" fmla="*/ 844826 w 2047461"/>
              <a:gd name="connsiteY20" fmla="*/ 1462596 h 3569692"/>
              <a:gd name="connsiteX21" fmla="*/ 815008 w 2047461"/>
              <a:gd name="connsiteY21" fmla="*/ 1492413 h 3569692"/>
              <a:gd name="connsiteX22" fmla="*/ 805069 w 2047461"/>
              <a:gd name="connsiteY22" fmla="*/ 1522231 h 3569692"/>
              <a:gd name="connsiteX23" fmla="*/ 775252 w 2047461"/>
              <a:gd name="connsiteY23" fmla="*/ 1552048 h 3569692"/>
              <a:gd name="connsiteX24" fmla="*/ 735495 w 2047461"/>
              <a:gd name="connsiteY24" fmla="*/ 1601744 h 3569692"/>
              <a:gd name="connsiteX25" fmla="*/ 725556 w 2047461"/>
              <a:gd name="connsiteY25" fmla="*/ 1631561 h 3569692"/>
              <a:gd name="connsiteX26" fmla="*/ 675861 w 2047461"/>
              <a:gd name="connsiteY26" fmla="*/ 1701135 h 3569692"/>
              <a:gd name="connsiteX27" fmla="*/ 655982 w 2047461"/>
              <a:gd name="connsiteY27" fmla="*/ 1760770 h 3569692"/>
              <a:gd name="connsiteX28" fmla="*/ 636104 w 2047461"/>
              <a:gd name="connsiteY28" fmla="*/ 1800526 h 3569692"/>
              <a:gd name="connsiteX29" fmla="*/ 626165 w 2047461"/>
              <a:gd name="connsiteY29" fmla="*/ 1830344 h 3569692"/>
              <a:gd name="connsiteX30" fmla="*/ 606287 w 2047461"/>
              <a:gd name="connsiteY30" fmla="*/ 1860161 h 3569692"/>
              <a:gd name="connsiteX31" fmla="*/ 596347 w 2047461"/>
              <a:gd name="connsiteY31" fmla="*/ 1889979 h 3569692"/>
              <a:gd name="connsiteX32" fmla="*/ 576469 w 2047461"/>
              <a:gd name="connsiteY32" fmla="*/ 1929735 h 3569692"/>
              <a:gd name="connsiteX33" fmla="*/ 556591 w 2047461"/>
              <a:gd name="connsiteY33" fmla="*/ 1959553 h 3569692"/>
              <a:gd name="connsiteX34" fmla="*/ 546652 w 2047461"/>
              <a:gd name="connsiteY34" fmla="*/ 1989370 h 3569692"/>
              <a:gd name="connsiteX35" fmla="*/ 506895 w 2047461"/>
              <a:gd name="connsiteY35" fmla="*/ 2058944 h 3569692"/>
              <a:gd name="connsiteX36" fmla="*/ 477078 w 2047461"/>
              <a:gd name="connsiteY36" fmla="*/ 2088761 h 3569692"/>
              <a:gd name="connsiteX37" fmla="*/ 447261 w 2047461"/>
              <a:gd name="connsiteY37" fmla="*/ 2148396 h 3569692"/>
              <a:gd name="connsiteX38" fmla="*/ 417443 w 2047461"/>
              <a:gd name="connsiteY38" fmla="*/ 2198092 h 3569692"/>
              <a:gd name="connsiteX39" fmla="*/ 387626 w 2047461"/>
              <a:gd name="connsiteY39" fmla="*/ 2257726 h 3569692"/>
              <a:gd name="connsiteX40" fmla="*/ 357808 w 2047461"/>
              <a:gd name="connsiteY40" fmla="*/ 2317361 h 3569692"/>
              <a:gd name="connsiteX41" fmla="*/ 288234 w 2047461"/>
              <a:gd name="connsiteY41" fmla="*/ 2406813 h 3569692"/>
              <a:gd name="connsiteX42" fmla="*/ 238539 w 2047461"/>
              <a:gd name="connsiteY42" fmla="*/ 2446570 h 3569692"/>
              <a:gd name="connsiteX43" fmla="*/ 159026 w 2047461"/>
              <a:gd name="connsiteY43" fmla="*/ 2466448 h 3569692"/>
              <a:gd name="connsiteX44" fmla="*/ 129208 w 2047461"/>
              <a:gd name="connsiteY44" fmla="*/ 2486326 h 3569692"/>
              <a:gd name="connsiteX45" fmla="*/ 109330 w 2047461"/>
              <a:gd name="connsiteY45" fmla="*/ 2506205 h 3569692"/>
              <a:gd name="connsiteX46" fmla="*/ 79513 w 2047461"/>
              <a:gd name="connsiteY46" fmla="*/ 2516144 h 3569692"/>
              <a:gd name="connsiteX47" fmla="*/ 59634 w 2047461"/>
              <a:gd name="connsiteY47" fmla="*/ 2536022 h 3569692"/>
              <a:gd name="connsiteX48" fmla="*/ 9939 w 2047461"/>
              <a:gd name="connsiteY48" fmla="*/ 2625474 h 3569692"/>
              <a:gd name="connsiteX49" fmla="*/ 0 w 2047461"/>
              <a:gd name="connsiteY49" fmla="*/ 2665231 h 3569692"/>
              <a:gd name="connsiteX50" fmla="*/ 9939 w 2047461"/>
              <a:gd name="connsiteY50" fmla="*/ 2794439 h 3569692"/>
              <a:gd name="connsiteX51" fmla="*/ 29817 w 2047461"/>
              <a:gd name="connsiteY51" fmla="*/ 2814318 h 3569692"/>
              <a:gd name="connsiteX52" fmla="*/ 49695 w 2047461"/>
              <a:gd name="connsiteY52" fmla="*/ 2873953 h 3569692"/>
              <a:gd name="connsiteX53" fmla="*/ 79513 w 2047461"/>
              <a:gd name="connsiteY53" fmla="*/ 2933587 h 3569692"/>
              <a:gd name="connsiteX54" fmla="*/ 109330 w 2047461"/>
              <a:gd name="connsiteY54" fmla="*/ 2953466 h 3569692"/>
              <a:gd name="connsiteX55" fmla="*/ 149087 w 2047461"/>
              <a:gd name="connsiteY55" fmla="*/ 3013100 h 3569692"/>
              <a:gd name="connsiteX56" fmla="*/ 188843 w 2047461"/>
              <a:gd name="connsiteY56" fmla="*/ 3062796 h 3569692"/>
              <a:gd name="connsiteX57" fmla="*/ 208721 w 2047461"/>
              <a:gd name="connsiteY57" fmla="*/ 3092613 h 3569692"/>
              <a:gd name="connsiteX58" fmla="*/ 238539 w 2047461"/>
              <a:gd name="connsiteY58" fmla="*/ 3192005 h 3569692"/>
              <a:gd name="connsiteX59" fmla="*/ 258417 w 2047461"/>
              <a:gd name="connsiteY59" fmla="*/ 3321213 h 3569692"/>
              <a:gd name="connsiteX60" fmla="*/ 268356 w 2047461"/>
              <a:gd name="connsiteY60" fmla="*/ 3351031 h 3569692"/>
              <a:gd name="connsiteX61" fmla="*/ 288234 w 2047461"/>
              <a:gd name="connsiteY61" fmla="*/ 3380848 h 3569692"/>
              <a:gd name="connsiteX62" fmla="*/ 337930 w 2047461"/>
              <a:gd name="connsiteY62" fmla="*/ 3470300 h 3569692"/>
              <a:gd name="connsiteX63" fmla="*/ 417443 w 2047461"/>
              <a:gd name="connsiteY63" fmla="*/ 3529935 h 3569692"/>
              <a:gd name="connsiteX64" fmla="*/ 447261 w 2047461"/>
              <a:gd name="connsiteY64" fmla="*/ 3549813 h 3569692"/>
              <a:gd name="connsiteX65" fmla="*/ 477078 w 2047461"/>
              <a:gd name="connsiteY65" fmla="*/ 3569692 h 3569692"/>
              <a:gd name="connsiteX66" fmla="*/ 815008 w 2047461"/>
              <a:gd name="connsiteY66" fmla="*/ 3559753 h 3569692"/>
              <a:gd name="connsiteX67" fmla="*/ 854765 w 2047461"/>
              <a:gd name="connsiteY67" fmla="*/ 3510057 h 3569692"/>
              <a:gd name="connsiteX68" fmla="*/ 904461 w 2047461"/>
              <a:gd name="connsiteY68" fmla="*/ 3470300 h 3569692"/>
              <a:gd name="connsiteX69" fmla="*/ 1003852 w 2047461"/>
              <a:gd name="connsiteY69" fmla="*/ 3390787 h 3569692"/>
              <a:gd name="connsiteX70" fmla="*/ 1033669 w 2047461"/>
              <a:gd name="connsiteY70" fmla="*/ 3380848 h 3569692"/>
              <a:gd name="connsiteX71" fmla="*/ 1083365 w 2047461"/>
              <a:gd name="connsiteY71" fmla="*/ 3281457 h 3569692"/>
              <a:gd name="connsiteX72" fmla="*/ 1093304 w 2047461"/>
              <a:gd name="connsiteY72" fmla="*/ 3162187 h 3569692"/>
              <a:gd name="connsiteX73" fmla="*/ 1113182 w 2047461"/>
              <a:gd name="connsiteY73" fmla="*/ 3102553 h 3569692"/>
              <a:gd name="connsiteX74" fmla="*/ 1123121 w 2047461"/>
              <a:gd name="connsiteY74" fmla="*/ 3032979 h 3569692"/>
              <a:gd name="connsiteX75" fmla="*/ 1133061 w 2047461"/>
              <a:gd name="connsiteY75" fmla="*/ 3003161 h 3569692"/>
              <a:gd name="connsiteX76" fmla="*/ 1143000 w 2047461"/>
              <a:gd name="connsiteY76" fmla="*/ 2794439 h 3569692"/>
              <a:gd name="connsiteX77" fmla="*/ 1182756 w 2047461"/>
              <a:gd name="connsiteY77" fmla="*/ 2734805 h 3569692"/>
              <a:gd name="connsiteX78" fmla="*/ 1222513 w 2047461"/>
              <a:gd name="connsiteY78" fmla="*/ 2685109 h 3569692"/>
              <a:gd name="connsiteX79" fmla="*/ 1262269 w 2047461"/>
              <a:gd name="connsiteY79" fmla="*/ 2675170 h 3569692"/>
              <a:gd name="connsiteX80" fmla="*/ 1292087 w 2047461"/>
              <a:gd name="connsiteY80" fmla="*/ 2655292 h 3569692"/>
              <a:gd name="connsiteX81" fmla="*/ 1361661 w 2047461"/>
              <a:gd name="connsiteY81" fmla="*/ 2575779 h 3569692"/>
              <a:gd name="connsiteX82" fmla="*/ 1391478 w 2047461"/>
              <a:gd name="connsiteY82" fmla="*/ 2516144 h 3569692"/>
              <a:gd name="connsiteX83" fmla="*/ 1401417 w 2047461"/>
              <a:gd name="connsiteY83" fmla="*/ 2486326 h 3569692"/>
              <a:gd name="connsiteX84" fmla="*/ 1421295 w 2047461"/>
              <a:gd name="connsiteY84" fmla="*/ 2217970 h 3569692"/>
              <a:gd name="connsiteX85" fmla="*/ 1461052 w 2047461"/>
              <a:gd name="connsiteY85" fmla="*/ 2178213 h 3569692"/>
              <a:gd name="connsiteX86" fmla="*/ 1470991 w 2047461"/>
              <a:gd name="connsiteY86" fmla="*/ 2148396 h 3569692"/>
              <a:gd name="connsiteX87" fmla="*/ 1490869 w 2047461"/>
              <a:gd name="connsiteY87" fmla="*/ 2118579 h 3569692"/>
              <a:gd name="connsiteX88" fmla="*/ 1520687 w 2047461"/>
              <a:gd name="connsiteY88" fmla="*/ 2058944 h 3569692"/>
              <a:gd name="connsiteX89" fmla="*/ 1550504 w 2047461"/>
              <a:gd name="connsiteY89" fmla="*/ 1989370 h 3569692"/>
              <a:gd name="connsiteX90" fmla="*/ 1590261 w 2047461"/>
              <a:gd name="connsiteY90" fmla="*/ 1919796 h 3569692"/>
              <a:gd name="connsiteX91" fmla="*/ 1649895 w 2047461"/>
              <a:gd name="connsiteY91" fmla="*/ 1870100 h 3569692"/>
              <a:gd name="connsiteX92" fmla="*/ 1699591 w 2047461"/>
              <a:gd name="connsiteY92" fmla="*/ 1830344 h 3569692"/>
              <a:gd name="connsiteX93" fmla="*/ 1739347 w 2047461"/>
              <a:gd name="connsiteY93" fmla="*/ 1770709 h 3569692"/>
              <a:gd name="connsiteX94" fmla="*/ 1759226 w 2047461"/>
              <a:gd name="connsiteY94" fmla="*/ 1740892 h 3569692"/>
              <a:gd name="connsiteX95" fmla="*/ 1789043 w 2047461"/>
              <a:gd name="connsiteY95" fmla="*/ 1701135 h 3569692"/>
              <a:gd name="connsiteX96" fmla="*/ 1808921 w 2047461"/>
              <a:gd name="connsiteY96" fmla="*/ 1671318 h 3569692"/>
              <a:gd name="connsiteX97" fmla="*/ 1838739 w 2047461"/>
              <a:gd name="connsiteY97" fmla="*/ 1601744 h 3569692"/>
              <a:gd name="connsiteX98" fmla="*/ 1868556 w 2047461"/>
              <a:gd name="connsiteY98" fmla="*/ 1571926 h 3569692"/>
              <a:gd name="connsiteX99" fmla="*/ 1898374 w 2047461"/>
              <a:gd name="connsiteY99" fmla="*/ 1522231 h 3569692"/>
              <a:gd name="connsiteX100" fmla="*/ 1908313 w 2047461"/>
              <a:gd name="connsiteY100" fmla="*/ 1492413 h 3569692"/>
              <a:gd name="connsiteX101" fmla="*/ 1928191 w 2047461"/>
              <a:gd name="connsiteY101" fmla="*/ 1442718 h 3569692"/>
              <a:gd name="connsiteX102" fmla="*/ 1948069 w 2047461"/>
              <a:gd name="connsiteY102" fmla="*/ 1363205 h 3569692"/>
              <a:gd name="connsiteX103" fmla="*/ 1967947 w 2047461"/>
              <a:gd name="connsiteY103" fmla="*/ 1343326 h 3569692"/>
              <a:gd name="connsiteX104" fmla="*/ 1997765 w 2047461"/>
              <a:gd name="connsiteY104" fmla="*/ 1253874 h 3569692"/>
              <a:gd name="connsiteX105" fmla="*/ 2017643 w 2047461"/>
              <a:gd name="connsiteY105" fmla="*/ 1224057 h 3569692"/>
              <a:gd name="connsiteX106" fmla="*/ 2027582 w 2047461"/>
              <a:gd name="connsiteY106" fmla="*/ 1174361 h 3569692"/>
              <a:gd name="connsiteX107" fmla="*/ 2047461 w 2047461"/>
              <a:gd name="connsiteY107" fmla="*/ 1045153 h 3569692"/>
              <a:gd name="connsiteX108" fmla="*/ 2037521 w 2047461"/>
              <a:gd name="connsiteY108" fmla="*/ 806613 h 3569692"/>
              <a:gd name="connsiteX109" fmla="*/ 2027582 w 2047461"/>
              <a:gd name="connsiteY109" fmla="*/ 776796 h 3569692"/>
              <a:gd name="connsiteX110" fmla="*/ 2007704 w 2047461"/>
              <a:gd name="connsiteY110" fmla="*/ 746979 h 3569692"/>
              <a:gd name="connsiteX111" fmla="*/ 1987826 w 2047461"/>
              <a:gd name="connsiteY111" fmla="*/ 727100 h 3569692"/>
              <a:gd name="connsiteX112" fmla="*/ 1958008 w 2047461"/>
              <a:gd name="connsiteY112" fmla="*/ 667466 h 3569692"/>
              <a:gd name="connsiteX113" fmla="*/ 1928191 w 2047461"/>
              <a:gd name="connsiteY113" fmla="*/ 647587 h 3569692"/>
              <a:gd name="connsiteX114" fmla="*/ 1868556 w 2047461"/>
              <a:gd name="connsiteY114" fmla="*/ 568074 h 3569692"/>
              <a:gd name="connsiteX115" fmla="*/ 1808921 w 2047461"/>
              <a:gd name="connsiteY115" fmla="*/ 528318 h 3569692"/>
              <a:gd name="connsiteX116" fmla="*/ 1779104 w 2047461"/>
              <a:gd name="connsiteY116" fmla="*/ 508439 h 3569692"/>
              <a:gd name="connsiteX117" fmla="*/ 1749287 w 2047461"/>
              <a:gd name="connsiteY117" fmla="*/ 498500 h 3569692"/>
              <a:gd name="connsiteX118" fmla="*/ 1709530 w 2047461"/>
              <a:gd name="connsiteY118" fmla="*/ 448805 h 3569692"/>
              <a:gd name="connsiteX119" fmla="*/ 1679713 w 2047461"/>
              <a:gd name="connsiteY119" fmla="*/ 428926 h 3569692"/>
              <a:gd name="connsiteX120" fmla="*/ 1600200 w 2047461"/>
              <a:gd name="connsiteY120" fmla="*/ 349413 h 3569692"/>
              <a:gd name="connsiteX121" fmla="*/ 1580321 w 2047461"/>
              <a:gd name="connsiteY121" fmla="*/ 329535 h 3569692"/>
              <a:gd name="connsiteX122" fmla="*/ 1560443 w 2047461"/>
              <a:gd name="connsiteY122" fmla="*/ 269900 h 3569692"/>
              <a:gd name="connsiteX123" fmla="*/ 1550504 w 2047461"/>
              <a:gd name="connsiteY123" fmla="*/ 230144 h 3569692"/>
              <a:gd name="connsiteX124" fmla="*/ 1510747 w 2047461"/>
              <a:gd name="connsiteY124" fmla="*/ 170509 h 3569692"/>
              <a:gd name="connsiteX125" fmla="*/ 1490869 w 2047461"/>
              <a:gd name="connsiteY125" fmla="*/ 140692 h 3569692"/>
              <a:gd name="connsiteX126" fmla="*/ 1470991 w 2047461"/>
              <a:gd name="connsiteY126" fmla="*/ 110874 h 3569692"/>
              <a:gd name="connsiteX127" fmla="*/ 1391478 w 2047461"/>
              <a:gd name="connsiteY127" fmla="*/ 1544 h 3569692"/>
              <a:gd name="connsiteX128" fmla="*/ 1480930 w 2047461"/>
              <a:gd name="connsiteY128" fmla="*/ 11483 h 3569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47461" h="3569692">
                <a:moveTo>
                  <a:pt x="1480930" y="11483"/>
                </a:moveTo>
                <a:lnTo>
                  <a:pt x="1480930" y="11483"/>
                </a:lnTo>
                <a:cubicBezTo>
                  <a:pt x="1451113" y="14796"/>
                  <a:pt x="1395496" y="-8309"/>
                  <a:pt x="1391478" y="21422"/>
                </a:cubicBezTo>
                <a:cubicBezTo>
                  <a:pt x="1359087" y="261118"/>
                  <a:pt x="1390717" y="505278"/>
                  <a:pt x="1381539" y="746979"/>
                </a:cubicBezTo>
                <a:cubicBezTo>
                  <a:pt x="1380744" y="767917"/>
                  <a:pt x="1368287" y="786735"/>
                  <a:pt x="1361661" y="806613"/>
                </a:cubicBezTo>
                <a:cubicBezTo>
                  <a:pt x="1357883" y="817946"/>
                  <a:pt x="1348408" y="826492"/>
                  <a:pt x="1341782" y="836431"/>
                </a:cubicBezTo>
                <a:cubicBezTo>
                  <a:pt x="1324288" y="888913"/>
                  <a:pt x="1337654" y="857531"/>
                  <a:pt x="1292087" y="925883"/>
                </a:cubicBezTo>
                <a:cubicBezTo>
                  <a:pt x="1240479" y="1003296"/>
                  <a:pt x="1324174" y="913671"/>
                  <a:pt x="1262269" y="975579"/>
                </a:cubicBezTo>
                <a:cubicBezTo>
                  <a:pt x="1242508" y="1054624"/>
                  <a:pt x="1267565" y="976250"/>
                  <a:pt x="1222513" y="1055092"/>
                </a:cubicBezTo>
                <a:cubicBezTo>
                  <a:pt x="1217315" y="1064188"/>
                  <a:pt x="1218385" y="1076192"/>
                  <a:pt x="1212574" y="1084909"/>
                </a:cubicBezTo>
                <a:cubicBezTo>
                  <a:pt x="1204777" y="1096604"/>
                  <a:pt x="1191755" y="1103928"/>
                  <a:pt x="1182756" y="1114726"/>
                </a:cubicBezTo>
                <a:cubicBezTo>
                  <a:pt x="1107069" y="1205551"/>
                  <a:pt x="1242575" y="1064849"/>
                  <a:pt x="1123121" y="1184300"/>
                </a:cubicBezTo>
                <a:cubicBezTo>
                  <a:pt x="1115037" y="1208552"/>
                  <a:pt x="1112571" y="1224668"/>
                  <a:pt x="1093304" y="1243935"/>
                </a:cubicBezTo>
                <a:cubicBezTo>
                  <a:pt x="1084857" y="1252382"/>
                  <a:pt x="1073426" y="1257187"/>
                  <a:pt x="1063487" y="1263813"/>
                </a:cubicBezTo>
                <a:cubicBezTo>
                  <a:pt x="1042870" y="1325658"/>
                  <a:pt x="1070849" y="1268230"/>
                  <a:pt x="1023730" y="1303570"/>
                </a:cubicBezTo>
                <a:cubicBezTo>
                  <a:pt x="1004988" y="1317626"/>
                  <a:pt x="990599" y="1336701"/>
                  <a:pt x="974034" y="1353266"/>
                </a:cubicBezTo>
                <a:cubicBezTo>
                  <a:pt x="964095" y="1363205"/>
                  <a:pt x="955912" y="1375286"/>
                  <a:pt x="944217" y="1383083"/>
                </a:cubicBezTo>
                <a:cubicBezTo>
                  <a:pt x="934278" y="1389709"/>
                  <a:pt x="923728" y="1395499"/>
                  <a:pt x="914400" y="1402961"/>
                </a:cubicBezTo>
                <a:cubicBezTo>
                  <a:pt x="907083" y="1408815"/>
                  <a:pt x="902556" y="1418018"/>
                  <a:pt x="894521" y="1422839"/>
                </a:cubicBezTo>
                <a:cubicBezTo>
                  <a:pt x="885537" y="1428229"/>
                  <a:pt x="874643" y="1429466"/>
                  <a:pt x="864704" y="1432779"/>
                </a:cubicBezTo>
                <a:cubicBezTo>
                  <a:pt x="858078" y="1442718"/>
                  <a:pt x="852473" y="1453420"/>
                  <a:pt x="844826" y="1462596"/>
                </a:cubicBezTo>
                <a:cubicBezTo>
                  <a:pt x="835827" y="1473394"/>
                  <a:pt x="822805" y="1480718"/>
                  <a:pt x="815008" y="1492413"/>
                </a:cubicBezTo>
                <a:cubicBezTo>
                  <a:pt x="809196" y="1501130"/>
                  <a:pt x="810880" y="1513514"/>
                  <a:pt x="805069" y="1522231"/>
                </a:cubicBezTo>
                <a:cubicBezTo>
                  <a:pt x="797272" y="1533926"/>
                  <a:pt x="784250" y="1541250"/>
                  <a:pt x="775252" y="1552048"/>
                </a:cubicBezTo>
                <a:cubicBezTo>
                  <a:pt x="712572" y="1627266"/>
                  <a:pt x="793320" y="1543922"/>
                  <a:pt x="735495" y="1601744"/>
                </a:cubicBezTo>
                <a:cubicBezTo>
                  <a:pt x="732182" y="1611683"/>
                  <a:pt x="731367" y="1622844"/>
                  <a:pt x="725556" y="1631561"/>
                </a:cubicBezTo>
                <a:cubicBezTo>
                  <a:pt x="677526" y="1703608"/>
                  <a:pt x="710180" y="1615338"/>
                  <a:pt x="675861" y="1701135"/>
                </a:cubicBezTo>
                <a:cubicBezTo>
                  <a:pt x="668079" y="1720590"/>
                  <a:pt x="665353" y="1742028"/>
                  <a:pt x="655982" y="1760770"/>
                </a:cubicBezTo>
                <a:cubicBezTo>
                  <a:pt x="649356" y="1774022"/>
                  <a:pt x="641940" y="1786908"/>
                  <a:pt x="636104" y="1800526"/>
                </a:cubicBezTo>
                <a:cubicBezTo>
                  <a:pt x="631977" y="1810156"/>
                  <a:pt x="630850" y="1820973"/>
                  <a:pt x="626165" y="1830344"/>
                </a:cubicBezTo>
                <a:cubicBezTo>
                  <a:pt x="620823" y="1841028"/>
                  <a:pt x="611629" y="1849477"/>
                  <a:pt x="606287" y="1860161"/>
                </a:cubicBezTo>
                <a:cubicBezTo>
                  <a:pt x="601601" y="1869532"/>
                  <a:pt x="600474" y="1880349"/>
                  <a:pt x="596347" y="1889979"/>
                </a:cubicBezTo>
                <a:cubicBezTo>
                  <a:pt x="590511" y="1903597"/>
                  <a:pt x="583820" y="1916871"/>
                  <a:pt x="576469" y="1929735"/>
                </a:cubicBezTo>
                <a:cubicBezTo>
                  <a:pt x="570542" y="1940107"/>
                  <a:pt x="561933" y="1948869"/>
                  <a:pt x="556591" y="1959553"/>
                </a:cubicBezTo>
                <a:cubicBezTo>
                  <a:pt x="551906" y="1968924"/>
                  <a:pt x="550779" y="1979740"/>
                  <a:pt x="546652" y="1989370"/>
                </a:cubicBezTo>
                <a:cubicBezTo>
                  <a:pt x="538074" y="2009386"/>
                  <a:pt x="521575" y="2041328"/>
                  <a:pt x="506895" y="2058944"/>
                </a:cubicBezTo>
                <a:cubicBezTo>
                  <a:pt x="497897" y="2069742"/>
                  <a:pt x="487017" y="2078822"/>
                  <a:pt x="477078" y="2088761"/>
                </a:cubicBezTo>
                <a:cubicBezTo>
                  <a:pt x="452099" y="2163700"/>
                  <a:pt x="485791" y="2071338"/>
                  <a:pt x="447261" y="2148396"/>
                </a:cubicBezTo>
                <a:cubicBezTo>
                  <a:pt x="421455" y="2200006"/>
                  <a:pt x="456269" y="2159264"/>
                  <a:pt x="417443" y="2198092"/>
                </a:cubicBezTo>
                <a:cubicBezTo>
                  <a:pt x="392460" y="2273041"/>
                  <a:pt x="426161" y="2180654"/>
                  <a:pt x="387626" y="2257726"/>
                </a:cubicBezTo>
                <a:cubicBezTo>
                  <a:pt x="346481" y="2340017"/>
                  <a:pt x="414772" y="2231920"/>
                  <a:pt x="357808" y="2317361"/>
                </a:cubicBezTo>
                <a:cubicBezTo>
                  <a:pt x="338979" y="2373849"/>
                  <a:pt x="355278" y="2339769"/>
                  <a:pt x="288234" y="2406813"/>
                </a:cubicBezTo>
                <a:cubicBezTo>
                  <a:pt x="273678" y="2421369"/>
                  <a:pt x="258603" y="2439046"/>
                  <a:pt x="238539" y="2446570"/>
                </a:cubicBezTo>
                <a:cubicBezTo>
                  <a:pt x="193171" y="2463583"/>
                  <a:pt x="195814" y="2448054"/>
                  <a:pt x="159026" y="2466448"/>
                </a:cubicBezTo>
                <a:cubicBezTo>
                  <a:pt x="148342" y="2471790"/>
                  <a:pt x="138536" y="2478864"/>
                  <a:pt x="129208" y="2486326"/>
                </a:cubicBezTo>
                <a:cubicBezTo>
                  <a:pt x="121891" y="2492180"/>
                  <a:pt x="117365" y="2501384"/>
                  <a:pt x="109330" y="2506205"/>
                </a:cubicBezTo>
                <a:cubicBezTo>
                  <a:pt x="100346" y="2511595"/>
                  <a:pt x="89452" y="2512831"/>
                  <a:pt x="79513" y="2516144"/>
                </a:cubicBezTo>
                <a:cubicBezTo>
                  <a:pt x="72887" y="2522770"/>
                  <a:pt x="65257" y="2528525"/>
                  <a:pt x="59634" y="2536022"/>
                </a:cubicBezTo>
                <a:cubicBezTo>
                  <a:pt x="26779" y="2579828"/>
                  <a:pt x="21858" y="2583756"/>
                  <a:pt x="9939" y="2625474"/>
                </a:cubicBezTo>
                <a:cubicBezTo>
                  <a:pt x="6186" y="2638609"/>
                  <a:pt x="3313" y="2651979"/>
                  <a:pt x="0" y="2665231"/>
                </a:cubicBezTo>
                <a:cubicBezTo>
                  <a:pt x="3313" y="2708300"/>
                  <a:pt x="1468" y="2752081"/>
                  <a:pt x="9939" y="2794439"/>
                </a:cubicBezTo>
                <a:cubicBezTo>
                  <a:pt x="11777" y="2803628"/>
                  <a:pt x="25626" y="2805936"/>
                  <a:pt x="29817" y="2814318"/>
                </a:cubicBezTo>
                <a:cubicBezTo>
                  <a:pt x="39188" y="2833060"/>
                  <a:pt x="43069" y="2854075"/>
                  <a:pt x="49695" y="2873953"/>
                </a:cubicBezTo>
                <a:cubicBezTo>
                  <a:pt x="57779" y="2898206"/>
                  <a:pt x="60244" y="2914318"/>
                  <a:pt x="79513" y="2933587"/>
                </a:cubicBezTo>
                <a:cubicBezTo>
                  <a:pt x="87960" y="2942034"/>
                  <a:pt x="99391" y="2946840"/>
                  <a:pt x="109330" y="2953466"/>
                </a:cubicBezTo>
                <a:cubicBezTo>
                  <a:pt x="132963" y="3024365"/>
                  <a:pt x="99452" y="2938648"/>
                  <a:pt x="149087" y="3013100"/>
                </a:cubicBezTo>
                <a:cubicBezTo>
                  <a:pt x="187495" y="3070711"/>
                  <a:pt x="122157" y="3018339"/>
                  <a:pt x="188843" y="3062796"/>
                </a:cubicBezTo>
                <a:cubicBezTo>
                  <a:pt x="195469" y="3072735"/>
                  <a:pt x="203870" y="3081697"/>
                  <a:pt x="208721" y="3092613"/>
                </a:cubicBezTo>
                <a:cubicBezTo>
                  <a:pt x="222551" y="3123729"/>
                  <a:pt x="230278" y="3158960"/>
                  <a:pt x="238539" y="3192005"/>
                </a:cubicBezTo>
                <a:cubicBezTo>
                  <a:pt x="246550" y="3264101"/>
                  <a:pt x="242767" y="3266436"/>
                  <a:pt x="258417" y="3321213"/>
                </a:cubicBezTo>
                <a:cubicBezTo>
                  <a:pt x="261295" y="3331287"/>
                  <a:pt x="263671" y="3341660"/>
                  <a:pt x="268356" y="3351031"/>
                </a:cubicBezTo>
                <a:cubicBezTo>
                  <a:pt x="273698" y="3361715"/>
                  <a:pt x="282892" y="3370164"/>
                  <a:pt x="288234" y="3380848"/>
                </a:cubicBezTo>
                <a:cubicBezTo>
                  <a:pt x="313231" y="3430842"/>
                  <a:pt x="275255" y="3407622"/>
                  <a:pt x="337930" y="3470300"/>
                </a:cubicBezTo>
                <a:cubicBezTo>
                  <a:pt x="374701" y="3507072"/>
                  <a:pt x="350012" y="3484982"/>
                  <a:pt x="417443" y="3529935"/>
                </a:cubicBezTo>
                <a:lnTo>
                  <a:pt x="447261" y="3549813"/>
                </a:lnTo>
                <a:lnTo>
                  <a:pt x="477078" y="3569692"/>
                </a:lnTo>
                <a:cubicBezTo>
                  <a:pt x="589721" y="3566379"/>
                  <a:pt x="702685" y="3568860"/>
                  <a:pt x="815008" y="3559753"/>
                </a:cubicBezTo>
                <a:cubicBezTo>
                  <a:pt x="849933" y="3556921"/>
                  <a:pt x="844214" y="3531159"/>
                  <a:pt x="854765" y="3510057"/>
                </a:cubicBezTo>
                <a:cubicBezTo>
                  <a:pt x="872748" y="3474090"/>
                  <a:pt x="870069" y="3481763"/>
                  <a:pt x="904461" y="3470300"/>
                </a:cubicBezTo>
                <a:cubicBezTo>
                  <a:pt x="959179" y="3415582"/>
                  <a:pt x="947064" y="3415125"/>
                  <a:pt x="1003852" y="3390787"/>
                </a:cubicBezTo>
                <a:cubicBezTo>
                  <a:pt x="1013482" y="3386660"/>
                  <a:pt x="1023730" y="3384161"/>
                  <a:pt x="1033669" y="3380848"/>
                </a:cubicBezTo>
                <a:cubicBezTo>
                  <a:pt x="1081003" y="3309847"/>
                  <a:pt x="1067632" y="3344391"/>
                  <a:pt x="1083365" y="3281457"/>
                </a:cubicBezTo>
                <a:cubicBezTo>
                  <a:pt x="1086678" y="3241700"/>
                  <a:pt x="1086745" y="3201539"/>
                  <a:pt x="1093304" y="3162187"/>
                </a:cubicBezTo>
                <a:cubicBezTo>
                  <a:pt x="1096749" y="3141519"/>
                  <a:pt x="1113182" y="3102553"/>
                  <a:pt x="1113182" y="3102553"/>
                </a:cubicBezTo>
                <a:cubicBezTo>
                  <a:pt x="1116495" y="3079362"/>
                  <a:pt x="1118526" y="3055951"/>
                  <a:pt x="1123121" y="3032979"/>
                </a:cubicBezTo>
                <a:cubicBezTo>
                  <a:pt x="1125176" y="3022705"/>
                  <a:pt x="1132191" y="3013602"/>
                  <a:pt x="1133061" y="3003161"/>
                </a:cubicBezTo>
                <a:cubicBezTo>
                  <a:pt x="1138846" y="2933749"/>
                  <a:pt x="1130317" y="2862927"/>
                  <a:pt x="1143000" y="2794439"/>
                </a:cubicBezTo>
                <a:cubicBezTo>
                  <a:pt x="1147350" y="2770948"/>
                  <a:pt x="1169504" y="2754683"/>
                  <a:pt x="1182756" y="2734805"/>
                </a:cubicBezTo>
                <a:cubicBezTo>
                  <a:pt x="1189780" y="2724268"/>
                  <a:pt x="1208348" y="2692191"/>
                  <a:pt x="1222513" y="2685109"/>
                </a:cubicBezTo>
                <a:cubicBezTo>
                  <a:pt x="1234731" y="2679000"/>
                  <a:pt x="1249017" y="2678483"/>
                  <a:pt x="1262269" y="2675170"/>
                </a:cubicBezTo>
                <a:cubicBezTo>
                  <a:pt x="1272208" y="2668544"/>
                  <a:pt x="1283097" y="2663158"/>
                  <a:pt x="1292087" y="2655292"/>
                </a:cubicBezTo>
                <a:cubicBezTo>
                  <a:pt x="1338597" y="2614596"/>
                  <a:pt x="1334718" y="2616192"/>
                  <a:pt x="1361661" y="2575779"/>
                </a:cubicBezTo>
                <a:cubicBezTo>
                  <a:pt x="1386643" y="2500830"/>
                  <a:pt x="1352944" y="2593214"/>
                  <a:pt x="1391478" y="2516144"/>
                </a:cubicBezTo>
                <a:cubicBezTo>
                  <a:pt x="1396163" y="2506773"/>
                  <a:pt x="1398104" y="2496265"/>
                  <a:pt x="1401417" y="2486326"/>
                </a:cubicBezTo>
                <a:cubicBezTo>
                  <a:pt x="1408043" y="2396874"/>
                  <a:pt x="1404251" y="2306033"/>
                  <a:pt x="1421295" y="2217970"/>
                </a:cubicBezTo>
                <a:cubicBezTo>
                  <a:pt x="1424856" y="2199570"/>
                  <a:pt x="1461052" y="2178213"/>
                  <a:pt x="1461052" y="2178213"/>
                </a:cubicBezTo>
                <a:cubicBezTo>
                  <a:pt x="1464365" y="2168274"/>
                  <a:pt x="1466306" y="2157767"/>
                  <a:pt x="1470991" y="2148396"/>
                </a:cubicBezTo>
                <a:cubicBezTo>
                  <a:pt x="1476333" y="2137712"/>
                  <a:pt x="1486164" y="2129558"/>
                  <a:pt x="1490869" y="2118579"/>
                </a:cubicBezTo>
                <a:cubicBezTo>
                  <a:pt x="1518345" y="2054467"/>
                  <a:pt x="1480677" y="2098952"/>
                  <a:pt x="1520687" y="2058944"/>
                </a:cubicBezTo>
                <a:cubicBezTo>
                  <a:pt x="1537012" y="1993643"/>
                  <a:pt x="1519998" y="2042756"/>
                  <a:pt x="1550504" y="1989370"/>
                </a:cubicBezTo>
                <a:cubicBezTo>
                  <a:pt x="1568183" y="1958432"/>
                  <a:pt x="1568243" y="1946217"/>
                  <a:pt x="1590261" y="1919796"/>
                </a:cubicBezTo>
                <a:cubicBezTo>
                  <a:pt x="1625673" y="1877302"/>
                  <a:pt x="1610806" y="1901371"/>
                  <a:pt x="1649895" y="1870100"/>
                </a:cubicBezTo>
                <a:cubicBezTo>
                  <a:pt x="1720697" y="1813458"/>
                  <a:pt x="1607832" y="1891517"/>
                  <a:pt x="1699591" y="1830344"/>
                </a:cubicBezTo>
                <a:cubicBezTo>
                  <a:pt x="1717057" y="1777944"/>
                  <a:pt x="1697986" y="1820341"/>
                  <a:pt x="1739347" y="1770709"/>
                </a:cubicBezTo>
                <a:cubicBezTo>
                  <a:pt x="1746994" y="1761532"/>
                  <a:pt x="1752283" y="1750612"/>
                  <a:pt x="1759226" y="1740892"/>
                </a:cubicBezTo>
                <a:cubicBezTo>
                  <a:pt x="1768854" y="1727412"/>
                  <a:pt x="1779415" y="1714615"/>
                  <a:pt x="1789043" y="1701135"/>
                </a:cubicBezTo>
                <a:cubicBezTo>
                  <a:pt x="1795986" y="1691415"/>
                  <a:pt x="1803579" y="1682002"/>
                  <a:pt x="1808921" y="1671318"/>
                </a:cubicBezTo>
                <a:cubicBezTo>
                  <a:pt x="1830550" y="1628061"/>
                  <a:pt x="1804272" y="1649999"/>
                  <a:pt x="1838739" y="1601744"/>
                </a:cubicBezTo>
                <a:cubicBezTo>
                  <a:pt x="1846909" y="1590306"/>
                  <a:pt x="1858617" y="1581865"/>
                  <a:pt x="1868556" y="1571926"/>
                </a:cubicBezTo>
                <a:cubicBezTo>
                  <a:pt x="1896712" y="1487457"/>
                  <a:pt x="1857443" y="1590449"/>
                  <a:pt x="1898374" y="1522231"/>
                </a:cubicBezTo>
                <a:cubicBezTo>
                  <a:pt x="1903764" y="1513247"/>
                  <a:pt x="1904634" y="1502223"/>
                  <a:pt x="1908313" y="1492413"/>
                </a:cubicBezTo>
                <a:cubicBezTo>
                  <a:pt x="1914577" y="1475708"/>
                  <a:pt x="1921565" y="1459283"/>
                  <a:pt x="1928191" y="1442718"/>
                </a:cubicBezTo>
                <a:cubicBezTo>
                  <a:pt x="1930329" y="1432029"/>
                  <a:pt x="1938900" y="1378487"/>
                  <a:pt x="1948069" y="1363205"/>
                </a:cubicBezTo>
                <a:cubicBezTo>
                  <a:pt x="1952890" y="1355170"/>
                  <a:pt x="1961321" y="1349952"/>
                  <a:pt x="1967947" y="1343326"/>
                </a:cubicBezTo>
                <a:lnTo>
                  <a:pt x="1997765" y="1253874"/>
                </a:lnTo>
                <a:cubicBezTo>
                  <a:pt x="2001542" y="1242542"/>
                  <a:pt x="2011017" y="1233996"/>
                  <a:pt x="2017643" y="1224057"/>
                </a:cubicBezTo>
                <a:cubicBezTo>
                  <a:pt x="2020956" y="1207492"/>
                  <a:pt x="2025349" y="1191106"/>
                  <a:pt x="2027582" y="1174361"/>
                </a:cubicBezTo>
                <a:cubicBezTo>
                  <a:pt x="2044664" y="1046246"/>
                  <a:pt x="2025072" y="1112315"/>
                  <a:pt x="2047461" y="1045153"/>
                </a:cubicBezTo>
                <a:cubicBezTo>
                  <a:pt x="2044148" y="965640"/>
                  <a:pt x="2043400" y="885978"/>
                  <a:pt x="2037521" y="806613"/>
                </a:cubicBezTo>
                <a:cubicBezTo>
                  <a:pt x="2036747" y="796165"/>
                  <a:pt x="2032267" y="786167"/>
                  <a:pt x="2027582" y="776796"/>
                </a:cubicBezTo>
                <a:cubicBezTo>
                  <a:pt x="2022240" y="766112"/>
                  <a:pt x="2015166" y="756307"/>
                  <a:pt x="2007704" y="746979"/>
                </a:cubicBezTo>
                <a:cubicBezTo>
                  <a:pt x="2001850" y="739662"/>
                  <a:pt x="1994452" y="733726"/>
                  <a:pt x="1987826" y="727100"/>
                </a:cubicBezTo>
                <a:cubicBezTo>
                  <a:pt x="1979742" y="702847"/>
                  <a:pt x="1977277" y="686735"/>
                  <a:pt x="1958008" y="667466"/>
                </a:cubicBezTo>
                <a:cubicBezTo>
                  <a:pt x="1949561" y="659019"/>
                  <a:pt x="1938130" y="654213"/>
                  <a:pt x="1928191" y="647587"/>
                </a:cubicBezTo>
                <a:cubicBezTo>
                  <a:pt x="1910844" y="595545"/>
                  <a:pt x="1925660" y="625178"/>
                  <a:pt x="1868556" y="568074"/>
                </a:cubicBezTo>
                <a:cubicBezTo>
                  <a:pt x="1831331" y="530849"/>
                  <a:pt x="1852074" y="542702"/>
                  <a:pt x="1808921" y="528318"/>
                </a:cubicBezTo>
                <a:cubicBezTo>
                  <a:pt x="1798982" y="521692"/>
                  <a:pt x="1789788" y="513781"/>
                  <a:pt x="1779104" y="508439"/>
                </a:cubicBezTo>
                <a:cubicBezTo>
                  <a:pt x="1769733" y="503754"/>
                  <a:pt x="1758271" y="503890"/>
                  <a:pt x="1749287" y="498500"/>
                </a:cubicBezTo>
                <a:cubicBezTo>
                  <a:pt x="1724695" y="483745"/>
                  <a:pt x="1729846" y="469122"/>
                  <a:pt x="1709530" y="448805"/>
                </a:cubicBezTo>
                <a:cubicBezTo>
                  <a:pt x="1701083" y="440358"/>
                  <a:pt x="1688703" y="436792"/>
                  <a:pt x="1679713" y="428926"/>
                </a:cubicBezTo>
                <a:cubicBezTo>
                  <a:pt x="1679683" y="428899"/>
                  <a:pt x="1610819" y="360032"/>
                  <a:pt x="1600200" y="349413"/>
                </a:cubicBezTo>
                <a:lnTo>
                  <a:pt x="1580321" y="329535"/>
                </a:lnTo>
                <a:lnTo>
                  <a:pt x="1560443" y="269900"/>
                </a:lnTo>
                <a:cubicBezTo>
                  <a:pt x="1556123" y="256941"/>
                  <a:pt x="1556613" y="242362"/>
                  <a:pt x="1550504" y="230144"/>
                </a:cubicBezTo>
                <a:cubicBezTo>
                  <a:pt x="1539820" y="208775"/>
                  <a:pt x="1523999" y="190387"/>
                  <a:pt x="1510747" y="170509"/>
                </a:cubicBezTo>
                <a:lnTo>
                  <a:pt x="1490869" y="140692"/>
                </a:lnTo>
                <a:lnTo>
                  <a:pt x="1470991" y="110874"/>
                </a:lnTo>
                <a:cubicBezTo>
                  <a:pt x="1458952" y="-21552"/>
                  <a:pt x="1497646" y="1544"/>
                  <a:pt x="1391478" y="1544"/>
                </a:cubicBezTo>
                <a:lnTo>
                  <a:pt x="1480930" y="11483"/>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4" name="Rectangle 3"/>
          <p:cNvSpPr/>
          <p:nvPr/>
        </p:nvSpPr>
        <p:spPr>
          <a:xfrm>
            <a:off x="4724400" y="152400"/>
            <a:ext cx="4275466" cy="92333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FF00FF"/>
                </a:solidFill>
                <a:effectLst>
                  <a:glow rad="228600">
                    <a:srgbClr val="BBE0E3">
                      <a:satMod val="175000"/>
                      <a:alpha val="40000"/>
                    </a:srgbClr>
                  </a:glow>
                  <a:outerShdw blurRad="50800" algn="tl" rotWithShape="0">
                    <a:srgbClr val="000000"/>
                  </a:outerShdw>
                </a:effectLst>
                <a:uLnTx/>
                <a:uFillTx/>
                <a:latin typeface="Arial" charset="0"/>
                <a:ea typeface="+mn-ea"/>
                <a:cs typeface="+mn-cs"/>
              </a:rPr>
              <a:t>What’s this?</a:t>
            </a:r>
          </a:p>
        </p:txBody>
      </p:sp>
    </p:spTree>
    <p:extLst>
      <p:ext uri="{BB962C8B-B14F-4D97-AF65-F5344CB8AC3E}">
        <p14:creationId xmlns:p14="http://schemas.microsoft.com/office/powerpoint/2010/main" val="23512849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135588-6F35-DCB1-E553-A0D5CC44C2CB}"/>
              </a:ext>
            </a:extLst>
          </p:cNvPr>
          <p:cNvSpPr>
            <a:spLocks noGrp="1"/>
          </p:cNvSpPr>
          <p:nvPr>
            <p:ph idx="1"/>
          </p:nvPr>
        </p:nvSpPr>
        <p:spPr>
          <a:xfrm>
            <a:off x="152400" y="152400"/>
            <a:ext cx="8229600" cy="4525963"/>
          </a:xfrm>
        </p:spPr>
        <p:txBody>
          <a:bodyPr/>
          <a:lstStyle/>
          <a:p>
            <a:r>
              <a:rPr lang="en-US" dirty="0"/>
              <a:t>What is the Molar Mass of Carbon Tetrachloride?</a:t>
            </a:r>
          </a:p>
        </p:txBody>
      </p:sp>
      <p:pic>
        <p:nvPicPr>
          <p:cNvPr id="1028" name="Picture 4">
            <a:extLst>
              <a:ext uri="{FF2B5EF4-FFF2-40B4-BE49-F238E27FC236}">
                <a16:creationId xmlns:a16="http://schemas.microsoft.com/office/drawing/2014/main" id="{67F5CB08-339F-B2A1-50F4-45F5A82012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 y="1295400"/>
            <a:ext cx="8747760" cy="53293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arbon tetrachloride - American Chemical Society">
            <a:extLst>
              <a:ext uri="{FF2B5EF4-FFF2-40B4-BE49-F238E27FC236}">
                <a16:creationId xmlns:a16="http://schemas.microsoft.com/office/drawing/2014/main" id="{3E5997C8-BC23-C11E-515F-39ACA58B2D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066800"/>
            <a:ext cx="3200474" cy="246610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5E0858E-036B-AC87-FF88-393D081139B2}"/>
              </a:ext>
            </a:extLst>
          </p:cNvPr>
          <p:cNvSpPr/>
          <p:nvPr/>
        </p:nvSpPr>
        <p:spPr>
          <a:xfrm>
            <a:off x="7947425" y="-43345"/>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FFFFFF"/>
                  </a:solidFill>
                  <a:prstDash val="solid"/>
                </a:ln>
                <a:solidFill>
                  <a:srgbClr val="66FF33"/>
                </a:solidFill>
                <a:effectLst>
                  <a:outerShdw blurRad="12700" dist="38100" dir="2700000" algn="tl" rotWithShape="0">
                    <a:srgbClr val="FFFFFF">
                      <a:lumMod val="50000"/>
                    </a:srgbClr>
                  </a:outerShdw>
                </a:effectLst>
                <a:uLnTx/>
                <a:uFillTx/>
                <a:latin typeface="Arial" charset="0"/>
                <a:ea typeface="+mn-ea"/>
                <a:cs typeface="+mn-cs"/>
              </a:rPr>
              <a:t>2</a:t>
            </a:r>
          </a:p>
        </p:txBody>
      </p:sp>
      <p:pic>
        <p:nvPicPr>
          <p:cNvPr id="2" name="Picture 1">
            <a:extLst>
              <a:ext uri="{FF2B5EF4-FFF2-40B4-BE49-F238E27FC236}">
                <a16:creationId xmlns:a16="http://schemas.microsoft.com/office/drawing/2014/main" id="{D81AECF6-8866-5898-A555-B9EAA879E75F}"/>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8127220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www.x-entertainment.com/articles/0813/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84504"/>
          </a:xfrm>
          <a:prstGeom prst="rect">
            <a:avLst/>
          </a:prstGeom>
          <a:noFill/>
          <a:extLst>
            <a:ext uri="{909E8E84-426E-40DD-AFC4-6F175D3DCCD1}">
              <a14:hiddenFill xmlns:a14="http://schemas.microsoft.com/office/drawing/2010/main">
                <a:solidFill>
                  <a:srgbClr val="FFFFFF"/>
                </a:solidFill>
              </a14:hiddenFill>
            </a:ext>
          </a:extLst>
        </p:spPr>
      </p:pic>
      <p:pic>
        <p:nvPicPr>
          <p:cNvPr id="36868" name="Picture 4" descr="https://bananasforyogaandyogurt.files.wordpress.com/2013/02/91pazminkcl-_sl1500_.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304800"/>
            <a:ext cx="2985160" cy="4267200"/>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1"/>
          <p:cNvSpPr/>
          <p:nvPr/>
        </p:nvSpPr>
        <p:spPr>
          <a:xfrm>
            <a:off x="5973417" y="1461052"/>
            <a:ext cx="2714460" cy="1401849"/>
          </a:xfrm>
          <a:custGeom>
            <a:avLst/>
            <a:gdLst>
              <a:gd name="connsiteX0" fmla="*/ 646044 w 2714460"/>
              <a:gd name="connsiteY0" fmla="*/ 49696 h 1401849"/>
              <a:gd name="connsiteX1" fmla="*/ 596348 w 2714460"/>
              <a:gd name="connsiteY1" fmla="*/ 19878 h 1401849"/>
              <a:gd name="connsiteX2" fmla="*/ 536713 w 2714460"/>
              <a:gd name="connsiteY2" fmla="*/ 0 h 1401849"/>
              <a:gd name="connsiteX3" fmla="*/ 437322 w 2714460"/>
              <a:gd name="connsiteY3" fmla="*/ 29818 h 1401849"/>
              <a:gd name="connsiteX4" fmla="*/ 377687 w 2714460"/>
              <a:gd name="connsiteY4" fmla="*/ 69574 h 1401849"/>
              <a:gd name="connsiteX5" fmla="*/ 327992 w 2714460"/>
              <a:gd name="connsiteY5" fmla="*/ 79513 h 1401849"/>
              <a:gd name="connsiteX6" fmla="*/ 298174 w 2714460"/>
              <a:gd name="connsiteY6" fmla="*/ 99391 h 1401849"/>
              <a:gd name="connsiteX7" fmla="*/ 218661 w 2714460"/>
              <a:gd name="connsiteY7" fmla="*/ 119270 h 1401849"/>
              <a:gd name="connsiteX8" fmla="*/ 159026 w 2714460"/>
              <a:gd name="connsiteY8" fmla="*/ 139148 h 1401849"/>
              <a:gd name="connsiteX9" fmla="*/ 49696 w 2714460"/>
              <a:gd name="connsiteY9" fmla="*/ 168965 h 1401849"/>
              <a:gd name="connsiteX10" fmla="*/ 9940 w 2714460"/>
              <a:gd name="connsiteY10" fmla="*/ 218661 h 1401849"/>
              <a:gd name="connsiteX11" fmla="*/ 0 w 2714460"/>
              <a:gd name="connsiteY11" fmla="*/ 258418 h 1401849"/>
              <a:gd name="connsiteX12" fmla="*/ 19879 w 2714460"/>
              <a:gd name="connsiteY12" fmla="*/ 467139 h 1401849"/>
              <a:gd name="connsiteX13" fmla="*/ 29818 w 2714460"/>
              <a:gd name="connsiteY13" fmla="*/ 506896 h 1401849"/>
              <a:gd name="connsiteX14" fmla="*/ 49696 w 2714460"/>
              <a:gd name="connsiteY14" fmla="*/ 536713 h 1401849"/>
              <a:gd name="connsiteX15" fmla="*/ 79513 w 2714460"/>
              <a:gd name="connsiteY15" fmla="*/ 616226 h 1401849"/>
              <a:gd name="connsiteX16" fmla="*/ 109331 w 2714460"/>
              <a:gd name="connsiteY16" fmla="*/ 715618 h 1401849"/>
              <a:gd name="connsiteX17" fmla="*/ 149087 w 2714460"/>
              <a:gd name="connsiteY17" fmla="*/ 795131 h 1401849"/>
              <a:gd name="connsiteX18" fmla="*/ 218661 w 2714460"/>
              <a:gd name="connsiteY18" fmla="*/ 815009 h 1401849"/>
              <a:gd name="connsiteX19" fmla="*/ 268357 w 2714460"/>
              <a:gd name="connsiteY19" fmla="*/ 854765 h 1401849"/>
              <a:gd name="connsiteX20" fmla="*/ 308113 w 2714460"/>
              <a:gd name="connsiteY20" fmla="*/ 864705 h 1401849"/>
              <a:gd name="connsiteX21" fmla="*/ 477079 w 2714460"/>
              <a:gd name="connsiteY21" fmla="*/ 884583 h 1401849"/>
              <a:gd name="connsiteX22" fmla="*/ 506896 w 2714460"/>
              <a:gd name="connsiteY22" fmla="*/ 904461 h 1401849"/>
              <a:gd name="connsiteX23" fmla="*/ 516835 w 2714460"/>
              <a:gd name="connsiteY23" fmla="*/ 934278 h 1401849"/>
              <a:gd name="connsiteX24" fmla="*/ 536713 w 2714460"/>
              <a:gd name="connsiteY24" fmla="*/ 954157 h 1401849"/>
              <a:gd name="connsiteX25" fmla="*/ 546653 w 2714460"/>
              <a:gd name="connsiteY25" fmla="*/ 983974 h 1401849"/>
              <a:gd name="connsiteX26" fmla="*/ 566531 w 2714460"/>
              <a:gd name="connsiteY26" fmla="*/ 1013791 h 1401849"/>
              <a:gd name="connsiteX27" fmla="*/ 586409 w 2714460"/>
              <a:gd name="connsiteY27" fmla="*/ 1053548 h 1401849"/>
              <a:gd name="connsiteX28" fmla="*/ 596348 w 2714460"/>
              <a:gd name="connsiteY28" fmla="*/ 1133061 h 1401849"/>
              <a:gd name="connsiteX29" fmla="*/ 606287 w 2714460"/>
              <a:gd name="connsiteY29" fmla="*/ 1182757 h 1401849"/>
              <a:gd name="connsiteX30" fmla="*/ 655983 w 2714460"/>
              <a:gd name="connsiteY30" fmla="*/ 1232452 h 1401849"/>
              <a:gd name="connsiteX31" fmla="*/ 705679 w 2714460"/>
              <a:gd name="connsiteY31" fmla="*/ 1272209 h 1401849"/>
              <a:gd name="connsiteX32" fmla="*/ 745435 w 2714460"/>
              <a:gd name="connsiteY32" fmla="*/ 1292087 h 1401849"/>
              <a:gd name="connsiteX33" fmla="*/ 1083366 w 2714460"/>
              <a:gd name="connsiteY33" fmla="*/ 1302026 h 1401849"/>
              <a:gd name="connsiteX34" fmla="*/ 1162879 w 2714460"/>
              <a:gd name="connsiteY34" fmla="*/ 1361661 h 1401849"/>
              <a:gd name="connsiteX35" fmla="*/ 1222513 w 2714460"/>
              <a:gd name="connsiteY35" fmla="*/ 1371600 h 1401849"/>
              <a:gd name="connsiteX36" fmla="*/ 1262270 w 2714460"/>
              <a:gd name="connsiteY36" fmla="*/ 1381539 h 1401849"/>
              <a:gd name="connsiteX37" fmla="*/ 1321905 w 2714460"/>
              <a:gd name="connsiteY37" fmla="*/ 1401418 h 1401849"/>
              <a:gd name="connsiteX38" fmla="*/ 1451113 w 2714460"/>
              <a:gd name="connsiteY38" fmla="*/ 1361661 h 1401849"/>
              <a:gd name="connsiteX39" fmla="*/ 1470992 w 2714460"/>
              <a:gd name="connsiteY39" fmla="*/ 1331844 h 1401849"/>
              <a:gd name="connsiteX40" fmla="*/ 1500809 w 2714460"/>
              <a:gd name="connsiteY40" fmla="*/ 1272209 h 1401849"/>
              <a:gd name="connsiteX41" fmla="*/ 1560444 w 2714460"/>
              <a:gd name="connsiteY41" fmla="*/ 1262270 h 1401849"/>
              <a:gd name="connsiteX42" fmla="*/ 1590261 w 2714460"/>
              <a:gd name="connsiteY42" fmla="*/ 1252331 h 1401849"/>
              <a:gd name="connsiteX43" fmla="*/ 1679713 w 2714460"/>
              <a:gd name="connsiteY43" fmla="*/ 1212574 h 1401849"/>
              <a:gd name="connsiteX44" fmla="*/ 1789044 w 2714460"/>
              <a:gd name="connsiteY44" fmla="*/ 1192696 h 1401849"/>
              <a:gd name="connsiteX45" fmla="*/ 1828800 w 2714460"/>
              <a:gd name="connsiteY45" fmla="*/ 1182757 h 1401849"/>
              <a:gd name="connsiteX46" fmla="*/ 1918253 w 2714460"/>
              <a:gd name="connsiteY46" fmla="*/ 1172818 h 1401849"/>
              <a:gd name="connsiteX47" fmla="*/ 2007705 w 2714460"/>
              <a:gd name="connsiteY47" fmla="*/ 1143000 h 1401849"/>
              <a:gd name="connsiteX48" fmla="*/ 2047461 w 2714460"/>
              <a:gd name="connsiteY48" fmla="*/ 1133061 h 1401849"/>
              <a:gd name="connsiteX49" fmla="*/ 2156792 w 2714460"/>
              <a:gd name="connsiteY49" fmla="*/ 1103244 h 1401849"/>
              <a:gd name="connsiteX50" fmla="*/ 2186609 w 2714460"/>
              <a:gd name="connsiteY50" fmla="*/ 1083365 h 1401849"/>
              <a:gd name="connsiteX51" fmla="*/ 2256183 w 2714460"/>
              <a:gd name="connsiteY51" fmla="*/ 1043609 h 1401849"/>
              <a:gd name="connsiteX52" fmla="*/ 2276061 w 2714460"/>
              <a:gd name="connsiteY52" fmla="*/ 974035 h 1401849"/>
              <a:gd name="connsiteX53" fmla="*/ 2266122 w 2714460"/>
              <a:gd name="connsiteY53" fmla="*/ 944218 h 1401849"/>
              <a:gd name="connsiteX54" fmla="*/ 2246244 w 2714460"/>
              <a:gd name="connsiteY54" fmla="*/ 864705 h 1401849"/>
              <a:gd name="connsiteX55" fmla="*/ 2256183 w 2714460"/>
              <a:gd name="connsiteY55" fmla="*/ 725557 h 1401849"/>
              <a:gd name="connsiteX56" fmla="*/ 2286000 w 2714460"/>
              <a:gd name="connsiteY56" fmla="*/ 705678 h 1401849"/>
              <a:gd name="connsiteX57" fmla="*/ 2335696 w 2714460"/>
              <a:gd name="connsiteY57" fmla="*/ 675861 h 1401849"/>
              <a:gd name="connsiteX58" fmla="*/ 2365513 w 2714460"/>
              <a:gd name="connsiteY58" fmla="*/ 655983 h 1401849"/>
              <a:gd name="connsiteX59" fmla="*/ 2405270 w 2714460"/>
              <a:gd name="connsiteY59" fmla="*/ 616226 h 1401849"/>
              <a:gd name="connsiteX60" fmla="*/ 2445026 w 2714460"/>
              <a:gd name="connsiteY60" fmla="*/ 606287 h 1401849"/>
              <a:gd name="connsiteX61" fmla="*/ 2494722 w 2714460"/>
              <a:gd name="connsiteY61" fmla="*/ 576470 h 1401849"/>
              <a:gd name="connsiteX62" fmla="*/ 2544418 w 2714460"/>
              <a:gd name="connsiteY62" fmla="*/ 546652 h 1401849"/>
              <a:gd name="connsiteX63" fmla="*/ 2594113 w 2714460"/>
              <a:gd name="connsiteY63" fmla="*/ 496957 h 1401849"/>
              <a:gd name="connsiteX64" fmla="*/ 2633870 w 2714460"/>
              <a:gd name="connsiteY64" fmla="*/ 447261 h 1401849"/>
              <a:gd name="connsiteX65" fmla="*/ 2653748 w 2714460"/>
              <a:gd name="connsiteY65" fmla="*/ 407505 h 1401849"/>
              <a:gd name="connsiteX66" fmla="*/ 2663687 w 2714460"/>
              <a:gd name="connsiteY66" fmla="*/ 377687 h 1401849"/>
              <a:gd name="connsiteX67" fmla="*/ 2683566 w 2714460"/>
              <a:gd name="connsiteY67" fmla="*/ 347870 h 1401849"/>
              <a:gd name="connsiteX68" fmla="*/ 2693505 w 2714460"/>
              <a:gd name="connsiteY68" fmla="*/ 288235 h 1401849"/>
              <a:gd name="connsiteX69" fmla="*/ 2693505 w 2714460"/>
              <a:gd name="connsiteY69" fmla="*/ 149087 h 1401849"/>
              <a:gd name="connsiteX70" fmla="*/ 2653748 w 2714460"/>
              <a:gd name="connsiteY70" fmla="*/ 129209 h 1401849"/>
              <a:gd name="connsiteX71" fmla="*/ 2574235 w 2714460"/>
              <a:gd name="connsiteY71" fmla="*/ 109331 h 1401849"/>
              <a:gd name="connsiteX72" fmla="*/ 2534479 w 2714460"/>
              <a:gd name="connsiteY72" fmla="*/ 89452 h 1401849"/>
              <a:gd name="connsiteX73" fmla="*/ 2464905 w 2714460"/>
              <a:gd name="connsiteY73" fmla="*/ 69574 h 1401849"/>
              <a:gd name="connsiteX74" fmla="*/ 2365513 w 2714460"/>
              <a:gd name="connsiteY74" fmla="*/ 89452 h 1401849"/>
              <a:gd name="connsiteX75" fmla="*/ 2335696 w 2714460"/>
              <a:gd name="connsiteY75" fmla="*/ 99391 h 1401849"/>
              <a:gd name="connsiteX76" fmla="*/ 2266122 w 2714460"/>
              <a:gd name="connsiteY76" fmla="*/ 129209 h 1401849"/>
              <a:gd name="connsiteX77" fmla="*/ 2196548 w 2714460"/>
              <a:gd name="connsiteY77" fmla="*/ 119270 h 1401849"/>
              <a:gd name="connsiteX78" fmla="*/ 2166731 w 2714460"/>
              <a:gd name="connsiteY78" fmla="*/ 109331 h 1401849"/>
              <a:gd name="connsiteX79" fmla="*/ 2097157 w 2714460"/>
              <a:gd name="connsiteY79" fmla="*/ 99391 h 1401849"/>
              <a:gd name="connsiteX80" fmla="*/ 2037522 w 2714460"/>
              <a:gd name="connsiteY80" fmla="*/ 99391 h 1401849"/>
              <a:gd name="connsiteX81" fmla="*/ 1997766 w 2714460"/>
              <a:gd name="connsiteY81" fmla="*/ 89452 h 1401849"/>
              <a:gd name="connsiteX82" fmla="*/ 1938131 w 2714460"/>
              <a:gd name="connsiteY82" fmla="*/ 49696 h 1401849"/>
              <a:gd name="connsiteX83" fmla="*/ 1888435 w 2714460"/>
              <a:gd name="connsiteY83" fmla="*/ 59635 h 1401849"/>
              <a:gd name="connsiteX84" fmla="*/ 1749287 w 2714460"/>
              <a:gd name="connsiteY84" fmla="*/ 69574 h 1401849"/>
              <a:gd name="connsiteX85" fmla="*/ 1719470 w 2714460"/>
              <a:gd name="connsiteY85" fmla="*/ 89452 h 1401849"/>
              <a:gd name="connsiteX86" fmla="*/ 1421296 w 2714460"/>
              <a:gd name="connsiteY86" fmla="*/ 109331 h 1401849"/>
              <a:gd name="connsiteX87" fmla="*/ 1321905 w 2714460"/>
              <a:gd name="connsiteY87" fmla="*/ 99391 h 1401849"/>
              <a:gd name="connsiteX88" fmla="*/ 1292087 w 2714460"/>
              <a:gd name="connsiteY88" fmla="*/ 89452 h 1401849"/>
              <a:gd name="connsiteX89" fmla="*/ 1103244 w 2714460"/>
              <a:gd name="connsiteY89" fmla="*/ 99391 h 1401849"/>
              <a:gd name="connsiteX90" fmla="*/ 1073426 w 2714460"/>
              <a:gd name="connsiteY90" fmla="*/ 119270 h 1401849"/>
              <a:gd name="connsiteX91" fmla="*/ 974035 w 2714460"/>
              <a:gd name="connsiteY91" fmla="*/ 149087 h 1401849"/>
              <a:gd name="connsiteX92" fmla="*/ 944218 w 2714460"/>
              <a:gd name="connsiteY92" fmla="*/ 159026 h 1401849"/>
              <a:gd name="connsiteX93" fmla="*/ 725557 w 2714460"/>
              <a:gd name="connsiteY93" fmla="*/ 149087 h 1401849"/>
              <a:gd name="connsiteX94" fmla="*/ 675861 w 2714460"/>
              <a:gd name="connsiteY94" fmla="*/ 109331 h 1401849"/>
              <a:gd name="connsiteX95" fmla="*/ 646044 w 2714460"/>
              <a:gd name="connsiteY95" fmla="*/ 89452 h 1401849"/>
              <a:gd name="connsiteX96" fmla="*/ 636105 w 2714460"/>
              <a:gd name="connsiteY96" fmla="*/ 59635 h 1401849"/>
              <a:gd name="connsiteX97" fmla="*/ 556592 w 2714460"/>
              <a:gd name="connsiteY97" fmla="*/ 19878 h 1401849"/>
              <a:gd name="connsiteX98" fmla="*/ 496957 w 2714460"/>
              <a:gd name="connsiteY98" fmla="*/ 9939 h 140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714460" h="1401849">
                <a:moveTo>
                  <a:pt x="646044" y="49696"/>
                </a:moveTo>
                <a:cubicBezTo>
                  <a:pt x="629479" y="39757"/>
                  <a:pt x="613935" y="27872"/>
                  <a:pt x="596348" y="19878"/>
                </a:cubicBezTo>
                <a:cubicBezTo>
                  <a:pt x="577273" y="11207"/>
                  <a:pt x="536713" y="0"/>
                  <a:pt x="536713" y="0"/>
                </a:cubicBezTo>
                <a:cubicBezTo>
                  <a:pt x="476629" y="15021"/>
                  <a:pt x="509916" y="5619"/>
                  <a:pt x="437322" y="29818"/>
                </a:cubicBezTo>
                <a:cubicBezTo>
                  <a:pt x="414657" y="37373"/>
                  <a:pt x="401114" y="64889"/>
                  <a:pt x="377687" y="69574"/>
                </a:cubicBezTo>
                <a:lnTo>
                  <a:pt x="327992" y="79513"/>
                </a:lnTo>
                <a:cubicBezTo>
                  <a:pt x="318053" y="86139"/>
                  <a:pt x="308858" y="94049"/>
                  <a:pt x="298174" y="99391"/>
                </a:cubicBezTo>
                <a:cubicBezTo>
                  <a:pt x="274042" y="111457"/>
                  <a:pt x="243622" y="112463"/>
                  <a:pt x="218661" y="119270"/>
                </a:cubicBezTo>
                <a:cubicBezTo>
                  <a:pt x="198446" y="124783"/>
                  <a:pt x="179354" y="134066"/>
                  <a:pt x="159026" y="139148"/>
                </a:cubicBezTo>
                <a:cubicBezTo>
                  <a:pt x="69349" y="161567"/>
                  <a:pt x="105431" y="150387"/>
                  <a:pt x="49696" y="168965"/>
                </a:cubicBezTo>
                <a:cubicBezTo>
                  <a:pt x="33667" y="184995"/>
                  <a:pt x="19343" y="196721"/>
                  <a:pt x="9940" y="218661"/>
                </a:cubicBezTo>
                <a:cubicBezTo>
                  <a:pt x="4559" y="231217"/>
                  <a:pt x="3313" y="245166"/>
                  <a:pt x="0" y="258418"/>
                </a:cubicBezTo>
                <a:cubicBezTo>
                  <a:pt x="8211" y="389787"/>
                  <a:pt x="409" y="379523"/>
                  <a:pt x="19879" y="467139"/>
                </a:cubicBezTo>
                <a:cubicBezTo>
                  <a:pt x="22842" y="480474"/>
                  <a:pt x="24437" y="494340"/>
                  <a:pt x="29818" y="506896"/>
                </a:cubicBezTo>
                <a:cubicBezTo>
                  <a:pt x="34523" y="517875"/>
                  <a:pt x="43070" y="526774"/>
                  <a:pt x="49696" y="536713"/>
                </a:cubicBezTo>
                <a:cubicBezTo>
                  <a:pt x="71213" y="622785"/>
                  <a:pt x="44865" y="529608"/>
                  <a:pt x="79513" y="616226"/>
                </a:cubicBezTo>
                <a:cubicBezTo>
                  <a:pt x="107629" y="686514"/>
                  <a:pt x="91757" y="657036"/>
                  <a:pt x="109331" y="715618"/>
                </a:cubicBezTo>
                <a:cubicBezTo>
                  <a:pt x="118033" y="744625"/>
                  <a:pt x="120717" y="778109"/>
                  <a:pt x="149087" y="795131"/>
                </a:cubicBezTo>
                <a:cubicBezTo>
                  <a:pt x="159270" y="801241"/>
                  <a:pt x="211236" y="813153"/>
                  <a:pt x="218661" y="815009"/>
                </a:cubicBezTo>
                <a:cubicBezTo>
                  <a:pt x="234691" y="831038"/>
                  <a:pt x="246416" y="845362"/>
                  <a:pt x="268357" y="854765"/>
                </a:cubicBezTo>
                <a:cubicBezTo>
                  <a:pt x="280912" y="860146"/>
                  <a:pt x="294979" y="860952"/>
                  <a:pt x="308113" y="864705"/>
                </a:cubicBezTo>
                <a:cubicBezTo>
                  <a:pt x="398467" y="890521"/>
                  <a:pt x="254597" y="868692"/>
                  <a:pt x="477079" y="884583"/>
                </a:cubicBezTo>
                <a:cubicBezTo>
                  <a:pt x="487018" y="891209"/>
                  <a:pt x="499434" y="895133"/>
                  <a:pt x="506896" y="904461"/>
                </a:cubicBezTo>
                <a:cubicBezTo>
                  <a:pt x="513441" y="912642"/>
                  <a:pt x="511445" y="925294"/>
                  <a:pt x="516835" y="934278"/>
                </a:cubicBezTo>
                <a:cubicBezTo>
                  <a:pt x="521656" y="942313"/>
                  <a:pt x="530087" y="947531"/>
                  <a:pt x="536713" y="954157"/>
                </a:cubicBezTo>
                <a:cubicBezTo>
                  <a:pt x="540026" y="964096"/>
                  <a:pt x="541968" y="974603"/>
                  <a:pt x="546653" y="983974"/>
                </a:cubicBezTo>
                <a:cubicBezTo>
                  <a:pt x="551995" y="994658"/>
                  <a:pt x="560605" y="1003420"/>
                  <a:pt x="566531" y="1013791"/>
                </a:cubicBezTo>
                <a:cubicBezTo>
                  <a:pt x="573882" y="1026655"/>
                  <a:pt x="579783" y="1040296"/>
                  <a:pt x="586409" y="1053548"/>
                </a:cubicBezTo>
                <a:cubicBezTo>
                  <a:pt x="589722" y="1080052"/>
                  <a:pt x="592287" y="1106661"/>
                  <a:pt x="596348" y="1133061"/>
                </a:cubicBezTo>
                <a:cubicBezTo>
                  <a:pt x="598917" y="1149758"/>
                  <a:pt x="597595" y="1168271"/>
                  <a:pt x="606287" y="1182757"/>
                </a:cubicBezTo>
                <a:cubicBezTo>
                  <a:pt x="618340" y="1202845"/>
                  <a:pt x="655983" y="1232452"/>
                  <a:pt x="655983" y="1232452"/>
                </a:cubicBezTo>
                <a:cubicBezTo>
                  <a:pt x="672065" y="1280699"/>
                  <a:pt x="653381" y="1252597"/>
                  <a:pt x="705679" y="1272209"/>
                </a:cubicBezTo>
                <a:cubicBezTo>
                  <a:pt x="719552" y="1277411"/>
                  <a:pt x="730665" y="1290921"/>
                  <a:pt x="745435" y="1292087"/>
                </a:cubicBezTo>
                <a:cubicBezTo>
                  <a:pt x="857778" y="1300956"/>
                  <a:pt x="970722" y="1298713"/>
                  <a:pt x="1083366" y="1302026"/>
                </a:cubicBezTo>
                <a:cubicBezTo>
                  <a:pt x="1135408" y="1319373"/>
                  <a:pt x="1105775" y="1304557"/>
                  <a:pt x="1162879" y="1361661"/>
                </a:cubicBezTo>
                <a:cubicBezTo>
                  <a:pt x="1177129" y="1375911"/>
                  <a:pt x="1202752" y="1367648"/>
                  <a:pt x="1222513" y="1371600"/>
                </a:cubicBezTo>
                <a:cubicBezTo>
                  <a:pt x="1235908" y="1374279"/>
                  <a:pt x="1249186" y="1377614"/>
                  <a:pt x="1262270" y="1381539"/>
                </a:cubicBezTo>
                <a:cubicBezTo>
                  <a:pt x="1282340" y="1387560"/>
                  <a:pt x="1321905" y="1401418"/>
                  <a:pt x="1321905" y="1401418"/>
                </a:cubicBezTo>
                <a:cubicBezTo>
                  <a:pt x="1496429" y="1386873"/>
                  <a:pt x="1416789" y="1430306"/>
                  <a:pt x="1451113" y="1361661"/>
                </a:cubicBezTo>
                <a:cubicBezTo>
                  <a:pt x="1456455" y="1350977"/>
                  <a:pt x="1464366" y="1341783"/>
                  <a:pt x="1470992" y="1331844"/>
                </a:cubicBezTo>
                <a:cubicBezTo>
                  <a:pt x="1475696" y="1317732"/>
                  <a:pt x="1485395" y="1279916"/>
                  <a:pt x="1500809" y="1272209"/>
                </a:cubicBezTo>
                <a:cubicBezTo>
                  <a:pt x="1518834" y="1263197"/>
                  <a:pt x="1540566" y="1265583"/>
                  <a:pt x="1560444" y="1262270"/>
                </a:cubicBezTo>
                <a:cubicBezTo>
                  <a:pt x="1570383" y="1258957"/>
                  <a:pt x="1580890" y="1257016"/>
                  <a:pt x="1590261" y="1252331"/>
                </a:cubicBezTo>
                <a:cubicBezTo>
                  <a:pt x="1640910" y="1227006"/>
                  <a:pt x="1602789" y="1225395"/>
                  <a:pt x="1679713" y="1212574"/>
                </a:cubicBezTo>
                <a:cubicBezTo>
                  <a:pt x="1722867" y="1205382"/>
                  <a:pt x="1747371" y="1201956"/>
                  <a:pt x="1789044" y="1192696"/>
                </a:cubicBezTo>
                <a:cubicBezTo>
                  <a:pt x="1802379" y="1189733"/>
                  <a:pt x="1815299" y="1184834"/>
                  <a:pt x="1828800" y="1182757"/>
                </a:cubicBezTo>
                <a:cubicBezTo>
                  <a:pt x="1858452" y="1178195"/>
                  <a:pt x="1888435" y="1176131"/>
                  <a:pt x="1918253" y="1172818"/>
                </a:cubicBezTo>
                <a:lnTo>
                  <a:pt x="2007705" y="1143000"/>
                </a:lnTo>
                <a:cubicBezTo>
                  <a:pt x="2020664" y="1138681"/>
                  <a:pt x="2034377" y="1136986"/>
                  <a:pt x="2047461" y="1133061"/>
                </a:cubicBezTo>
                <a:cubicBezTo>
                  <a:pt x="2148341" y="1102797"/>
                  <a:pt x="2066218" y="1121359"/>
                  <a:pt x="2156792" y="1103244"/>
                </a:cubicBezTo>
                <a:cubicBezTo>
                  <a:pt x="2166731" y="1096618"/>
                  <a:pt x="2176238" y="1089292"/>
                  <a:pt x="2186609" y="1083365"/>
                </a:cubicBezTo>
                <a:cubicBezTo>
                  <a:pt x="2274893" y="1032916"/>
                  <a:pt x="2183528" y="1092045"/>
                  <a:pt x="2256183" y="1043609"/>
                </a:cubicBezTo>
                <a:cubicBezTo>
                  <a:pt x="2260869" y="1029549"/>
                  <a:pt x="2276061" y="986514"/>
                  <a:pt x="2276061" y="974035"/>
                </a:cubicBezTo>
                <a:cubicBezTo>
                  <a:pt x="2276061" y="963558"/>
                  <a:pt x="2268663" y="954382"/>
                  <a:pt x="2266122" y="944218"/>
                </a:cubicBezTo>
                <a:lnTo>
                  <a:pt x="2246244" y="864705"/>
                </a:lnTo>
                <a:cubicBezTo>
                  <a:pt x="2249557" y="818322"/>
                  <a:pt x="2244905" y="770669"/>
                  <a:pt x="2256183" y="725557"/>
                </a:cubicBezTo>
                <a:cubicBezTo>
                  <a:pt x="2259080" y="713968"/>
                  <a:pt x="2276672" y="713140"/>
                  <a:pt x="2286000" y="705678"/>
                </a:cubicBezTo>
                <a:cubicBezTo>
                  <a:pt x="2324979" y="674495"/>
                  <a:pt x="2283918" y="693120"/>
                  <a:pt x="2335696" y="675861"/>
                </a:cubicBezTo>
                <a:cubicBezTo>
                  <a:pt x="2345635" y="669235"/>
                  <a:pt x="2356444" y="663757"/>
                  <a:pt x="2365513" y="655983"/>
                </a:cubicBezTo>
                <a:cubicBezTo>
                  <a:pt x="2379743" y="643786"/>
                  <a:pt x="2387088" y="620772"/>
                  <a:pt x="2405270" y="616226"/>
                </a:cubicBezTo>
                <a:lnTo>
                  <a:pt x="2445026" y="606287"/>
                </a:lnTo>
                <a:cubicBezTo>
                  <a:pt x="2495400" y="555916"/>
                  <a:pt x="2430204" y="615182"/>
                  <a:pt x="2494722" y="576470"/>
                </a:cubicBezTo>
                <a:cubicBezTo>
                  <a:pt x="2562936" y="535540"/>
                  <a:pt x="2459951" y="574807"/>
                  <a:pt x="2544418" y="546652"/>
                </a:cubicBezTo>
                <a:cubicBezTo>
                  <a:pt x="2595533" y="512575"/>
                  <a:pt x="2556250" y="544286"/>
                  <a:pt x="2594113" y="496957"/>
                </a:cubicBezTo>
                <a:cubicBezTo>
                  <a:pt x="2626765" y="456143"/>
                  <a:pt x="2603279" y="500795"/>
                  <a:pt x="2633870" y="447261"/>
                </a:cubicBezTo>
                <a:cubicBezTo>
                  <a:pt x="2641221" y="434397"/>
                  <a:pt x="2647912" y="421123"/>
                  <a:pt x="2653748" y="407505"/>
                </a:cubicBezTo>
                <a:cubicBezTo>
                  <a:pt x="2657875" y="397875"/>
                  <a:pt x="2659002" y="387058"/>
                  <a:pt x="2663687" y="377687"/>
                </a:cubicBezTo>
                <a:cubicBezTo>
                  <a:pt x="2669029" y="367003"/>
                  <a:pt x="2676940" y="357809"/>
                  <a:pt x="2683566" y="347870"/>
                </a:cubicBezTo>
                <a:cubicBezTo>
                  <a:pt x="2686879" y="327992"/>
                  <a:pt x="2689133" y="307908"/>
                  <a:pt x="2693505" y="288235"/>
                </a:cubicBezTo>
                <a:cubicBezTo>
                  <a:pt x="2706783" y="228481"/>
                  <a:pt x="2733148" y="252158"/>
                  <a:pt x="2693505" y="149087"/>
                </a:cubicBezTo>
                <a:cubicBezTo>
                  <a:pt x="2688186" y="135258"/>
                  <a:pt x="2667804" y="133894"/>
                  <a:pt x="2653748" y="129209"/>
                </a:cubicBezTo>
                <a:cubicBezTo>
                  <a:pt x="2627830" y="120570"/>
                  <a:pt x="2574235" y="109331"/>
                  <a:pt x="2574235" y="109331"/>
                </a:cubicBezTo>
                <a:cubicBezTo>
                  <a:pt x="2560983" y="102705"/>
                  <a:pt x="2548097" y="95289"/>
                  <a:pt x="2534479" y="89452"/>
                </a:cubicBezTo>
                <a:cubicBezTo>
                  <a:pt x="2514520" y="80898"/>
                  <a:pt x="2485075" y="74617"/>
                  <a:pt x="2464905" y="69574"/>
                </a:cubicBezTo>
                <a:cubicBezTo>
                  <a:pt x="2431774" y="76200"/>
                  <a:pt x="2398435" y="81855"/>
                  <a:pt x="2365513" y="89452"/>
                </a:cubicBezTo>
                <a:cubicBezTo>
                  <a:pt x="2355305" y="91808"/>
                  <a:pt x="2345067" y="94706"/>
                  <a:pt x="2335696" y="99391"/>
                </a:cubicBezTo>
                <a:cubicBezTo>
                  <a:pt x="2267058" y="133711"/>
                  <a:pt x="2348864" y="108524"/>
                  <a:pt x="2266122" y="129209"/>
                </a:cubicBezTo>
                <a:cubicBezTo>
                  <a:pt x="2242931" y="125896"/>
                  <a:pt x="2219520" y="123864"/>
                  <a:pt x="2196548" y="119270"/>
                </a:cubicBezTo>
                <a:cubicBezTo>
                  <a:pt x="2186275" y="117215"/>
                  <a:pt x="2177004" y="111386"/>
                  <a:pt x="2166731" y="109331"/>
                </a:cubicBezTo>
                <a:cubicBezTo>
                  <a:pt x="2143759" y="104736"/>
                  <a:pt x="2120348" y="102704"/>
                  <a:pt x="2097157" y="99391"/>
                </a:cubicBezTo>
                <a:cubicBezTo>
                  <a:pt x="2017646" y="72887"/>
                  <a:pt x="2117035" y="99391"/>
                  <a:pt x="2037522" y="99391"/>
                </a:cubicBezTo>
                <a:cubicBezTo>
                  <a:pt x="2023862" y="99391"/>
                  <a:pt x="2011018" y="92765"/>
                  <a:pt x="1997766" y="89452"/>
                </a:cubicBezTo>
                <a:lnTo>
                  <a:pt x="1938131" y="49696"/>
                </a:lnTo>
                <a:cubicBezTo>
                  <a:pt x="1924075" y="40325"/>
                  <a:pt x="1905236" y="57867"/>
                  <a:pt x="1888435" y="59635"/>
                </a:cubicBezTo>
                <a:cubicBezTo>
                  <a:pt x="1842190" y="64503"/>
                  <a:pt x="1795670" y="66261"/>
                  <a:pt x="1749287" y="69574"/>
                </a:cubicBezTo>
                <a:cubicBezTo>
                  <a:pt x="1739348" y="76200"/>
                  <a:pt x="1731356" y="88263"/>
                  <a:pt x="1719470" y="89452"/>
                </a:cubicBezTo>
                <a:cubicBezTo>
                  <a:pt x="1365417" y="124857"/>
                  <a:pt x="1544837" y="68147"/>
                  <a:pt x="1421296" y="109331"/>
                </a:cubicBezTo>
                <a:cubicBezTo>
                  <a:pt x="1388166" y="106018"/>
                  <a:pt x="1354813" y="104454"/>
                  <a:pt x="1321905" y="99391"/>
                </a:cubicBezTo>
                <a:cubicBezTo>
                  <a:pt x="1311550" y="97798"/>
                  <a:pt x="1302564" y="89452"/>
                  <a:pt x="1292087" y="89452"/>
                </a:cubicBezTo>
                <a:cubicBezTo>
                  <a:pt x="1229052" y="89452"/>
                  <a:pt x="1166192" y="96078"/>
                  <a:pt x="1103244" y="99391"/>
                </a:cubicBezTo>
                <a:cubicBezTo>
                  <a:pt x="1093305" y="106017"/>
                  <a:pt x="1084342" y="114418"/>
                  <a:pt x="1073426" y="119270"/>
                </a:cubicBezTo>
                <a:cubicBezTo>
                  <a:pt x="1030911" y="138166"/>
                  <a:pt x="1014511" y="137523"/>
                  <a:pt x="974035" y="149087"/>
                </a:cubicBezTo>
                <a:cubicBezTo>
                  <a:pt x="963961" y="151965"/>
                  <a:pt x="954157" y="155713"/>
                  <a:pt x="944218" y="159026"/>
                </a:cubicBezTo>
                <a:cubicBezTo>
                  <a:pt x="871331" y="155713"/>
                  <a:pt x="798000" y="157780"/>
                  <a:pt x="725557" y="149087"/>
                </a:cubicBezTo>
                <a:cubicBezTo>
                  <a:pt x="707565" y="146928"/>
                  <a:pt x="688794" y="119677"/>
                  <a:pt x="675861" y="109331"/>
                </a:cubicBezTo>
                <a:cubicBezTo>
                  <a:pt x="666533" y="101869"/>
                  <a:pt x="655983" y="96078"/>
                  <a:pt x="646044" y="89452"/>
                </a:cubicBezTo>
                <a:cubicBezTo>
                  <a:pt x="642731" y="79513"/>
                  <a:pt x="641495" y="68619"/>
                  <a:pt x="636105" y="59635"/>
                </a:cubicBezTo>
                <a:cubicBezTo>
                  <a:pt x="618758" y="30724"/>
                  <a:pt x="586324" y="29789"/>
                  <a:pt x="556592" y="19878"/>
                </a:cubicBezTo>
                <a:cubicBezTo>
                  <a:pt x="517347" y="6796"/>
                  <a:pt x="537249" y="9939"/>
                  <a:pt x="496957" y="9939"/>
                </a:cubicBezTo>
              </a:path>
            </a:pathLst>
          </a:custGeom>
          <a:solidFill>
            <a:srgbClr val="99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 name="Rectangle 2"/>
          <p:cNvSpPr/>
          <p:nvPr/>
        </p:nvSpPr>
        <p:spPr>
          <a:xfrm>
            <a:off x="228600" y="152400"/>
            <a:ext cx="203292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BBE0E3">
                      <a:tint val="3000"/>
                    </a:srgbClr>
                  </a:solidFill>
                  <a:prstDash val="solid"/>
                  <a:miter lim="800000"/>
                </a:ln>
                <a:gradFill>
                  <a:gsLst>
                    <a:gs pos="10000">
                      <a:srgbClr val="BBE0E3">
                        <a:tint val="63000"/>
                        <a:sat val="105000"/>
                      </a:srgbClr>
                    </a:gs>
                    <a:gs pos="90000">
                      <a:srgbClr val="BBE0E3">
                        <a:shade val="50000"/>
                        <a:satMod val="100000"/>
                      </a:srgbClr>
                    </a:gs>
                  </a:gsLst>
                  <a:lin ang="5400000"/>
                </a:gradFill>
                <a:effectLst>
                  <a:glow rad="228600">
                    <a:srgbClr val="000000">
                      <a:satMod val="175000"/>
                      <a:alpha val="40000"/>
                    </a:srgbClr>
                  </a:glow>
                  <a:outerShdw blurRad="55000" dist="50800" dir="5400000" algn="tl">
                    <a:srgbClr val="000000">
                      <a:alpha val="33000"/>
                    </a:srgbClr>
                  </a:outerShdw>
                </a:effectLst>
                <a:uLnTx/>
                <a:uFillTx/>
                <a:latin typeface="Arial" charset="0"/>
                <a:ea typeface="+mn-ea"/>
                <a:cs typeface="+mn-cs"/>
              </a:rPr>
              <a:t>*24</a:t>
            </a:r>
          </a:p>
        </p:txBody>
      </p:sp>
    </p:spTree>
    <p:extLst>
      <p:ext uri="{BB962C8B-B14F-4D97-AF65-F5344CB8AC3E}">
        <p14:creationId xmlns:p14="http://schemas.microsoft.com/office/powerpoint/2010/main" val="22860546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1.bp.blogspot.com/_XmWwk_DYndU/TJyH6TvdKVI/AAAAAAAAB9c/PvRLOKNDTF4/s1600/bnj_froyo_phish_foo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8600" y="152400"/>
            <a:ext cx="203292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*25</a:t>
            </a:r>
          </a:p>
        </p:txBody>
      </p:sp>
      <p:sp>
        <p:nvSpPr>
          <p:cNvPr id="3" name="Rectangle 2"/>
          <p:cNvSpPr/>
          <p:nvPr/>
        </p:nvSpPr>
        <p:spPr>
          <a:xfrm>
            <a:off x="1010631" y="1524000"/>
            <a:ext cx="7366120" cy="1200329"/>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228600">
                    <a:srgbClr val="000000">
                      <a:satMod val="175000"/>
                      <a:alpha val="40000"/>
                    </a:srgbClr>
                  </a:glow>
                  <a:outerShdw blurRad="50800" algn="tl" rotWithShape="0">
                    <a:srgbClr val="000000"/>
                  </a:outerShdw>
                </a:effectLst>
                <a:uLnTx/>
                <a:uFillTx/>
                <a:latin typeface="Arial" charset="0"/>
                <a:ea typeface="+mn-ea"/>
                <a:cs typeface="+mn-cs"/>
              </a:rPr>
              <a:t>Name the Flavor</a:t>
            </a:r>
          </a:p>
        </p:txBody>
      </p:sp>
    </p:spTree>
    <p:extLst>
      <p:ext uri="{BB962C8B-B14F-4D97-AF65-F5344CB8AC3E}">
        <p14:creationId xmlns:p14="http://schemas.microsoft.com/office/powerpoint/2010/main" val="42761001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0" y="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97335" name="Group 55"/>
          <p:cNvGraphicFramePr>
            <a:graphicFrameLocks noGrp="1"/>
          </p:cNvGraphicFramePr>
          <p:nvPr/>
        </p:nvGraphicFramePr>
        <p:xfrm>
          <a:off x="228600" y="685800"/>
          <a:ext cx="8610600" cy="5459419"/>
        </p:xfrm>
        <a:graphic>
          <a:graphicData uri="http://schemas.openxmlformats.org/drawingml/2006/table">
            <a:tbl>
              <a:tblPr/>
              <a:tblGrid>
                <a:gridCol w="1677988">
                  <a:extLst>
                    <a:ext uri="{9D8B030D-6E8A-4147-A177-3AD203B41FA5}">
                      <a16:colId xmlns:a16="http://schemas.microsoft.com/office/drawing/2014/main" val="20000"/>
                    </a:ext>
                  </a:extLst>
                </a:gridCol>
                <a:gridCol w="1677987">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7988">
                  <a:extLst>
                    <a:ext uri="{9D8B030D-6E8A-4147-A177-3AD203B41FA5}">
                      <a16:colId xmlns:a16="http://schemas.microsoft.com/office/drawing/2014/main" val="20003"/>
                    </a:ext>
                  </a:extLst>
                </a:gridCol>
                <a:gridCol w="1900237">
                  <a:extLst>
                    <a:ext uri="{9D8B030D-6E8A-4147-A177-3AD203B41FA5}">
                      <a16:colId xmlns:a16="http://schemas.microsoft.com/office/drawing/2014/main" val="20004"/>
                    </a:ext>
                  </a:extLst>
                </a:gridCol>
              </a:tblGrid>
              <a:tr h="8717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THE</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SCRIPT</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KEEPER</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THE</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MORE YOU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KNOW</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BALANCING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ACT</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BLANK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STARE</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NAME THE COMPOUD</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Rectangle 47"/>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SlideSpark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096" name="Text Box 48"/>
          <p:cNvSpPr txBox="1">
            <a:spLocks noChangeArrowheads="1"/>
          </p:cNvSpPr>
          <p:nvPr/>
        </p:nvSpPr>
        <p:spPr bwMode="auto">
          <a:xfrm>
            <a:off x="228600" y="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Subscripts and Equations Review Game</a:t>
            </a:r>
          </a:p>
        </p:txBody>
      </p:sp>
      <p:sp>
        <p:nvSpPr>
          <p:cNvPr id="2097" name="Text Box 49"/>
          <p:cNvSpPr txBox="1">
            <a:spLocks noChangeArrowheads="1"/>
          </p:cNvSpPr>
          <p:nvPr/>
        </p:nvSpPr>
        <p:spPr bwMode="auto">
          <a:xfrm>
            <a:off x="457200" y="6172200"/>
            <a:ext cx="6019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dirty="0">
                <a:ln>
                  <a:noFill/>
                </a:ln>
                <a:solidFill>
                  <a:srgbClr val="FF00FF"/>
                </a:solidFill>
                <a:effectLst/>
                <a:uLnTx/>
                <a:uFillTx/>
                <a:latin typeface="Arial" charset="0"/>
                <a:ea typeface="+mn-ea"/>
                <a:cs typeface="+mn-cs"/>
              </a:rPr>
              <a:t>Final Question:________________</a:t>
            </a:r>
          </a:p>
        </p:txBody>
      </p:sp>
    </p:spTree>
    <p:extLst>
      <p:ext uri="{BB962C8B-B14F-4D97-AF65-F5344CB8AC3E}">
        <p14:creationId xmlns:p14="http://schemas.microsoft.com/office/powerpoint/2010/main" val="4098519787"/>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i.guim.co.uk/img/media/109cb4b6f5ecf455b64b7269152bdbdd1d03cfd6/0_0_3264_2448/master/3264.jpg?w=1125&amp;q=55&amp;auto=format&amp;usm=12&amp;fit=max&amp;s=9216e5e7feb6e92b0471865fe57d99a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AutoShape 4" descr="https://i.guim.co.uk/img/media/109cb4b6f5ecf455b64b7269152bdbdd1d03cfd6/0_0_3264_2448/master/3264.jpg?w=1125&amp;q=55&amp;auto=format&amp;usm=12&amp;fit=max&amp;s=9216e5e7feb6e92b0471865fe57d99a3"/>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44038" name="Picture 6" descr="https://upload.wikimedia.org/wikipedia/commons/d/d0/Beakman_en_M%C3%A9xico_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57797" y="808845"/>
            <a:ext cx="7968785" cy="923330"/>
          </a:xfrm>
          <a:prstGeom prst="rect">
            <a:avLst/>
          </a:prstGeom>
          <a:noFill/>
        </p:spPr>
        <p:txBody>
          <a:bodyPr wrap="none" lIns="91440" tIns="45720" rIns="91440" bIns="45720">
            <a:prstTxWarp prst="textArchUp">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5050"/>
                  </a:solidFill>
                  <a:prstDash val="solid"/>
                  <a:miter lim="800000"/>
                </a:ln>
                <a:solidFill>
                  <a:srgbClr val="92D050"/>
                </a:solidFill>
                <a:effectLst>
                  <a:glow rad="228600">
                    <a:srgbClr val="333399">
                      <a:satMod val="175000"/>
                      <a:alpha val="40000"/>
                    </a:srgbClr>
                  </a:glow>
                  <a:outerShdw blurRad="50800" algn="tl" rotWithShape="0">
                    <a:srgbClr val="000000"/>
                  </a:outerShdw>
                </a:effectLst>
                <a:uLnTx/>
                <a:uFillTx/>
                <a:latin typeface="Arial" charset="0"/>
                <a:ea typeface="+mn-ea"/>
                <a:cs typeface="+mn-cs"/>
              </a:rPr>
              <a:t>5 Point Wager Question</a:t>
            </a:r>
          </a:p>
        </p:txBody>
      </p:sp>
    </p:spTree>
    <p:extLst>
      <p:ext uri="{BB962C8B-B14F-4D97-AF65-F5344CB8AC3E}">
        <p14:creationId xmlns:p14="http://schemas.microsoft.com/office/powerpoint/2010/main" val="315100233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81000"/>
            <a:ext cx="88392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Please balance the equation below.</a:t>
            </a:r>
          </a:p>
        </p:txBody>
      </p:sp>
      <p:sp>
        <p:nvSpPr>
          <p:cNvPr id="7" name="Rectangle 6"/>
          <p:cNvSpPr/>
          <p:nvPr/>
        </p:nvSpPr>
        <p:spPr>
          <a:xfrm>
            <a:off x="-381000" y="1361657"/>
            <a:ext cx="9906000" cy="584775"/>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__Hg(OH)</a:t>
            </a:r>
            <a:r>
              <a:rPr kumimoji="0" lang="en-US" sz="2400" b="0" i="0" u="none" strike="noStrike" kern="1200" cap="none" spc="0" normalizeH="0" baseline="0" noProof="0" dirty="0">
                <a:ln>
                  <a:noFill/>
                </a:ln>
                <a:solidFill>
                  <a:srgbClr val="FFFFFF"/>
                </a:solidFill>
                <a:effectLst/>
                <a:uLnTx/>
                <a:uFillTx/>
                <a:latin typeface="Arial" charset="0"/>
                <a:ea typeface="+mn-ea"/>
                <a:cs typeface="+mn-cs"/>
              </a:rPr>
              <a:t>2</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 + __H</a:t>
            </a:r>
            <a:r>
              <a:rPr kumimoji="0" lang="en-US" sz="2400" b="0" i="0" u="none" strike="noStrike" kern="1200" cap="none" spc="0" normalizeH="0" baseline="0" noProof="0" dirty="0">
                <a:ln>
                  <a:noFill/>
                </a:ln>
                <a:solidFill>
                  <a:srgbClr val="FFFFFF"/>
                </a:solidFill>
                <a:effectLst/>
                <a:uLnTx/>
                <a:uFillTx/>
                <a:latin typeface="Arial" charset="0"/>
                <a:ea typeface="+mn-ea"/>
                <a:cs typeface="+mn-cs"/>
              </a:rPr>
              <a:t>3</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PO</a:t>
            </a:r>
            <a:r>
              <a:rPr kumimoji="0" lang="en-US" sz="2400" b="0" i="0" u="none" strike="noStrike" kern="1200" cap="none" spc="0" normalizeH="0" baseline="0" noProof="0" dirty="0">
                <a:ln>
                  <a:noFill/>
                </a:ln>
                <a:solidFill>
                  <a:srgbClr val="FFFFFF"/>
                </a:solidFill>
                <a:effectLst/>
                <a:uLnTx/>
                <a:uFillTx/>
                <a:latin typeface="Arial" charset="0"/>
                <a:ea typeface="+mn-ea"/>
                <a:cs typeface="+mn-cs"/>
              </a:rPr>
              <a:t>4</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 </a:t>
            </a:r>
            <a:r>
              <a:rPr kumimoji="0" lang="en-US" sz="3200" b="0" i="0" u="none" strike="noStrike" kern="1200" cap="none" spc="0" normalizeH="0" baseline="0" noProof="0" dirty="0">
                <a:ln>
                  <a:noFill/>
                </a:ln>
                <a:solidFill>
                  <a:srgbClr val="FFFFFF"/>
                </a:solidFill>
                <a:effectLst/>
                <a:uLnTx/>
                <a:uFillTx/>
                <a:latin typeface="Arial" charset="0"/>
                <a:ea typeface="+mn-ea"/>
                <a:cs typeface="+mn-cs"/>
                <a:sym typeface="Wingdings" panose="05000000000000000000" pitchFamily="2" charset="2"/>
              </a:rPr>
              <a:t>__</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Hg</a:t>
            </a:r>
            <a:r>
              <a:rPr kumimoji="0" lang="en-US" sz="2400" b="0" i="0" u="none" strike="noStrike" kern="1200" cap="none" spc="0" normalizeH="0" baseline="0" noProof="0" dirty="0">
                <a:ln>
                  <a:noFill/>
                </a:ln>
                <a:solidFill>
                  <a:srgbClr val="FFFFFF"/>
                </a:solidFill>
                <a:effectLst/>
                <a:uLnTx/>
                <a:uFillTx/>
                <a:latin typeface="Arial" charset="0"/>
                <a:ea typeface="+mn-ea"/>
                <a:cs typeface="+mn-cs"/>
              </a:rPr>
              <a:t>3</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(PO</a:t>
            </a:r>
            <a:r>
              <a:rPr kumimoji="0" lang="en-US" sz="2400" b="0" i="0" u="none" strike="noStrike" kern="1200" cap="none" spc="0" normalizeH="0" baseline="0" noProof="0" dirty="0">
                <a:ln>
                  <a:noFill/>
                </a:ln>
                <a:solidFill>
                  <a:srgbClr val="FFFFFF"/>
                </a:solidFill>
                <a:effectLst/>
                <a:uLnTx/>
                <a:uFillTx/>
                <a:latin typeface="Arial" charset="0"/>
                <a:ea typeface="+mn-ea"/>
                <a:cs typeface="+mn-cs"/>
              </a:rPr>
              <a:t>4</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a:t>
            </a:r>
            <a:r>
              <a:rPr kumimoji="0" lang="en-US" sz="2400" b="0" i="0" u="none" strike="noStrike" kern="1200" cap="none" spc="0" normalizeH="0" baseline="0" noProof="0" dirty="0">
                <a:ln>
                  <a:noFill/>
                </a:ln>
                <a:solidFill>
                  <a:srgbClr val="FFFFFF"/>
                </a:solidFill>
                <a:effectLst/>
                <a:uLnTx/>
                <a:uFillTx/>
                <a:latin typeface="Arial" charset="0"/>
                <a:ea typeface="+mn-ea"/>
                <a:cs typeface="+mn-cs"/>
              </a:rPr>
              <a:t>2</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 + __H</a:t>
            </a:r>
            <a:r>
              <a:rPr kumimoji="0" lang="en-US" sz="2400" b="0" i="0" u="none" strike="noStrike" kern="1200" cap="none" spc="0" normalizeH="0" baseline="0" noProof="0" dirty="0">
                <a:ln>
                  <a:noFill/>
                </a:ln>
                <a:solidFill>
                  <a:srgbClr val="FFFFFF"/>
                </a:solidFill>
                <a:effectLst/>
                <a:uLnTx/>
                <a:uFillTx/>
                <a:latin typeface="Arial" charset="0"/>
                <a:ea typeface="+mn-ea"/>
                <a:cs typeface="+mn-cs"/>
              </a:rPr>
              <a:t>2</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O </a:t>
            </a:r>
            <a:r>
              <a:rPr kumimoji="0" lang="pt-BR" sz="3200" b="0" i="0" u="none" strike="noStrike" kern="1200" cap="none" spc="0" normalizeH="0" baseline="0" noProof="0" dirty="0">
                <a:ln>
                  <a:noFill/>
                </a:ln>
                <a:solidFill>
                  <a:srgbClr val="FFFFFF"/>
                </a:solidFill>
                <a:effectLst/>
                <a:uLnTx/>
                <a:uFillTx/>
                <a:latin typeface="Arial" charset="0"/>
                <a:ea typeface="+mn-ea"/>
                <a:cs typeface="+mn-cs"/>
              </a:rPr>
              <a:t> </a:t>
            </a:r>
            <a:endParaRPr kumimoji="0" lang="en-US" sz="3200" b="1" i="0" u="none" strike="noStrike" kern="1200" cap="none" spc="0" normalizeH="0" baseline="0" noProof="0" dirty="0">
              <a:ln w="17780" cmpd="sng">
                <a:solidFill>
                  <a:srgbClr val="FFFFFF"/>
                </a:solidFill>
                <a:prstDash val="solid"/>
                <a:miter lim="800000"/>
              </a:ln>
              <a:solidFill>
                <a:srgbClr val="FFFFFF"/>
              </a:solidFill>
              <a:effectLst>
                <a:glow rad="25400">
                  <a:srgbClr val="BBE0E3">
                    <a:satMod val="175000"/>
                    <a:alpha val="40000"/>
                  </a:srgbClr>
                </a:glow>
                <a:outerShdw blurRad="50800" algn="tl" rotWithShape="0">
                  <a:srgbClr val="000000"/>
                </a:outerShdw>
              </a:effectLst>
              <a:uLnTx/>
              <a:uFillTx/>
              <a:latin typeface="Arial" charset="0"/>
              <a:ea typeface="+mn-ea"/>
              <a:cs typeface="+mn-cs"/>
            </a:endParaRPr>
          </a:p>
        </p:txBody>
      </p:sp>
      <p:sp>
        <p:nvSpPr>
          <p:cNvPr id="12" name="Rectangle 11"/>
          <p:cNvSpPr/>
          <p:nvPr/>
        </p:nvSpPr>
        <p:spPr>
          <a:xfrm>
            <a:off x="854025" y="5657124"/>
            <a:ext cx="7318798" cy="1107996"/>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FINAL QUESTION</a:t>
            </a:r>
          </a:p>
        </p:txBody>
      </p:sp>
      <p:pic>
        <p:nvPicPr>
          <p:cNvPr id="3" name="Picture 2">
            <a:extLst>
              <a:ext uri="{FF2B5EF4-FFF2-40B4-BE49-F238E27FC236}">
                <a16:creationId xmlns:a16="http://schemas.microsoft.com/office/drawing/2014/main" id="{386B3D0A-A7E2-8617-17EF-4CEBBF14BC15}"/>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9028854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3"/>
          <p:cNvSpPr>
            <a:spLocks noGrp="1" noChangeArrowheads="1"/>
          </p:cNvSpPr>
          <p:nvPr>
            <p:ph type="body" idx="1"/>
          </p:nvPr>
        </p:nvSpPr>
        <p:spPr>
          <a:xfrm>
            <a:off x="457200" y="304800"/>
            <a:ext cx="8229600" cy="5821363"/>
          </a:xfrm>
        </p:spPr>
        <p:txBody>
          <a:bodyPr/>
          <a:lstStyle/>
          <a:p>
            <a:pPr algn="ctr" eaLnBrk="1" hangingPunct="1">
              <a:buFontTx/>
              <a:buNone/>
            </a:pPr>
            <a:r>
              <a:rPr lang="en-US" sz="3600" dirty="0"/>
              <a:t>Subscripts and Equations Review Game</a:t>
            </a:r>
          </a:p>
          <a:p>
            <a:pPr algn="ctr" eaLnBrk="1" hangingPunct="1">
              <a:buFontTx/>
              <a:buNone/>
            </a:pPr>
            <a:r>
              <a:rPr lang="en-US" sz="3600" dirty="0"/>
              <a:t>1-20 = 5 points each</a:t>
            </a:r>
          </a:p>
          <a:p>
            <a:pPr algn="ctr" eaLnBrk="1" hangingPunct="1">
              <a:buFontTx/>
              <a:buNone/>
            </a:pPr>
            <a:r>
              <a:rPr lang="en-US" sz="3600" dirty="0"/>
              <a:t>20-25 = Bonus (1 point each)</a:t>
            </a:r>
          </a:p>
          <a:p>
            <a:pPr algn="ctr" eaLnBrk="1" hangingPunct="1">
              <a:buFontTx/>
              <a:buNone/>
            </a:pPr>
            <a:r>
              <a:rPr lang="en-US" sz="3600" dirty="0"/>
              <a:t>Final Question = 5 point wager</a:t>
            </a:r>
          </a:p>
          <a:p>
            <a:pPr algn="ctr" eaLnBrk="1" hangingPunct="1">
              <a:buFontTx/>
              <a:buNone/>
            </a:pPr>
            <a:r>
              <a:rPr lang="en-US" sz="3600" dirty="0"/>
              <a:t>Find the Owl =      1 point</a:t>
            </a:r>
          </a:p>
          <a:p>
            <a:pPr algn="ctr" eaLnBrk="1" hangingPunct="1">
              <a:buFontTx/>
              <a:buNone/>
            </a:pPr>
            <a:endParaRPr lang="en-US" sz="3600" dirty="0"/>
          </a:p>
          <a:p>
            <a:pPr algn="ctr" eaLnBrk="1" hangingPunct="1">
              <a:buFontTx/>
              <a:buNone/>
            </a:pPr>
            <a:r>
              <a:rPr lang="en-US" sz="3600" dirty="0"/>
              <a:t>Answer Key is provided in PowerPoint Form after Final Question</a:t>
            </a:r>
          </a:p>
        </p:txBody>
      </p:sp>
      <p:pic>
        <p:nvPicPr>
          <p:cNvPr id="209923" name="Picture 4" descr="http://www.clker.com/cliparts/9/a/e/e/12154415151126295659lemmling_Cartoon_owl.svg.h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3048000"/>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Rectangle 5"/>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SlideSpark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37789958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1400" y="2182505"/>
            <a:ext cx="8161209" cy="1107996"/>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 H</a:t>
            </a:r>
            <a:r>
              <a:rPr kumimoji="0" lang="en-US" sz="36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a:t>
            </a:r>
            <a:r>
              <a:rPr kumimoji="0" lang="en-US" sz="66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 + O</a:t>
            </a:r>
            <a:r>
              <a:rPr kumimoji="0" lang="en-US" sz="36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a:t>
            </a:r>
            <a:r>
              <a:rPr kumimoji="0" lang="en-US" sz="66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      2 H</a:t>
            </a:r>
            <a:r>
              <a:rPr kumimoji="0" lang="en-US" sz="36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a:t>
            </a:r>
            <a:r>
              <a:rPr kumimoji="0" lang="en-US" sz="66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O</a:t>
            </a:r>
          </a:p>
        </p:txBody>
      </p:sp>
      <p:sp>
        <p:nvSpPr>
          <p:cNvPr id="2" name="Oval 1"/>
          <p:cNvSpPr/>
          <p:nvPr/>
        </p:nvSpPr>
        <p:spPr bwMode="auto">
          <a:xfrm>
            <a:off x="2971800" y="2182505"/>
            <a:ext cx="304800" cy="484495"/>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5" name="Right Arrow 4"/>
          <p:cNvSpPr/>
          <p:nvPr/>
        </p:nvSpPr>
        <p:spPr bwMode="auto">
          <a:xfrm>
            <a:off x="4800600" y="2536601"/>
            <a:ext cx="956400" cy="399803"/>
          </a:xfrm>
          <a:prstGeom prst="rightArrow">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9" name="Rounded Rectangle 8"/>
          <p:cNvSpPr/>
          <p:nvPr/>
        </p:nvSpPr>
        <p:spPr bwMode="auto">
          <a:xfrm>
            <a:off x="948591" y="2336274"/>
            <a:ext cx="575391" cy="844898"/>
          </a:xfrm>
          <a:prstGeom prst="roundRect">
            <a:avLst/>
          </a:prstGeom>
          <a:noFill/>
          <a:ln w="28575" cap="flat" cmpd="sng" algn="ctr">
            <a:solidFill>
              <a:srgbClr val="FF0000"/>
            </a:solidFill>
            <a:prstDash val="solid"/>
            <a:round/>
            <a:headEnd type="none" w="med" len="med"/>
            <a:tailEnd type="none" w="med" len="med"/>
          </a:ln>
          <a:effectLst>
            <a:glow rad="228600">
              <a:srgbClr val="FF5050">
                <a:alpha val="40000"/>
              </a:srgbClr>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11" name="Rounded Rectangle 10"/>
          <p:cNvSpPr/>
          <p:nvPr/>
        </p:nvSpPr>
        <p:spPr bwMode="auto">
          <a:xfrm>
            <a:off x="5812788" y="2361905"/>
            <a:ext cx="630592" cy="844898"/>
          </a:xfrm>
          <a:prstGeom prst="roundRect">
            <a:avLst/>
          </a:prstGeom>
          <a:noFill/>
          <a:ln w="28575" cap="flat" cmpd="sng" algn="ctr">
            <a:solidFill>
              <a:srgbClr val="FF0000"/>
            </a:solidFill>
            <a:prstDash val="solid"/>
            <a:round/>
            <a:headEnd type="none" w="med" len="med"/>
            <a:tailEnd type="none" w="med" len="med"/>
          </a:ln>
          <a:effectLst>
            <a:glow rad="228600">
              <a:srgbClr val="FF5050">
                <a:alpha val="40000"/>
              </a:srgbClr>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12" name="Rounded Rectangle 11"/>
          <p:cNvSpPr/>
          <p:nvPr/>
        </p:nvSpPr>
        <p:spPr bwMode="auto">
          <a:xfrm>
            <a:off x="7137373" y="2662051"/>
            <a:ext cx="327200" cy="496899"/>
          </a:xfrm>
          <a:prstGeom prst="roundRect">
            <a:avLst/>
          </a:prstGeom>
          <a:noFill/>
          <a:ln w="28575" cap="flat" cmpd="sng" algn="ctr">
            <a:solidFill>
              <a:schemeClr val="bg1"/>
            </a:solidFill>
            <a:prstDash val="solid"/>
            <a:round/>
            <a:headEnd type="none" w="med" len="med"/>
            <a:tailEnd type="none" w="med" len="med"/>
          </a:ln>
          <a:effectLst>
            <a:glow rad="228600">
              <a:srgbClr val="6699FF">
                <a:alpha val="40000"/>
              </a:srgbClr>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13" name="Rounded Rectangle 12"/>
          <p:cNvSpPr/>
          <p:nvPr/>
        </p:nvSpPr>
        <p:spPr bwMode="auto">
          <a:xfrm>
            <a:off x="4217494" y="2662050"/>
            <a:ext cx="327200" cy="496899"/>
          </a:xfrm>
          <a:prstGeom prst="roundRect">
            <a:avLst/>
          </a:prstGeom>
          <a:noFill/>
          <a:ln w="28575" cap="flat" cmpd="sng" algn="ctr">
            <a:solidFill>
              <a:schemeClr val="bg1"/>
            </a:solidFill>
            <a:prstDash val="solid"/>
            <a:round/>
            <a:headEnd type="none" w="med" len="med"/>
            <a:tailEnd type="none" w="med" len="med"/>
          </a:ln>
          <a:effectLst>
            <a:glow rad="228600">
              <a:srgbClr val="6699FF">
                <a:alpha val="40000"/>
              </a:srgbClr>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14" name="Rounded Rectangle 13"/>
          <p:cNvSpPr/>
          <p:nvPr/>
        </p:nvSpPr>
        <p:spPr bwMode="auto">
          <a:xfrm>
            <a:off x="2319278" y="2662051"/>
            <a:ext cx="327200" cy="496899"/>
          </a:xfrm>
          <a:prstGeom prst="roundRect">
            <a:avLst/>
          </a:prstGeom>
          <a:noFill/>
          <a:ln w="28575" cap="flat" cmpd="sng" algn="ctr">
            <a:solidFill>
              <a:schemeClr val="bg1"/>
            </a:solidFill>
            <a:prstDash val="solid"/>
            <a:round/>
            <a:headEnd type="none" w="med" len="med"/>
            <a:tailEnd type="none" w="med" len="med"/>
          </a:ln>
          <a:effectLst>
            <a:glow rad="228600">
              <a:srgbClr val="6699FF">
                <a:alpha val="40000"/>
              </a:srgbClr>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17" name="Rectangle 16"/>
          <p:cNvSpPr/>
          <p:nvPr/>
        </p:nvSpPr>
        <p:spPr>
          <a:xfrm>
            <a:off x="209271" y="437223"/>
            <a:ext cx="8725466" cy="1754326"/>
          </a:xfrm>
          <a:prstGeom prst="rect">
            <a:avLst/>
          </a:prstGeom>
          <a:noFill/>
        </p:spPr>
        <p:txBody>
          <a:bodyPr wrap="none" lIns="91440" tIns="45720" rIns="91440" bIns="45720">
            <a:prstTxWarp prst="textPlain">
              <a:avLst/>
            </a:prstTxWarp>
            <a:spAutoFit/>
            <a:scene3d>
              <a:camera prst="orthographicFront"/>
              <a:lightRig rig="threePt" dir="t"/>
            </a:scene3d>
            <a:sp3d extrusionH="57150">
              <a:bevelT w="57150" h="38100" prst="artDeco"/>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FFFFFF"/>
                  </a:solidFill>
                  <a:prstDash val="solid"/>
                </a:ln>
                <a:solidFill>
                  <a:srgbClr val="000000"/>
                </a:solidFill>
                <a:effectLst>
                  <a:glow rad="228600">
                    <a:srgbClr val="DAEDEF">
                      <a:satMod val="175000"/>
                      <a:alpha val="40000"/>
                    </a:srgbClr>
                  </a:glow>
                  <a:outerShdw blurRad="12700" dist="38100" dir="2700000" algn="tl" rotWithShape="0">
                    <a:srgbClr val="FFFFFF">
                      <a:lumMod val="50000"/>
                    </a:srgbClr>
                  </a:outerShdw>
                </a:effectLst>
                <a:uLnTx/>
                <a:uFillTx/>
                <a:latin typeface="Arial" charset="0"/>
                <a:ea typeface="+mn-ea"/>
                <a:cs typeface="+mn-cs"/>
              </a:rPr>
              <a:t>Subscripts and Equations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1200" cap="none" spc="0" normalizeH="0" baseline="0" noProof="0" dirty="0">
              <a:ln w="9525">
                <a:solidFill>
                  <a:srgbClr val="FFFFFF"/>
                </a:solidFill>
                <a:prstDash val="solid"/>
              </a:ln>
              <a:solidFill>
                <a:srgbClr val="000000"/>
              </a:solidFill>
              <a:effectLst>
                <a:outerShdw blurRad="12700" dist="38100" dir="2700000" algn="tl" rotWithShape="0">
                  <a:srgbClr val="FFFFFF">
                    <a:lumMod val="50000"/>
                  </a:srgbClr>
                </a:outerShdw>
              </a:effectLst>
              <a:uLnTx/>
              <a:uFillTx/>
              <a:latin typeface="Arial" charset="0"/>
              <a:ea typeface="+mn-ea"/>
              <a:cs typeface="+mn-cs"/>
            </a:endParaRPr>
          </a:p>
        </p:txBody>
      </p:sp>
      <p:sp>
        <p:nvSpPr>
          <p:cNvPr id="18" name="Rectangle 17"/>
          <p:cNvSpPr/>
          <p:nvPr/>
        </p:nvSpPr>
        <p:spPr>
          <a:xfrm>
            <a:off x="2038145" y="1259174"/>
            <a:ext cx="4685898" cy="923330"/>
          </a:xfrm>
          <a:prstGeom prst="rect">
            <a:avLst/>
          </a:prstGeom>
          <a:noFill/>
        </p:spPr>
        <p:txBody>
          <a:bodyPr wrap="none" lIns="91440" tIns="45720" rIns="91440" bIns="45720">
            <a:spAutoFit/>
            <a:scene3d>
              <a:camera prst="orthographicFront"/>
              <a:lightRig rig="threePt" dir="t"/>
            </a:scene3d>
            <a:sp3d extrusionH="57150">
              <a:bevelT w="57150" h="38100" prst="artDeco"/>
            </a:sp3d>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FFFFFF"/>
                  </a:solidFill>
                  <a:prstDash val="solid"/>
                </a:ln>
                <a:solidFill>
                  <a:srgbClr val="FF5050"/>
                </a:solidFill>
                <a:effectLst>
                  <a:glow rad="228600">
                    <a:srgbClr val="000000">
                      <a:satMod val="175000"/>
                      <a:alpha val="40000"/>
                    </a:srgbClr>
                  </a:glow>
                  <a:outerShdw blurRad="12700" dist="38100" dir="2700000" algn="tl" rotWithShape="0">
                    <a:srgbClr val="FFFFFF">
                      <a:lumMod val="50000"/>
                    </a:srgbClr>
                  </a:outerShdw>
                </a:effectLst>
                <a:uLnTx/>
                <a:uFillTx/>
                <a:latin typeface="Arial" charset="0"/>
                <a:ea typeface="+mn-ea"/>
                <a:cs typeface="+mn-cs"/>
              </a:rPr>
              <a:t>R</a:t>
            </a:r>
            <a:r>
              <a:rPr kumimoji="0" lang="en-US" sz="5400" b="1" i="0" u="none" strike="noStrike" kern="1200" cap="none" spc="0" normalizeH="0" baseline="0" noProof="0" dirty="0">
                <a:ln w="9525">
                  <a:solidFill>
                    <a:srgbClr val="FFFFFF"/>
                  </a:solidFill>
                  <a:prstDash val="solid"/>
                </a:ln>
                <a:solidFill>
                  <a:srgbClr val="00B0F0"/>
                </a:solidFill>
                <a:effectLst>
                  <a:glow rad="228600">
                    <a:srgbClr val="000000">
                      <a:satMod val="175000"/>
                      <a:alpha val="40000"/>
                    </a:srgbClr>
                  </a:glow>
                  <a:outerShdw blurRad="12700" dist="38100" dir="2700000" algn="tl" rotWithShape="0">
                    <a:srgbClr val="FFFFFF">
                      <a:lumMod val="50000"/>
                    </a:srgbClr>
                  </a:outerShdw>
                </a:effectLst>
                <a:uLnTx/>
                <a:uFillTx/>
                <a:latin typeface="Arial" charset="0"/>
                <a:ea typeface="+mn-ea"/>
                <a:cs typeface="+mn-cs"/>
              </a:rPr>
              <a:t>e</a:t>
            </a:r>
            <a:r>
              <a:rPr kumimoji="0" lang="en-US" sz="5400" b="1" i="0" u="none" strike="noStrike" kern="1200" cap="none" spc="0" normalizeH="0" baseline="0" noProof="0" dirty="0">
                <a:ln w="9525">
                  <a:solidFill>
                    <a:srgbClr val="FFFFFF"/>
                  </a:solidFill>
                  <a:prstDash val="solid"/>
                </a:ln>
                <a:solidFill>
                  <a:srgbClr val="FF5050"/>
                </a:solidFill>
                <a:effectLst>
                  <a:glow rad="228600">
                    <a:srgbClr val="000000">
                      <a:satMod val="175000"/>
                      <a:alpha val="40000"/>
                    </a:srgbClr>
                  </a:glow>
                  <a:outerShdw blurRad="12700" dist="38100" dir="2700000" algn="tl" rotWithShape="0">
                    <a:srgbClr val="FFFFFF">
                      <a:lumMod val="50000"/>
                    </a:srgbClr>
                  </a:outerShdw>
                </a:effectLst>
                <a:uLnTx/>
                <a:uFillTx/>
                <a:latin typeface="Arial" charset="0"/>
                <a:ea typeface="+mn-ea"/>
                <a:cs typeface="+mn-cs"/>
              </a:rPr>
              <a:t>vie</a:t>
            </a:r>
            <a:r>
              <a:rPr kumimoji="0" lang="en-US" sz="5400" b="1" i="0" u="none" strike="noStrike" kern="1200" cap="none" spc="0" normalizeH="0" baseline="0" noProof="0" dirty="0">
                <a:ln w="9525">
                  <a:solidFill>
                    <a:srgbClr val="FFFFFF"/>
                  </a:solidFill>
                  <a:prstDash val="solid"/>
                </a:ln>
                <a:solidFill>
                  <a:srgbClr val="00B0F0"/>
                </a:solidFill>
                <a:effectLst>
                  <a:glow rad="228600">
                    <a:srgbClr val="000000">
                      <a:satMod val="175000"/>
                      <a:alpha val="40000"/>
                    </a:srgbClr>
                  </a:glow>
                  <a:outerShdw blurRad="12700" dist="38100" dir="2700000" algn="tl" rotWithShape="0">
                    <a:srgbClr val="FFFFFF">
                      <a:lumMod val="50000"/>
                    </a:srgbClr>
                  </a:outerShdw>
                </a:effectLst>
                <a:uLnTx/>
                <a:uFillTx/>
                <a:latin typeface="Arial" charset="0"/>
                <a:ea typeface="+mn-ea"/>
                <a:cs typeface="+mn-cs"/>
              </a:rPr>
              <a:t>w</a:t>
            </a:r>
            <a:r>
              <a:rPr kumimoji="0" lang="en-US" sz="5400" b="1" i="0" u="none" strike="noStrike" kern="1200" cap="none" spc="0" normalizeH="0" baseline="0" noProof="0" dirty="0">
                <a:ln w="9525">
                  <a:solidFill>
                    <a:srgbClr val="FFFFFF"/>
                  </a:solidFill>
                  <a:prstDash val="solid"/>
                </a:ln>
                <a:solidFill>
                  <a:srgbClr val="FF5050"/>
                </a:solidFill>
                <a:effectLst>
                  <a:glow rad="228600">
                    <a:srgbClr val="000000">
                      <a:satMod val="175000"/>
                      <a:alpha val="40000"/>
                    </a:srgbClr>
                  </a:glow>
                  <a:outerShdw blurRad="12700" dist="38100" dir="2700000" algn="tl" rotWithShape="0">
                    <a:srgbClr val="FFFFFF">
                      <a:lumMod val="50000"/>
                    </a:srgbClr>
                  </a:outerShdw>
                </a:effectLst>
                <a:uLnTx/>
                <a:uFillTx/>
                <a:latin typeface="Arial" charset="0"/>
                <a:ea typeface="+mn-ea"/>
                <a:cs typeface="+mn-cs"/>
              </a:rPr>
              <a:t> Ga</a:t>
            </a:r>
            <a:r>
              <a:rPr kumimoji="0" lang="en-US" sz="5400" b="1" i="0" u="none" strike="noStrike" kern="1200" cap="none" spc="0" normalizeH="0" baseline="0" noProof="0" dirty="0">
                <a:ln w="9525">
                  <a:solidFill>
                    <a:srgbClr val="FFFFFF"/>
                  </a:solidFill>
                  <a:prstDash val="solid"/>
                </a:ln>
                <a:solidFill>
                  <a:srgbClr val="00B0F0"/>
                </a:solidFill>
                <a:effectLst>
                  <a:glow rad="228600">
                    <a:srgbClr val="000000">
                      <a:satMod val="175000"/>
                      <a:alpha val="40000"/>
                    </a:srgbClr>
                  </a:glow>
                  <a:outerShdw blurRad="12700" dist="38100" dir="2700000" algn="tl" rotWithShape="0">
                    <a:srgbClr val="FFFFFF">
                      <a:lumMod val="50000"/>
                    </a:srgbClr>
                  </a:outerShdw>
                </a:effectLst>
                <a:uLnTx/>
                <a:uFillTx/>
                <a:latin typeface="Arial" charset="0"/>
                <a:ea typeface="+mn-ea"/>
                <a:cs typeface="+mn-cs"/>
              </a:rPr>
              <a:t>m</a:t>
            </a:r>
            <a:r>
              <a:rPr kumimoji="0" lang="en-US" sz="5400" b="1" i="0" u="none" strike="noStrike" kern="1200" cap="none" spc="0" normalizeH="0" baseline="0" noProof="0" dirty="0">
                <a:ln w="9525">
                  <a:solidFill>
                    <a:srgbClr val="FFFFFF"/>
                  </a:solidFill>
                  <a:prstDash val="solid"/>
                </a:ln>
                <a:solidFill>
                  <a:srgbClr val="FF5050"/>
                </a:solidFill>
                <a:effectLst>
                  <a:glow rad="228600">
                    <a:srgbClr val="000000">
                      <a:satMod val="175000"/>
                      <a:alpha val="40000"/>
                    </a:srgbClr>
                  </a:glow>
                  <a:outerShdw blurRad="12700" dist="38100" dir="2700000" algn="tl" rotWithShape="0">
                    <a:srgbClr val="FFFFFF">
                      <a:lumMod val="50000"/>
                    </a:srgbClr>
                  </a:outerShdw>
                </a:effectLst>
                <a:uLnTx/>
                <a:uFillTx/>
                <a:latin typeface="Arial" charset="0"/>
                <a:ea typeface="+mn-ea"/>
                <a:cs typeface="+mn-cs"/>
              </a:rPr>
              <a:t>e</a:t>
            </a:r>
          </a:p>
        </p:txBody>
      </p:sp>
      <p:sp>
        <p:nvSpPr>
          <p:cNvPr id="3" name="Rectangle 2">
            <a:extLst>
              <a:ext uri="{FF2B5EF4-FFF2-40B4-BE49-F238E27FC236}">
                <a16:creationId xmlns:a16="http://schemas.microsoft.com/office/drawing/2014/main" id="{474EFD46-2046-AC38-B25A-8BBAF859ACE5}"/>
              </a:ext>
            </a:extLst>
          </p:cNvPr>
          <p:cNvSpPr/>
          <p:nvPr/>
        </p:nvSpPr>
        <p:spPr>
          <a:xfrm>
            <a:off x="207756" y="5105400"/>
            <a:ext cx="2632452" cy="1446550"/>
          </a:xfrm>
          <a:prstGeom prst="rect">
            <a:avLst/>
          </a:prstGeom>
          <a:noFill/>
        </p:spPr>
        <p:txBody>
          <a:bodyPr wrap="none" lIns="91440" tIns="45720" rIns="91440" bIns="4572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w="9525">
                  <a:solidFill>
                    <a:srgbClr val="FFFFFF"/>
                  </a:solidFill>
                  <a:prstDash val="solid"/>
                </a:ln>
                <a:solidFill>
                  <a:srgbClr val="000000"/>
                </a:solidFill>
                <a:effectLst>
                  <a:outerShdw blurRad="12700" dist="38100" dir="2700000" algn="tl" rotWithShape="0">
                    <a:srgbClr val="FFFFFF">
                      <a:lumMod val="50000"/>
                    </a:srgbClr>
                  </a:outerShdw>
                </a:effectLst>
                <a:uLnTx/>
                <a:uFillTx/>
                <a:latin typeface="Arial" charset="0"/>
                <a:ea typeface="+mn-ea"/>
                <a:cs typeface="+mn-cs"/>
              </a:rPr>
              <a:t>Part 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w="9525">
                  <a:solidFill>
                    <a:srgbClr val="FFFFFF"/>
                  </a:solidFill>
                  <a:prstDash val="solid"/>
                </a:ln>
                <a:solidFill>
                  <a:srgbClr val="000000"/>
                </a:solidFill>
                <a:effectLst>
                  <a:outerShdw blurRad="12700" dist="38100" dir="2700000" algn="tl" rotWithShape="0">
                    <a:srgbClr val="FFFFFF">
                      <a:lumMod val="50000"/>
                    </a:srgbClr>
                  </a:outerShdw>
                </a:effectLst>
                <a:uLnTx/>
                <a:uFillTx/>
                <a:latin typeface="Arial" charset="0"/>
                <a:ea typeface="+mn-ea"/>
                <a:cs typeface="+mn-cs"/>
              </a:rPr>
              <a:t>Lesson 6</a:t>
            </a:r>
          </a:p>
        </p:txBody>
      </p:sp>
      <p:pic>
        <p:nvPicPr>
          <p:cNvPr id="6" name="Graphic 5">
            <a:extLst>
              <a:ext uri="{FF2B5EF4-FFF2-40B4-BE49-F238E27FC236}">
                <a16:creationId xmlns:a16="http://schemas.microsoft.com/office/drawing/2014/main" id="{B19FDC31-9891-877B-EB82-7E235524C6C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81994" y="4947494"/>
            <a:ext cx="5699410" cy="1610564"/>
          </a:xfrm>
          <a:prstGeom prst="rect">
            <a:avLst/>
          </a:prstGeom>
        </p:spPr>
      </p:pic>
      <p:pic>
        <p:nvPicPr>
          <p:cNvPr id="7" name="Picture 6">
            <a:extLst>
              <a:ext uri="{FF2B5EF4-FFF2-40B4-BE49-F238E27FC236}">
                <a16:creationId xmlns:a16="http://schemas.microsoft.com/office/drawing/2014/main" id="{16BD0336-CB13-45C7-61DA-5AF500495E42}"/>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4590787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1400" y="2182505"/>
            <a:ext cx="8161209" cy="1107996"/>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 H</a:t>
            </a:r>
            <a:r>
              <a:rPr kumimoji="0" lang="en-US" sz="36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a:t>
            </a:r>
            <a:r>
              <a:rPr kumimoji="0" lang="en-US" sz="66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 + O</a:t>
            </a:r>
            <a:r>
              <a:rPr kumimoji="0" lang="en-US" sz="36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a:t>
            </a:r>
            <a:r>
              <a:rPr kumimoji="0" lang="en-US" sz="66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      2 H</a:t>
            </a:r>
            <a:r>
              <a:rPr kumimoji="0" lang="en-US" sz="36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a:t>
            </a:r>
            <a:r>
              <a:rPr kumimoji="0" lang="en-US" sz="66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O</a:t>
            </a:r>
          </a:p>
        </p:txBody>
      </p:sp>
      <p:sp>
        <p:nvSpPr>
          <p:cNvPr id="2" name="Oval 1"/>
          <p:cNvSpPr/>
          <p:nvPr/>
        </p:nvSpPr>
        <p:spPr bwMode="auto">
          <a:xfrm>
            <a:off x="2971800" y="2182505"/>
            <a:ext cx="304800" cy="484495"/>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5" name="Right Arrow 4"/>
          <p:cNvSpPr/>
          <p:nvPr/>
        </p:nvSpPr>
        <p:spPr bwMode="auto">
          <a:xfrm>
            <a:off x="4800600" y="2536601"/>
            <a:ext cx="956400" cy="399803"/>
          </a:xfrm>
          <a:prstGeom prst="rightArrow">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9" name="Rounded Rectangle 8"/>
          <p:cNvSpPr/>
          <p:nvPr/>
        </p:nvSpPr>
        <p:spPr bwMode="auto">
          <a:xfrm>
            <a:off x="948591" y="2336274"/>
            <a:ext cx="575391" cy="844898"/>
          </a:xfrm>
          <a:prstGeom prst="roundRect">
            <a:avLst/>
          </a:prstGeom>
          <a:noFill/>
          <a:ln w="28575" cap="flat" cmpd="sng" algn="ctr">
            <a:solidFill>
              <a:srgbClr val="FF0000"/>
            </a:solidFill>
            <a:prstDash val="solid"/>
            <a:round/>
            <a:headEnd type="none" w="med" len="med"/>
            <a:tailEnd type="none" w="med" len="med"/>
          </a:ln>
          <a:effectLst>
            <a:glow rad="228600">
              <a:srgbClr val="FF5050">
                <a:alpha val="40000"/>
              </a:srgbClr>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11" name="Rounded Rectangle 10"/>
          <p:cNvSpPr/>
          <p:nvPr/>
        </p:nvSpPr>
        <p:spPr bwMode="auto">
          <a:xfrm>
            <a:off x="5812788" y="2361905"/>
            <a:ext cx="630592" cy="844898"/>
          </a:xfrm>
          <a:prstGeom prst="roundRect">
            <a:avLst/>
          </a:prstGeom>
          <a:noFill/>
          <a:ln w="28575" cap="flat" cmpd="sng" algn="ctr">
            <a:solidFill>
              <a:srgbClr val="FF0000"/>
            </a:solidFill>
            <a:prstDash val="solid"/>
            <a:round/>
            <a:headEnd type="none" w="med" len="med"/>
            <a:tailEnd type="none" w="med" len="med"/>
          </a:ln>
          <a:effectLst>
            <a:glow rad="228600">
              <a:srgbClr val="FF5050">
                <a:alpha val="40000"/>
              </a:srgbClr>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12" name="Rounded Rectangle 11"/>
          <p:cNvSpPr/>
          <p:nvPr/>
        </p:nvSpPr>
        <p:spPr bwMode="auto">
          <a:xfrm>
            <a:off x="7137373" y="2662051"/>
            <a:ext cx="327200" cy="496899"/>
          </a:xfrm>
          <a:prstGeom prst="roundRect">
            <a:avLst/>
          </a:prstGeom>
          <a:noFill/>
          <a:ln w="28575" cap="flat" cmpd="sng" algn="ctr">
            <a:solidFill>
              <a:schemeClr val="bg1"/>
            </a:solidFill>
            <a:prstDash val="solid"/>
            <a:round/>
            <a:headEnd type="none" w="med" len="med"/>
            <a:tailEnd type="none" w="med" len="med"/>
          </a:ln>
          <a:effectLst>
            <a:glow rad="228600">
              <a:srgbClr val="6699FF">
                <a:alpha val="40000"/>
              </a:srgbClr>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13" name="Rounded Rectangle 12"/>
          <p:cNvSpPr/>
          <p:nvPr/>
        </p:nvSpPr>
        <p:spPr bwMode="auto">
          <a:xfrm>
            <a:off x="4217494" y="2662050"/>
            <a:ext cx="327200" cy="496899"/>
          </a:xfrm>
          <a:prstGeom prst="roundRect">
            <a:avLst/>
          </a:prstGeom>
          <a:noFill/>
          <a:ln w="28575" cap="flat" cmpd="sng" algn="ctr">
            <a:solidFill>
              <a:schemeClr val="bg1"/>
            </a:solidFill>
            <a:prstDash val="solid"/>
            <a:round/>
            <a:headEnd type="none" w="med" len="med"/>
            <a:tailEnd type="none" w="med" len="med"/>
          </a:ln>
          <a:effectLst>
            <a:glow rad="228600">
              <a:srgbClr val="6699FF">
                <a:alpha val="40000"/>
              </a:srgbClr>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14" name="Rounded Rectangle 13"/>
          <p:cNvSpPr/>
          <p:nvPr/>
        </p:nvSpPr>
        <p:spPr bwMode="auto">
          <a:xfrm>
            <a:off x="2319278" y="2662051"/>
            <a:ext cx="327200" cy="496899"/>
          </a:xfrm>
          <a:prstGeom prst="roundRect">
            <a:avLst/>
          </a:prstGeom>
          <a:noFill/>
          <a:ln w="28575" cap="flat" cmpd="sng" algn="ctr">
            <a:solidFill>
              <a:schemeClr val="bg1"/>
            </a:solidFill>
            <a:prstDash val="solid"/>
            <a:round/>
            <a:headEnd type="none" w="med" len="med"/>
            <a:tailEnd type="none" w="med" len="med"/>
          </a:ln>
          <a:effectLst>
            <a:glow rad="228600">
              <a:srgbClr val="6699FF">
                <a:alpha val="40000"/>
              </a:srgbClr>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17" name="Rectangle 16"/>
          <p:cNvSpPr/>
          <p:nvPr/>
        </p:nvSpPr>
        <p:spPr>
          <a:xfrm>
            <a:off x="209271" y="437223"/>
            <a:ext cx="8725466" cy="1754326"/>
          </a:xfrm>
          <a:prstGeom prst="rect">
            <a:avLst/>
          </a:prstGeom>
          <a:noFill/>
        </p:spPr>
        <p:txBody>
          <a:bodyPr wrap="none" lIns="91440" tIns="45720" rIns="91440" bIns="45720">
            <a:prstTxWarp prst="textPlain">
              <a:avLst/>
            </a:prstTxWarp>
            <a:spAutoFit/>
            <a:scene3d>
              <a:camera prst="orthographicFront"/>
              <a:lightRig rig="threePt" dir="t"/>
            </a:scene3d>
            <a:sp3d extrusionH="57150">
              <a:bevelT w="57150" h="38100" prst="artDeco"/>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FFFFFF"/>
                  </a:solidFill>
                  <a:prstDash val="solid"/>
                </a:ln>
                <a:solidFill>
                  <a:srgbClr val="000000"/>
                </a:solidFill>
                <a:effectLst>
                  <a:glow rad="228600">
                    <a:srgbClr val="DAEDEF">
                      <a:satMod val="175000"/>
                      <a:alpha val="40000"/>
                    </a:srgbClr>
                  </a:glow>
                  <a:outerShdw blurRad="12700" dist="38100" dir="2700000" algn="tl" rotWithShape="0">
                    <a:srgbClr val="FFFFFF">
                      <a:lumMod val="50000"/>
                    </a:srgbClr>
                  </a:outerShdw>
                </a:effectLst>
                <a:uLnTx/>
                <a:uFillTx/>
                <a:latin typeface="Arial" charset="0"/>
                <a:ea typeface="+mn-ea"/>
                <a:cs typeface="+mn-cs"/>
              </a:rPr>
              <a:t>Subscripts and Equations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1200" cap="none" spc="0" normalizeH="0" baseline="0" noProof="0" dirty="0">
              <a:ln w="9525">
                <a:solidFill>
                  <a:srgbClr val="FFFFFF"/>
                </a:solidFill>
                <a:prstDash val="solid"/>
              </a:ln>
              <a:solidFill>
                <a:srgbClr val="000000"/>
              </a:solidFill>
              <a:effectLst>
                <a:outerShdw blurRad="12700" dist="38100" dir="2700000" algn="tl" rotWithShape="0">
                  <a:srgbClr val="FFFFFF">
                    <a:lumMod val="50000"/>
                  </a:srgbClr>
                </a:outerShdw>
              </a:effectLst>
              <a:uLnTx/>
              <a:uFillTx/>
              <a:latin typeface="Arial" charset="0"/>
              <a:ea typeface="+mn-ea"/>
              <a:cs typeface="+mn-cs"/>
            </a:endParaRPr>
          </a:p>
        </p:txBody>
      </p:sp>
      <p:sp>
        <p:nvSpPr>
          <p:cNvPr id="18" name="Rectangle 17"/>
          <p:cNvSpPr/>
          <p:nvPr/>
        </p:nvSpPr>
        <p:spPr>
          <a:xfrm>
            <a:off x="2038145" y="1259174"/>
            <a:ext cx="4685898" cy="923330"/>
          </a:xfrm>
          <a:prstGeom prst="rect">
            <a:avLst/>
          </a:prstGeom>
          <a:noFill/>
        </p:spPr>
        <p:txBody>
          <a:bodyPr wrap="none" lIns="91440" tIns="45720" rIns="91440" bIns="45720">
            <a:spAutoFit/>
            <a:scene3d>
              <a:camera prst="orthographicFront"/>
              <a:lightRig rig="threePt" dir="t"/>
            </a:scene3d>
            <a:sp3d extrusionH="57150">
              <a:bevelT w="57150" h="38100" prst="artDeco"/>
            </a:sp3d>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FFFFFF"/>
                  </a:solidFill>
                  <a:prstDash val="solid"/>
                </a:ln>
                <a:solidFill>
                  <a:srgbClr val="FF5050"/>
                </a:solidFill>
                <a:effectLst>
                  <a:glow rad="228600">
                    <a:srgbClr val="000000">
                      <a:satMod val="175000"/>
                      <a:alpha val="40000"/>
                    </a:srgbClr>
                  </a:glow>
                  <a:outerShdw blurRad="12700" dist="38100" dir="2700000" algn="tl" rotWithShape="0">
                    <a:srgbClr val="FFFFFF">
                      <a:lumMod val="50000"/>
                    </a:srgbClr>
                  </a:outerShdw>
                </a:effectLst>
                <a:uLnTx/>
                <a:uFillTx/>
                <a:latin typeface="Arial" charset="0"/>
                <a:ea typeface="+mn-ea"/>
                <a:cs typeface="+mn-cs"/>
              </a:rPr>
              <a:t>R</a:t>
            </a:r>
            <a:r>
              <a:rPr kumimoji="0" lang="en-US" sz="5400" b="1" i="0" u="none" strike="noStrike" kern="1200" cap="none" spc="0" normalizeH="0" baseline="0" noProof="0" dirty="0">
                <a:ln w="9525">
                  <a:solidFill>
                    <a:srgbClr val="FFFFFF"/>
                  </a:solidFill>
                  <a:prstDash val="solid"/>
                </a:ln>
                <a:solidFill>
                  <a:srgbClr val="00B0F0"/>
                </a:solidFill>
                <a:effectLst>
                  <a:glow rad="228600">
                    <a:srgbClr val="000000">
                      <a:satMod val="175000"/>
                      <a:alpha val="40000"/>
                    </a:srgbClr>
                  </a:glow>
                  <a:outerShdw blurRad="12700" dist="38100" dir="2700000" algn="tl" rotWithShape="0">
                    <a:srgbClr val="FFFFFF">
                      <a:lumMod val="50000"/>
                    </a:srgbClr>
                  </a:outerShdw>
                </a:effectLst>
                <a:uLnTx/>
                <a:uFillTx/>
                <a:latin typeface="Arial" charset="0"/>
                <a:ea typeface="+mn-ea"/>
                <a:cs typeface="+mn-cs"/>
              </a:rPr>
              <a:t>e</a:t>
            </a:r>
            <a:r>
              <a:rPr kumimoji="0" lang="en-US" sz="5400" b="1" i="0" u="none" strike="noStrike" kern="1200" cap="none" spc="0" normalizeH="0" baseline="0" noProof="0" dirty="0">
                <a:ln w="9525">
                  <a:solidFill>
                    <a:srgbClr val="FFFFFF"/>
                  </a:solidFill>
                  <a:prstDash val="solid"/>
                </a:ln>
                <a:solidFill>
                  <a:srgbClr val="FF5050"/>
                </a:solidFill>
                <a:effectLst>
                  <a:glow rad="228600">
                    <a:srgbClr val="000000">
                      <a:satMod val="175000"/>
                      <a:alpha val="40000"/>
                    </a:srgbClr>
                  </a:glow>
                  <a:outerShdw blurRad="12700" dist="38100" dir="2700000" algn="tl" rotWithShape="0">
                    <a:srgbClr val="FFFFFF">
                      <a:lumMod val="50000"/>
                    </a:srgbClr>
                  </a:outerShdw>
                </a:effectLst>
                <a:uLnTx/>
                <a:uFillTx/>
                <a:latin typeface="Arial" charset="0"/>
                <a:ea typeface="+mn-ea"/>
                <a:cs typeface="+mn-cs"/>
              </a:rPr>
              <a:t>vie</a:t>
            </a:r>
            <a:r>
              <a:rPr kumimoji="0" lang="en-US" sz="5400" b="1" i="0" u="none" strike="noStrike" kern="1200" cap="none" spc="0" normalizeH="0" baseline="0" noProof="0" dirty="0">
                <a:ln w="9525">
                  <a:solidFill>
                    <a:srgbClr val="FFFFFF"/>
                  </a:solidFill>
                  <a:prstDash val="solid"/>
                </a:ln>
                <a:solidFill>
                  <a:srgbClr val="00B0F0"/>
                </a:solidFill>
                <a:effectLst>
                  <a:glow rad="228600">
                    <a:srgbClr val="000000">
                      <a:satMod val="175000"/>
                      <a:alpha val="40000"/>
                    </a:srgbClr>
                  </a:glow>
                  <a:outerShdw blurRad="12700" dist="38100" dir="2700000" algn="tl" rotWithShape="0">
                    <a:srgbClr val="FFFFFF">
                      <a:lumMod val="50000"/>
                    </a:srgbClr>
                  </a:outerShdw>
                </a:effectLst>
                <a:uLnTx/>
                <a:uFillTx/>
                <a:latin typeface="Arial" charset="0"/>
                <a:ea typeface="+mn-ea"/>
                <a:cs typeface="+mn-cs"/>
              </a:rPr>
              <a:t>w</a:t>
            </a:r>
            <a:r>
              <a:rPr kumimoji="0" lang="en-US" sz="5400" b="1" i="0" u="none" strike="noStrike" kern="1200" cap="none" spc="0" normalizeH="0" baseline="0" noProof="0" dirty="0">
                <a:ln w="9525">
                  <a:solidFill>
                    <a:srgbClr val="FFFFFF"/>
                  </a:solidFill>
                  <a:prstDash val="solid"/>
                </a:ln>
                <a:solidFill>
                  <a:srgbClr val="FF5050"/>
                </a:solidFill>
                <a:effectLst>
                  <a:glow rad="228600">
                    <a:srgbClr val="000000">
                      <a:satMod val="175000"/>
                      <a:alpha val="40000"/>
                    </a:srgbClr>
                  </a:glow>
                  <a:outerShdw blurRad="12700" dist="38100" dir="2700000" algn="tl" rotWithShape="0">
                    <a:srgbClr val="FFFFFF">
                      <a:lumMod val="50000"/>
                    </a:srgbClr>
                  </a:outerShdw>
                </a:effectLst>
                <a:uLnTx/>
                <a:uFillTx/>
                <a:latin typeface="Arial" charset="0"/>
                <a:ea typeface="+mn-ea"/>
                <a:cs typeface="+mn-cs"/>
              </a:rPr>
              <a:t> Ga</a:t>
            </a:r>
            <a:r>
              <a:rPr kumimoji="0" lang="en-US" sz="5400" b="1" i="0" u="none" strike="noStrike" kern="1200" cap="none" spc="0" normalizeH="0" baseline="0" noProof="0" dirty="0">
                <a:ln w="9525">
                  <a:solidFill>
                    <a:srgbClr val="FFFFFF"/>
                  </a:solidFill>
                  <a:prstDash val="solid"/>
                </a:ln>
                <a:solidFill>
                  <a:srgbClr val="00B0F0"/>
                </a:solidFill>
                <a:effectLst>
                  <a:glow rad="228600">
                    <a:srgbClr val="000000">
                      <a:satMod val="175000"/>
                      <a:alpha val="40000"/>
                    </a:srgbClr>
                  </a:glow>
                  <a:outerShdw blurRad="12700" dist="38100" dir="2700000" algn="tl" rotWithShape="0">
                    <a:srgbClr val="FFFFFF">
                      <a:lumMod val="50000"/>
                    </a:srgbClr>
                  </a:outerShdw>
                </a:effectLst>
                <a:uLnTx/>
                <a:uFillTx/>
                <a:latin typeface="Arial" charset="0"/>
                <a:ea typeface="+mn-ea"/>
                <a:cs typeface="+mn-cs"/>
              </a:rPr>
              <a:t>m</a:t>
            </a:r>
            <a:r>
              <a:rPr kumimoji="0" lang="en-US" sz="5400" b="1" i="0" u="none" strike="noStrike" kern="1200" cap="none" spc="0" normalizeH="0" baseline="0" noProof="0" dirty="0">
                <a:ln w="9525">
                  <a:solidFill>
                    <a:srgbClr val="FFFFFF"/>
                  </a:solidFill>
                  <a:prstDash val="solid"/>
                </a:ln>
                <a:solidFill>
                  <a:srgbClr val="FF5050"/>
                </a:solidFill>
                <a:effectLst>
                  <a:glow rad="228600">
                    <a:srgbClr val="000000">
                      <a:satMod val="175000"/>
                      <a:alpha val="40000"/>
                    </a:srgbClr>
                  </a:glow>
                  <a:outerShdw blurRad="12700" dist="38100" dir="2700000" algn="tl" rotWithShape="0">
                    <a:srgbClr val="FFFFFF">
                      <a:lumMod val="50000"/>
                    </a:srgbClr>
                  </a:outerShdw>
                </a:effectLst>
                <a:uLnTx/>
                <a:uFillTx/>
                <a:latin typeface="Arial" charset="0"/>
                <a:ea typeface="+mn-ea"/>
                <a:cs typeface="+mn-cs"/>
              </a:rPr>
              <a:t>e</a:t>
            </a:r>
          </a:p>
        </p:txBody>
      </p:sp>
      <p:sp>
        <p:nvSpPr>
          <p:cNvPr id="3" name="Rectangle 2">
            <a:extLst>
              <a:ext uri="{FF2B5EF4-FFF2-40B4-BE49-F238E27FC236}">
                <a16:creationId xmlns:a16="http://schemas.microsoft.com/office/drawing/2014/main" id="{474EFD46-2046-AC38-B25A-8BBAF859ACE5}"/>
              </a:ext>
            </a:extLst>
          </p:cNvPr>
          <p:cNvSpPr/>
          <p:nvPr/>
        </p:nvSpPr>
        <p:spPr>
          <a:xfrm>
            <a:off x="207756" y="5105400"/>
            <a:ext cx="2632452" cy="1446550"/>
          </a:xfrm>
          <a:prstGeom prst="rect">
            <a:avLst/>
          </a:prstGeom>
          <a:noFill/>
        </p:spPr>
        <p:txBody>
          <a:bodyPr wrap="none" lIns="91440" tIns="45720" rIns="91440" bIns="4572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w="9525">
                  <a:solidFill>
                    <a:srgbClr val="FFFFFF"/>
                  </a:solidFill>
                  <a:prstDash val="solid"/>
                </a:ln>
                <a:solidFill>
                  <a:srgbClr val="000000"/>
                </a:solidFill>
                <a:effectLst>
                  <a:outerShdw blurRad="12700" dist="38100" dir="2700000" algn="tl" rotWithShape="0">
                    <a:srgbClr val="FFFFFF">
                      <a:lumMod val="50000"/>
                    </a:srgbClr>
                  </a:outerShdw>
                </a:effectLst>
                <a:uLnTx/>
                <a:uFillTx/>
                <a:latin typeface="Arial" charset="0"/>
                <a:ea typeface="+mn-ea"/>
                <a:cs typeface="+mn-cs"/>
              </a:rPr>
              <a:t>Part 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w="9525">
                  <a:solidFill>
                    <a:srgbClr val="FFFFFF"/>
                  </a:solidFill>
                  <a:prstDash val="solid"/>
                </a:ln>
                <a:solidFill>
                  <a:srgbClr val="000000"/>
                </a:solidFill>
                <a:effectLst>
                  <a:outerShdw blurRad="12700" dist="38100" dir="2700000" algn="tl" rotWithShape="0">
                    <a:srgbClr val="FFFFFF">
                      <a:lumMod val="50000"/>
                    </a:srgbClr>
                  </a:outerShdw>
                </a:effectLst>
                <a:uLnTx/>
                <a:uFillTx/>
                <a:latin typeface="Arial" charset="0"/>
                <a:ea typeface="+mn-ea"/>
                <a:cs typeface="+mn-cs"/>
              </a:rPr>
              <a:t>Lesson 7</a:t>
            </a:r>
          </a:p>
        </p:txBody>
      </p:sp>
      <p:pic>
        <p:nvPicPr>
          <p:cNvPr id="6" name="Graphic 5">
            <a:extLst>
              <a:ext uri="{FF2B5EF4-FFF2-40B4-BE49-F238E27FC236}">
                <a16:creationId xmlns:a16="http://schemas.microsoft.com/office/drawing/2014/main" id="{B19FDC31-9891-877B-EB82-7E235524C6C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81994" y="4947494"/>
            <a:ext cx="5699410" cy="1610564"/>
          </a:xfrm>
          <a:prstGeom prst="rect">
            <a:avLst/>
          </a:prstGeom>
        </p:spPr>
      </p:pic>
      <p:pic>
        <p:nvPicPr>
          <p:cNvPr id="7" name="Picture 6">
            <a:extLst>
              <a:ext uri="{FF2B5EF4-FFF2-40B4-BE49-F238E27FC236}">
                <a16:creationId xmlns:a16="http://schemas.microsoft.com/office/drawing/2014/main" id="{16BD0336-CB13-45C7-61DA-5AF500495E42}"/>
              </a:ext>
            </a:extLst>
          </p:cNvPr>
          <p:cNvPicPr>
            <a:picLocks noChangeAspect="1"/>
          </p:cNvPicPr>
          <p:nvPr/>
        </p:nvPicPr>
        <p:blipFill>
          <a:blip r:embed="rId4"/>
          <a:stretch>
            <a:fillRect/>
          </a:stretch>
        </p:blipFill>
        <p:spPr>
          <a:xfrm>
            <a:off x="7418674" y="6787306"/>
            <a:ext cx="1633537" cy="70694"/>
          </a:xfrm>
          <a:prstGeom prst="rect">
            <a:avLst/>
          </a:prstGeom>
        </p:spPr>
      </p:pic>
      <p:pic>
        <p:nvPicPr>
          <p:cNvPr id="8" name="Picture 2" descr="Download Key Transparent HQ PNG Image | FreePNGImg">
            <a:extLst>
              <a:ext uri="{FF2B5EF4-FFF2-40B4-BE49-F238E27FC236}">
                <a16:creationId xmlns:a16="http://schemas.microsoft.com/office/drawing/2014/main" id="{05DFAE03-6EBC-B027-D67D-CCEDA2E918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099377">
            <a:off x="1384868" y="1024712"/>
            <a:ext cx="6260668" cy="6260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86823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763000" cy="4525963"/>
          </a:xfrm>
        </p:spPr>
        <p:txBody>
          <a:bodyPr/>
          <a:lstStyle/>
          <a:p>
            <a:r>
              <a:rPr lang="en-US" dirty="0">
                <a:solidFill>
                  <a:srgbClr val="FFFF99"/>
                </a:solidFill>
              </a:rPr>
              <a:t>This is the standard scientific unit for measuring large quantities of very small entities such as atoms. What is the number, and who is it named after? </a:t>
            </a:r>
          </a:p>
        </p:txBody>
      </p:sp>
      <p:pic>
        <p:nvPicPr>
          <p:cNvPr id="15362" name="Picture 2" descr="http://www.wonderwhizkids.com/resources/content/imagesv4/apupdate/physics/new+images/sample_carb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455955"/>
            <a:ext cx="8706592" cy="4114800"/>
          </a:xfrm>
          <a:prstGeom prst="roundRect">
            <a:avLst>
              <a:gd name="adj" fmla="val 8594"/>
            </a:avLst>
          </a:prstGeom>
          <a:solidFill>
            <a:srgbClr val="FFFFFF">
              <a:shade val="85000"/>
            </a:srgbClr>
          </a:solidFill>
          <a:ln w="38100">
            <a:solidFill>
              <a:schemeClr val="accent6"/>
            </a:solidFill>
          </a:ln>
          <a:effectLst>
            <a:reflection blurRad="12700" stA="38000" endPos="28000" dist="5000" dir="5400000" sy="-100000" algn="bl" rotWithShape="0"/>
          </a:effectLst>
        </p:spPr>
      </p:pic>
      <p:sp>
        <p:nvSpPr>
          <p:cNvPr id="5" name="Rectangle 4">
            <a:extLst>
              <a:ext uri="{FF2B5EF4-FFF2-40B4-BE49-F238E27FC236}">
                <a16:creationId xmlns:a16="http://schemas.microsoft.com/office/drawing/2014/main" id="{4465F300-4334-6835-EC6E-3D0677BEE533}"/>
              </a:ext>
            </a:extLst>
          </p:cNvPr>
          <p:cNvSpPr/>
          <p:nvPr/>
        </p:nvSpPr>
        <p:spPr>
          <a:xfrm>
            <a:off x="127783" y="5412258"/>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ysClr val="windowText" lastClr="000000"/>
                  </a:solidFill>
                  <a:prstDash val="solid"/>
                </a:ln>
                <a:solidFill>
                  <a:srgbClr val="FF99FF"/>
                </a:solidFill>
                <a:effectLst>
                  <a:outerShdw blurRad="12700" dist="38100" dir="2700000" algn="tl" rotWithShape="0">
                    <a:srgbClr val="FFFFFF">
                      <a:lumMod val="50000"/>
                    </a:srgbClr>
                  </a:outerShdw>
                </a:effectLst>
                <a:uLnTx/>
                <a:uFillTx/>
                <a:latin typeface="Arial" charset="0"/>
                <a:ea typeface="+mn-ea"/>
                <a:cs typeface="+mn-cs"/>
              </a:rPr>
              <a:t>1</a:t>
            </a:r>
          </a:p>
        </p:txBody>
      </p:sp>
      <p:sp>
        <p:nvSpPr>
          <p:cNvPr id="6" name="Freeform: Shape 5">
            <a:extLst>
              <a:ext uri="{FF2B5EF4-FFF2-40B4-BE49-F238E27FC236}">
                <a16:creationId xmlns:a16="http://schemas.microsoft.com/office/drawing/2014/main" id="{D3A3589B-28B2-05BC-3C79-1F635B04DA25}"/>
              </a:ext>
            </a:extLst>
          </p:cNvPr>
          <p:cNvSpPr/>
          <p:nvPr/>
        </p:nvSpPr>
        <p:spPr>
          <a:xfrm>
            <a:off x="2511083" y="3172265"/>
            <a:ext cx="3186332" cy="1160584"/>
          </a:xfrm>
          <a:custGeom>
            <a:avLst/>
            <a:gdLst>
              <a:gd name="connsiteX0" fmla="*/ 443132 w 3186332"/>
              <a:gd name="connsiteY0" fmla="*/ 35169 h 1160584"/>
              <a:gd name="connsiteX1" fmla="*/ 429065 w 3186332"/>
              <a:gd name="connsiteY1" fmla="*/ 70338 h 1160584"/>
              <a:gd name="connsiteX2" fmla="*/ 281354 w 3186332"/>
              <a:gd name="connsiteY2" fmla="*/ 189913 h 1160584"/>
              <a:gd name="connsiteX3" fmla="*/ 196948 w 3186332"/>
              <a:gd name="connsiteY3" fmla="*/ 225083 h 1160584"/>
              <a:gd name="connsiteX4" fmla="*/ 126609 w 3186332"/>
              <a:gd name="connsiteY4" fmla="*/ 239150 h 1160584"/>
              <a:gd name="connsiteX5" fmla="*/ 77372 w 3186332"/>
              <a:gd name="connsiteY5" fmla="*/ 288387 h 1160584"/>
              <a:gd name="connsiteX6" fmla="*/ 70339 w 3186332"/>
              <a:gd name="connsiteY6" fmla="*/ 358726 h 1160584"/>
              <a:gd name="connsiteX7" fmla="*/ 42203 w 3186332"/>
              <a:gd name="connsiteY7" fmla="*/ 443132 h 1160584"/>
              <a:gd name="connsiteX8" fmla="*/ 14068 w 3186332"/>
              <a:gd name="connsiteY8" fmla="*/ 569741 h 1160584"/>
              <a:gd name="connsiteX9" fmla="*/ 0 w 3186332"/>
              <a:gd name="connsiteY9" fmla="*/ 597877 h 1160584"/>
              <a:gd name="connsiteX10" fmla="*/ 42203 w 3186332"/>
              <a:gd name="connsiteY10" fmla="*/ 977704 h 1160584"/>
              <a:gd name="connsiteX11" fmla="*/ 168812 w 3186332"/>
              <a:gd name="connsiteY11" fmla="*/ 1069144 h 1160584"/>
              <a:gd name="connsiteX12" fmla="*/ 520505 w 3186332"/>
              <a:gd name="connsiteY12" fmla="*/ 1111347 h 1160584"/>
              <a:gd name="connsiteX13" fmla="*/ 1005840 w 3186332"/>
              <a:gd name="connsiteY13" fmla="*/ 1160584 h 1160584"/>
              <a:gd name="connsiteX14" fmla="*/ 1997612 w 3186332"/>
              <a:gd name="connsiteY14" fmla="*/ 1153550 h 1160584"/>
              <a:gd name="connsiteX15" fmla="*/ 2236763 w 3186332"/>
              <a:gd name="connsiteY15" fmla="*/ 1146517 h 1160584"/>
              <a:gd name="connsiteX16" fmla="*/ 2672862 w 3186332"/>
              <a:gd name="connsiteY16" fmla="*/ 1026941 h 1160584"/>
              <a:gd name="connsiteX17" fmla="*/ 2771335 w 3186332"/>
              <a:gd name="connsiteY17" fmla="*/ 1019907 h 1160584"/>
              <a:gd name="connsiteX18" fmla="*/ 2954215 w 3186332"/>
              <a:gd name="connsiteY18" fmla="*/ 984738 h 1160584"/>
              <a:gd name="connsiteX19" fmla="*/ 3003452 w 3186332"/>
              <a:gd name="connsiteY19" fmla="*/ 977704 h 1160584"/>
              <a:gd name="connsiteX20" fmla="*/ 3059723 w 3186332"/>
              <a:gd name="connsiteY20" fmla="*/ 942535 h 1160584"/>
              <a:gd name="connsiteX21" fmla="*/ 3144129 w 3186332"/>
              <a:gd name="connsiteY21" fmla="*/ 907366 h 1160584"/>
              <a:gd name="connsiteX22" fmla="*/ 3186332 w 3186332"/>
              <a:gd name="connsiteY22" fmla="*/ 872197 h 1160584"/>
              <a:gd name="connsiteX23" fmla="*/ 3123028 w 3186332"/>
              <a:gd name="connsiteY23" fmla="*/ 457200 h 1160584"/>
              <a:gd name="connsiteX24" fmla="*/ 3080825 w 3186332"/>
              <a:gd name="connsiteY24" fmla="*/ 400929 h 1160584"/>
              <a:gd name="connsiteX25" fmla="*/ 3003452 w 3186332"/>
              <a:gd name="connsiteY25" fmla="*/ 358726 h 1160584"/>
              <a:gd name="connsiteX26" fmla="*/ 2715065 w 3186332"/>
              <a:gd name="connsiteY26" fmla="*/ 239150 h 1160584"/>
              <a:gd name="connsiteX27" fmla="*/ 2328203 w 3186332"/>
              <a:gd name="connsiteY27" fmla="*/ 196947 h 1160584"/>
              <a:gd name="connsiteX28" fmla="*/ 2089052 w 3186332"/>
              <a:gd name="connsiteY28" fmla="*/ 140677 h 1160584"/>
              <a:gd name="connsiteX29" fmla="*/ 1934308 w 3186332"/>
              <a:gd name="connsiteY29" fmla="*/ 119575 h 1160584"/>
              <a:gd name="connsiteX30" fmla="*/ 1786597 w 3186332"/>
              <a:gd name="connsiteY30" fmla="*/ 91440 h 1160584"/>
              <a:gd name="connsiteX31" fmla="*/ 1638886 w 3186332"/>
              <a:gd name="connsiteY31" fmla="*/ 70338 h 1160584"/>
              <a:gd name="connsiteX32" fmla="*/ 1259059 w 3186332"/>
              <a:gd name="connsiteY32" fmla="*/ 0 h 1160584"/>
              <a:gd name="connsiteX33" fmla="*/ 597877 w 3186332"/>
              <a:gd name="connsiteY33" fmla="*/ 56270 h 1160584"/>
              <a:gd name="connsiteX34" fmla="*/ 548640 w 3186332"/>
              <a:gd name="connsiteY34" fmla="*/ 91440 h 1160584"/>
              <a:gd name="connsiteX35" fmla="*/ 414997 w 3186332"/>
              <a:gd name="connsiteY35" fmla="*/ 98473 h 1160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186332" h="1160584">
                <a:moveTo>
                  <a:pt x="443132" y="35169"/>
                </a:moveTo>
                <a:cubicBezTo>
                  <a:pt x="438443" y="46892"/>
                  <a:pt x="436069" y="59833"/>
                  <a:pt x="429065" y="70338"/>
                </a:cubicBezTo>
                <a:cubicBezTo>
                  <a:pt x="391388" y="126854"/>
                  <a:pt x="342209" y="156104"/>
                  <a:pt x="281354" y="189913"/>
                </a:cubicBezTo>
                <a:cubicBezTo>
                  <a:pt x="254710" y="204715"/>
                  <a:pt x="225993" y="215841"/>
                  <a:pt x="196948" y="225083"/>
                </a:cubicBezTo>
                <a:cubicBezTo>
                  <a:pt x="174163" y="232333"/>
                  <a:pt x="150055" y="234461"/>
                  <a:pt x="126609" y="239150"/>
                </a:cubicBezTo>
                <a:cubicBezTo>
                  <a:pt x="110197" y="255562"/>
                  <a:pt x="79681" y="265292"/>
                  <a:pt x="77372" y="288387"/>
                </a:cubicBezTo>
                <a:cubicBezTo>
                  <a:pt x="75028" y="311833"/>
                  <a:pt x="75561" y="335749"/>
                  <a:pt x="70339" y="358726"/>
                </a:cubicBezTo>
                <a:cubicBezTo>
                  <a:pt x="63766" y="387646"/>
                  <a:pt x="48019" y="414051"/>
                  <a:pt x="42203" y="443132"/>
                </a:cubicBezTo>
                <a:cubicBezTo>
                  <a:pt x="34339" y="482452"/>
                  <a:pt x="23978" y="536048"/>
                  <a:pt x="14068" y="569741"/>
                </a:cubicBezTo>
                <a:cubicBezTo>
                  <a:pt x="11109" y="579801"/>
                  <a:pt x="4689" y="588498"/>
                  <a:pt x="0" y="597877"/>
                </a:cubicBezTo>
                <a:cubicBezTo>
                  <a:pt x="14068" y="724486"/>
                  <a:pt x="-756" y="857778"/>
                  <a:pt x="42203" y="977704"/>
                </a:cubicBezTo>
                <a:cubicBezTo>
                  <a:pt x="59759" y="1026713"/>
                  <a:pt x="119617" y="1052115"/>
                  <a:pt x="168812" y="1069144"/>
                </a:cubicBezTo>
                <a:cubicBezTo>
                  <a:pt x="278746" y="1107198"/>
                  <a:pt x="405171" y="1100492"/>
                  <a:pt x="520505" y="1111347"/>
                </a:cubicBezTo>
                <a:lnTo>
                  <a:pt x="1005840" y="1160584"/>
                </a:lnTo>
                <a:lnTo>
                  <a:pt x="1997612" y="1153550"/>
                </a:lnTo>
                <a:cubicBezTo>
                  <a:pt x="2077358" y="1152639"/>
                  <a:pt x="2157749" y="1157341"/>
                  <a:pt x="2236763" y="1146517"/>
                </a:cubicBezTo>
                <a:cubicBezTo>
                  <a:pt x="2680583" y="1085720"/>
                  <a:pt x="2353170" y="1104704"/>
                  <a:pt x="2672862" y="1026941"/>
                </a:cubicBezTo>
                <a:cubicBezTo>
                  <a:pt x="2704838" y="1019163"/>
                  <a:pt x="2738511" y="1022252"/>
                  <a:pt x="2771335" y="1019907"/>
                </a:cubicBezTo>
                <a:cubicBezTo>
                  <a:pt x="2816980" y="951443"/>
                  <a:pt x="2775281" y="1002055"/>
                  <a:pt x="2954215" y="984738"/>
                </a:cubicBezTo>
                <a:cubicBezTo>
                  <a:pt x="2970717" y="983141"/>
                  <a:pt x="2987040" y="980049"/>
                  <a:pt x="3003452" y="977704"/>
                </a:cubicBezTo>
                <a:cubicBezTo>
                  <a:pt x="3022209" y="965981"/>
                  <a:pt x="3039939" y="952427"/>
                  <a:pt x="3059723" y="942535"/>
                </a:cubicBezTo>
                <a:cubicBezTo>
                  <a:pt x="3086985" y="928904"/>
                  <a:pt x="3117485" y="922168"/>
                  <a:pt x="3144129" y="907366"/>
                </a:cubicBezTo>
                <a:cubicBezTo>
                  <a:pt x="3160137" y="898473"/>
                  <a:pt x="3172264" y="883920"/>
                  <a:pt x="3186332" y="872197"/>
                </a:cubicBezTo>
                <a:cubicBezTo>
                  <a:pt x="3172721" y="672569"/>
                  <a:pt x="3199946" y="604627"/>
                  <a:pt x="3123028" y="457200"/>
                </a:cubicBezTo>
                <a:cubicBezTo>
                  <a:pt x="3112183" y="436413"/>
                  <a:pt x="3098924" y="415834"/>
                  <a:pt x="3080825" y="400929"/>
                </a:cubicBezTo>
                <a:cubicBezTo>
                  <a:pt x="3058147" y="382253"/>
                  <a:pt x="3030319" y="370610"/>
                  <a:pt x="3003452" y="358726"/>
                </a:cubicBezTo>
                <a:cubicBezTo>
                  <a:pt x="2908281" y="316631"/>
                  <a:pt x="2818661" y="249016"/>
                  <a:pt x="2715065" y="239150"/>
                </a:cubicBezTo>
                <a:cubicBezTo>
                  <a:pt x="2616065" y="229722"/>
                  <a:pt x="2407748" y="210984"/>
                  <a:pt x="2328203" y="196947"/>
                </a:cubicBezTo>
                <a:cubicBezTo>
                  <a:pt x="2247555" y="182715"/>
                  <a:pt x="2169410" y="156462"/>
                  <a:pt x="2089052" y="140677"/>
                </a:cubicBezTo>
                <a:cubicBezTo>
                  <a:pt x="2037969" y="130643"/>
                  <a:pt x="1985690" y="127940"/>
                  <a:pt x="1934308" y="119575"/>
                </a:cubicBezTo>
                <a:cubicBezTo>
                  <a:pt x="1884837" y="111522"/>
                  <a:pt x="1836037" y="99680"/>
                  <a:pt x="1786597" y="91440"/>
                </a:cubicBezTo>
                <a:cubicBezTo>
                  <a:pt x="1737537" y="83263"/>
                  <a:pt x="1687805" y="79323"/>
                  <a:pt x="1638886" y="70338"/>
                </a:cubicBezTo>
                <a:cubicBezTo>
                  <a:pt x="1117645" y="-25401"/>
                  <a:pt x="1750807" y="75652"/>
                  <a:pt x="1259059" y="0"/>
                </a:cubicBezTo>
                <a:cubicBezTo>
                  <a:pt x="1071818" y="9602"/>
                  <a:pt x="803517" y="-12267"/>
                  <a:pt x="597877" y="56270"/>
                </a:cubicBezTo>
                <a:cubicBezTo>
                  <a:pt x="581465" y="67993"/>
                  <a:pt x="567959" y="85644"/>
                  <a:pt x="548640" y="91440"/>
                </a:cubicBezTo>
                <a:cubicBezTo>
                  <a:pt x="521601" y="99552"/>
                  <a:pt x="451680" y="98473"/>
                  <a:pt x="414997" y="98473"/>
                </a:cubicBezTo>
              </a:path>
            </a:pathLst>
          </a:custGeom>
          <a:solidFill>
            <a:srgbClr val="FFF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7" name="Freeform: Shape 6">
            <a:extLst>
              <a:ext uri="{FF2B5EF4-FFF2-40B4-BE49-F238E27FC236}">
                <a16:creationId xmlns:a16="http://schemas.microsoft.com/office/drawing/2014/main" id="{A72B47BC-7785-37AB-05F5-9CB6A3DFB44B}"/>
              </a:ext>
            </a:extLst>
          </p:cNvPr>
          <p:cNvSpPr/>
          <p:nvPr/>
        </p:nvSpPr>
        <p:spPr>
          <a:xfrm>
            <a:off x="2978834" y="4953000"/>
            <a:ext cx="3186332" cy="1160584"/>
          </a:xfrm>
          <a:custGeom>
            <a:avLst/>
            <a:gdLst>
              <a:gd name="connsiteX0" fmla="*/ 443132 w 3186332"/>
              <a:gd name="connsiteY0" fmla="*/ 35169 h 1160584"/>
              <a:gd name="connsiteX1" fmla="*/ 429065 w 3186332"/>
              <a:gd name="connsiteY1" fmla="*/ 70338 h 1160584"/>
              <a:gd name="connsiteX2" fmla="*/ 281354 w 3186332"/>
              <a:gd name="connsiteY2" fmla="*/ 189913 h 1160584"/>
              <a:gd name="connsiteX3" fmla="*/ 196948 w 3186332"/>
              <a:gd name="connsiteY3" fmla="*/ 225083 h 1160584"/>
              <a:gd name="connsiteX4" fmla="*/ 126609 w 3186332"/>
              <a:gd name="connsiteY4" fmla="*/ 239150 h 1160584"/>
              <a:gd name="connsiteX5" fmla="*/ 77372 w 3186332"/>
              <a:gd name="connsiteY5" fmla="*/ 288387 h 1160584"/>
              <a:gd name="connsiteX6" fmla="*/ 70339 w 3186332"/>
              <a:gd name="connsiteY6" fmla="*/ 358726 h 1160584"/>
              <a:gd name="connsiteX7" fmla="*/ 42203 w 3186332"/>
              <a:gd name="connsiteY7" fmla="*/ 443132 h 1160584"/>
              <a:gd name="connsiteX8" fmla="*/ 14068 w 3186332"/>
              <a:gd name="connsiteY8" fmla="*/ 569741 h 1160584"/>
              <a:gd name="connsiteX9" fmla="*/ 0 w 3186332"/>
              <a:gd name="connsiteY9" fmla="*/ 597877 h 1160584"/>
              <a:gd name="connsiteX10" fmla="*/ 42203 w 3186332"/>
              <a:gd name="connsiteY10" fmla="*/ 977704 h 1160584"/>
              <a:gd name="connsiteX11" fmla="*/ 168812 w 3186332"/>
              <a:gd name="connsiteY11" fmla="*/ 1069144 h 1160584"/>
              <a:gd name="connsiteX12" fmla="*/ 520505 w 3186332"/>
              <a:gd name="connsiteY12" fmla="*/ 1111347 h 1160584"/>
              <a:gd name="connsiteX13" fmla="*/ 1005840 w 3186332"/>
              <a:gd name="connsiteY13" fmla="*/ 1160584 h 1160584"/>
              <a:gd name="connsiteX14" fmla="*/ 1997612 w 3186332"/>
              <a:gd name="connsiteY14" fmla="*/ 1153550 h 1160584"/>
              <a:gd name="connsiteX15" fmla="*/ 2236763 w 3186332"/>
              <a:gd name="connsiteY15" fmla="*/ 1146517 h 1160584"/>
              <a:gd name="connsiteX16" fmla="*/ 2672862 w 3186332"/>
              <a:gd name="connsiteY16" fmla="*/ 1026941 h 1160584"/>
              <a:gd name="connsiteX17" fmla="*/ 2771335 w 3186332"/>
              <a:gd name="connsiteY17" fmla="*/ 1019907 h 1160584"/>
              <a:gd name="connsiteX18" fmla="*/ 2954215 w 3186332"/>
              <a:gd name="connsiteY18" fmla="*/ 984738 h 1160584"/>
              <a:gd name="connsiteX19" fmla="*/ 3003452 w 3186332"/>
              <a:gd name="connsiteY19" fmla="*/ 977704 h 1160584"/>
              <a:gd name="connsiteX20" fmla="*/ 3059723 w 3186332"/>
              <a:gd name="connsiteY20" fmla="*/ 942535 h 1160584"/>
              <a:gd name="connsiteX21" fmla="*/ 3144129 w 3186332"/>
              <a:gd name="connsiteY21" fmla="*/ 907366 h 1160584"/>
              <a:gd name="connsiteX22" fmla="*/ 3186332 w 3186332"/>
              <a:gd name="connsiteY22" fmla="*/ 872197 h 1160584"/>
              <a:gd name="connsiteX23" fmla="*/ 3123028 w 3186332"/>
              <a:gd name="connsiteY23" fmla="*/ 457200 h 1160584"/>
              <a:gd name="connsiteX24" fmla="*/ 3080825 w 3186332"/>
              <a:gd name="connsiteY24" fmla="*/ 400929 h 1160584"/>
              <a:gd name="connsiteX25" fmla="*/ 3003452 w 3186332"/>
              <a:gd name="connsiteY25" fmla="*/ 358726 h 1160584"/>
              <a:gd name="connsiteX26" fmla="*/ 2715065 w 3186332"/>
              <a:gd name="connsiteY26" fmla="*/ 239150 h 1160584"/>
              <a:gd name="connsiteX27" fmla="*/ 2328203 w 3186332"/>
              <a:gd name="connsiteY27" fmla="*/ 196947 h 1160584"/>
              <a:gd name="connsiteX28" fmla="*/ 2089052 w 3186332"/>
              <a:gd name="connsiteY28" fmla="*/ 140677 h 1160584"/>
              <a:gd name="connsiteX29" fmla="*/ 1934308 w 3186332"/>
              <a:gd name="connsiteY29" fmla="*/ 119575 h 1160584"/>
              <a:gd name="connsiteX30" fmla="*/ 1786597 w 3186332"/>
              <a:gd name="connsiteY30" fmla="*/ 91440 h 1160584"/>
              <a:gd name="connsiteX31" fmla="*/ 1638886 w 3186332"/>
              <a:gd name="connsiteY31" fmla="*/ 70338 h 1160584"/>
              <a:gd name="connsiteX32" fmla="*/ 1259059 w 3186332"/>
              <a:gd name="connsiteY32" fmla="*/ 0 h 1160584"/>
              <a:gd name="connsiteX33" fmla="*/ 597877 w 3186332"/>
              <a:gd name="connsiteY33" fmla="*/ 56270 h 1160584"/>
              <a:gd name="connsiteX34" fmla="*/ 548640 w 3186332"/>
              <a:gd name="connsiteY34" fmla="*/ 91440 h 1160584"/>
              <a:gd name="connsiteX35" fmla="*/ 414997 w 3186332"/>
              <a:gd name="connsiteY35" fmla="*/ 98473 h 1160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186332" h="1160584">
                <a:moveTo>
                  <a:pt x="443132" y="35169"/>
                </a:moveTo>
                <a:cubicBezTo>
                  <a:pt x="438443" y="46892"/>
                  <a:pt x="436069" y="59833"/>
                  <a:pt x="429065" y="70338"/>
                </a:cubicBezTo>
                <a:cubicBezTo>
                  <a:pt x="391388" y="126854"/>
                  <a:pt x="342209" y="156104"/>
                  <a:pt x="281354" y="189913"/>
                </a:cubicBezTo>
                <a:cubicBezTo>
                  <a:pt x="254710" y="204715"/>
                  <a:pt x="225993" y="215841"/>
                  <a:pt x="196948" y="225083"/>
                </a:cubicBezTo>
                <a:cubicBezTo>
                  <a:pt x="174163" y="232333"/>
                  <a:pt x="150055" y="234461"/>
                  <a:pt x="126609" y="239150"/>
                </a:cubicBezTo>
                <a:cubicBezTo>
                  <a:pt x="110197" y="255562"/>
                  <a:pt x="79681" y="265292"/>
                  <a:pt x="77372" y="288387"/>
                </a:cubicBezTo>
                <a:cubicBezTo>
                  <a:pt x="75028" y="311833"/>
                  <a:pt x="75561" y="335749"/>
                  <a:pt x="70339" y="358726"/>
                </a:cubicBezTo>
                <a:cubicBezTo>
                  <a:pt x="63766" y="387646"/>
                  <a:pt x="48019" y="414051"/>
                  <a:pt x="42203" y="443132"/>
                </a:cubicBezTo>
                <a:cubicBezTo>
                  <a:pt x="34339" y="482452"/>
                  <a:pt x="23978" y="536048"/>
                  <a:pt x="14068" y="569741"/>
                </a:cubicBezTo>
                <a:cubicBezTo>
                  <a:pt x="11109" y="579801"/>
                  <a:pt x="4689" y="588498"/>
                  <a:pt x="0" y="597877"/>
                </a:cubicBezTo>
                <a:cubicBezTo>
                  <a:pt x="14068" y="724486"/>
                  <a:pt x="-756" y="857778"/>
                  <a:pt x="42203" y="977704"/>
                </a:cubicBezTo>
                <a:cubicBezTo>
                  <a:pt x="59759" y="1026713"/>
                  <a:pt x="119617" y="1052115"/>
                  <a:pt x="168812" y="1069144"/>
                </a:cubicBezTo>
                <a:cubicBezTo>
                  <a:pt x="278746" y="1107198"/>
                  <a:pt x="405171" y="1100492"/>
                  <a:pt x="520505" y="1111347"/>
                </a:cubicBezTo>
                <a:lnTo>
                  <a:pt x="1005840" y="1160584"/>
                </a:lnTo>
                <a:lnTo>
                  <a:pt x="1997612" y="1153550"/>
                </a:lnTo>
                <a:cubicBezTo>
                  <a:pt x="2077358" y="1152639"/>
                  <a:pt x="2157749" y="1157341"/>
                  <a:pt x="2236763" y="1146517"/>
                </a:cubicBezTo>
                <a:cubicBezTo>
                  <a:pt x="2680583" y="1085720"/>
                  <a:pt x="2353170" y="1104704"/>
                  <a:pt x="2672862" y="1026941"/>
                </a:cubicBezTo>
                <a:cubicBezTo>
                  <a:pt x="2704838" y="1019163"/>
                  <a:pt x="2738511" y="1022252"/>
                  <a:pt x="2771335" y="1019907"/>
                </a:cubicBezTo>
                <a:cubicBezTo>
                  <a:pt x="2816980" y="951443"/>
                  <a:pt x="2775281" y="1002055"/>
                  <a:pt x="2954215" y="984738"/>
                </a:cubicBezTo>
                <a:cubicBezTo>
                  <a:pt x="2970717" y="983141"/>
                  <a:pt x="2987040" y="980049"/>
                  <a:pt x="3003452" y="977704"/>
                </a:cubicBezTo>
                <a:cubicBezTo>
                  <a:pt x="3022209" y="965981"/>
                  <a:pt x="3039939" y="952427"/>
                  <a:pt x="3059723" y="942535"/>
                </a:cubicBezTo>
                <a:cubicBezTo>
                  <a:pt x="3086985" y="928904"/>
                  <a:pt x="3117485" y="922168"/>
                  <a:pt x="3144129" y="907366"/>
                </a:cubicBezTo>
                <a:cubicBezTo>
                  <a:pt x="3160137" y="898473"/>
                  <a:pt x="3172264" y="883920"/>
                  <a:pt x="3186332" y="872197"/>
                </a:cubicBezTo>
                <a:cubicBezTo>
                  <a:pt x="3172721" y="672569"/>
                  <a:pt x="3199946" y="604627"/>
                  <a:pt x="3123028" y="457200"/>
                </a:cubicBezTo>
                <a:cubicBezTo>
                  <a:pt x="3112183" y="436413"/>
                  <a:pt x="3098924" y="415834"/>
                  <a:pt x="3080825" y="400929"/>
                </a:cubicBezTo>
                <a:cubicBezTo>
                  <a:pt x="3058147" y="382253"/>
                  <a:pt x="3030319" y="370610"/>
                  <a:pt x="3003452" y="358726"/>
                </a:cubicBezTo>
                <a:cubicBezTo>
                  <a:pt x="2908281" y="316631"/>
                  <a:pt x="2818661" y="249016"/>
                  <a:pt x="2715065" y="239150"/>
                </a:cubicBezTo>
                <a:cubicBezTo>
                  <a:pt x="2616065" y="229722"/>
                  <a:pt x="2407748" y="210984"/>
                  <a:pt x="2328203" y="196947"/>
                </a:cubicBezTo>
                <a:cubicBezTo>
                  <a:pt x="2247555" y="182715"/>
                  <a:pt x="2169410" y="156462"/>
                  <a:pt x="2089052" y="140677"/>
                </a:cubicBezTo>
                <a:cubicBezTo>
                  <a:pt x="2037969" y="130643"/>
                  <a:pt x="1985690" y="127940"/>
                  <a:pt x="1934308" y="119575"/>
                </a:cubicBezTo>
                <a:cubicBezTo>
                  <a:pt x="1884837" y="111522"/>
                  <a:pt x="1836037" y="99680"/>
                  <a:pt x="1786597" y="91440"/>
                </a:cubicBezTo>
                <a:cubicBezTo>
                  <a:pt x="1737537" y="83263"/>
                  <a:pt x="1687805" y="79323"/>
                  <a:pt x="1638886" y="70338"/>
                </a:cubicBezTo>
                <a:cubicBezTo>
                  <a:pt x="1117645" y="-25401"/>
                  <a:pt x="1750807" y="75652"/>
                  <a:pt x="1259059" y="0"/>
                </a:cubicBezTo>
                <a:cubicBezTo>
                  <a:pt x="1071818" y="9602"/>
                  <a:pt x="803517" y="-12267"/>
                  <a:pt x="597877" y="56270"/>
                </a:cubicBezTo>
                <a:cubicBezTo>
                  <a:pt x="581465" y="67993"/>
                  <a:pt x="567959" y="85644"/>
                  <a:pt x="548640" y="91440"/>
                </a:cubicBezTo>
                <a:cubicBezTo>
                  <a:pt x="521601" y="99552"/>
                  <a:pt x="451680" y="98473"/>
                  <a:pt x="414997" y="98473"/>
                </a:cubicBezTo>
              </a:path>
            </a:pathLst>
          </a:custGeom>
          <a:solidFill>
            <a:srgbClr val="FFF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8" name="Freeform: Shape 7">
            <a:extLst>
              <a:ext uri="{FF2B5EF4-FFF2-40B4-BE49-F238E27FC236}">
                <a16:creationId xmlns:a16="http://schemas.microsoft.com/office/drawing/2014/main" id="{81077E02-B9C2-B64B-D1E6-986381E8EA98}"/>
              </a:ext>
            </a:extLst>
          </p:cNvPr>
          <p:cNvSpPr/>
          <p:nvPr/>
        </p:nvSpPr>
        <p:spPr>
          <a:xfrm>
            <a:off x="5748860" y="5106889"/>
            <a:ext cx="3186332" cy="1463866"/>
          </a:xfrm>
          <a:custGeom>
            <a:avLst/>
            <a:gdLst>
              <a:gd name="connsiteX0" fmla="*/ 443132 w 3186332"/>
              <a:gd name="connsiteY0" fmla="*/ 35169 h 1160584"/>
              <a:gd name="connsiteX1" fmla="*/ 429065 w 3186332"/>
              <a:gd name="connsiteY1" fmla="*/ 70338 h 1160584"/>
              <a:gd name="connsiteX2" fmla="*/ 281354 w 3186332"/>
              <a:gd name="connsiteY2" fmla="*/ 189913 h 1160584"/>
              <a:gd name="connsiteX3" fmla="*/ 196948 w 3186332"/>
              <a:gd name="connsiteY3" fmla="*/ 225083 h 1160584"/>
              <a:gd name="connsiteX4" fmla="*/ 126609 w 3186332"/>
              <a:gd name="connsiteY4" fmla="*/ 239150 h 1160584"/>
              <a:gd name="connsiteX5" fmla="*/ 77372 w 3186332"/>
              <a:gd name="connsiteY5" fmla="*/ 288387 h 1160584"/>
              <a:gd name="connsiteX6" fmla="*/ 70339 w 3186332"/>
              <a:gd name="connsiteY6" fmla="*/ 358726 h 1160584"/>
              <a:gd name="connsiteX7" fmla="*/ 42203 w 3186332"/>
              <a:gd name="connsiteY7" fmla="*/ 443132 h 1160584"/>
              <a:gd name="connsiteX8" fmla="*/ 14068 w 3186332"/>
              <a:gd name="connsiteY8" fmla="*/ 569741 h 1160584"/>
              <a:gd name="connsiteX9" fmla="*/ 0 w 3186332"/>
              <a:gd name="connsiteY9" fmla="*/ 597877 h 1160584"/>
              <a:gd name="connsiteX10" fmla="*/ 42203 w 3186332"/>
              <a:gd name="connsiteY10" fmla="*/ 977704 h 1160584"/>
              <a:gd name="connsiteX11" fmla="*/ 168812 w 3186332"/>
              <a:gd name="connsiteY11" fmla="*/ 1069144 h 1160584"/>
              <a:gd name="connsiteX12" fmla="*/ 520505 w 3186332"/>
              <a:gd name="connsiteY12" fmla="*/ 1111347 h 1160584"/>
              <a:gd name="connsiteX13" fmla="*/ 1005840 w 3186332"/>
              <a:gd name="connsiteY13" fmla="*/ 1160584 h 1160584"/>
              <a:gd name="connsiteX14" fmla="*/ 1997612 w 3186332"/>
              <a:gd name="connsiteY14" fmla="*/ 1153550 h 1160584"/>
              <a:gd name="connsiteX15" fmla="*/ 2236763 w 3186332"/>
              <a:gd name="connsiteY15" fmla="*/ 1146517 h 1160584"/>
              <a:gd name="connsiteX16" fmla="*/ 2672862 w 3186332"/>
              <a:gd name="connsiteY16" fmla="*/ 1026941 h 1160584"/>
              <a:gd name="connsiteX17" fmla="*/ 2771335 w 3186332"/>
              <a:gd name="connsiteY17" fmla="*/ 1019907 h 1160584"/>
              <a:gd name="connsiteX18" fmla="*/ 2954215 w 3186332"/>
              <a:gd name="connsiteY18" fmla="*/ 984738 h 1160584"/>
              <a:gd name="connsiteX19" fmla="*/ 3003452 w 3186332"/>
              <a:gd name="connsiteY19" fmla="*/ 977704 h 1160584"/>
              <a:gd name="connsiteX20" fmla="*/ 3059723 w 3186332"/>
              <a:gd name="connsiteY20" fmla="*/ 942535 h 1160584"/>
              <a:gd name="connsiteX21" fmla="*/ 3144129 w 3186332"/>
              <a:gd name="connsiteY21" fmla="*/ 907366 h 1160584"/>
              <a:gd name="connsiteX22" fmla="*/ 3186332 w 3186332"/>
              <a:gd name="connsiteY22" fmla="*/ 872197 h 1160584"/>
              <a:gd name="connsiteX23" fmla="*/ 3123028 w 3186332"/>
              <a:gd name="connsiteY23" fmla="*/ 457200 h 1160584"/>
              <a:gd name="connsiteX24" fmla="*/ 3080825 w 3186332"/>
              <a:gd name="connsiteY24" fmla="*/ 400929 h 1160584"/>
              <a:gd name="connsiteX25" fmla="*/ 3003452 w 3186332"/>
              <a:gd name="connsiteY25" fmla="*/ 358726 h 1160584"/>
              <a:gd name="connsiteX26" fmla="*/ 2715065 w 3186332"/>
              <a:gd name="connsiteY26" fmla="*/ 239150 h 1160584"/>
              <a:gd name="connsiteX27" fmla="*/ 2328203 w 3186332"/>
              <a:gd name="connsiteY27" fmla="*/ 196947 h 1160584"/>
              <a:gd name="connsiteX28" fmla="*/ 2089052 w 3186332"/>
              <a:gd name="connsiteY28" fmla="*/ 140677 h 1160584"/>
              <a:gd name="connsiteX29" fmla="*/ 1934308 w 3186332"/>
              <a:gd name="connsiteY29" fmla="*/ 119575 h 1160584"/>
              <a:gd name="connsiteX30" fmla="*/ 1786597 w 3186332"/>
              <a:gd name="connsiteY30" fmla="*/ 91440 h 1160584"/>
              <a:gd name="connsiteX31" fmla="*/ 1638886 w 3186332"/>
              <a:gd name="connsiteY31" fmla="*/ 70338 h 1160584"/>
              <a:gd name="connsiteX32" fmla="*/ 1259059 w 3186332"/>
              <a:gd name="connsiteY32" fmla="*/ 0 h 1160584"/>
              <a:gd name="connsiteX33" fmla="*/ 597877 w 3186332"/>
              <a:gd name="connsiteY33" fmla="*/ 56270 h 1160584"/>
              <a:gd name="connsiteX34" fmla="*/ 548640 w 3186332"/>
              <a:gd name="connsiteY34" fmla="*/ 91440 h 1160584"/>
              <a:gd name="connsiteX35" fmla="*/ 414997 w 3186332"/>
              <a:gd name="connsiteY35" fmla="*/ 98473 h 1160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186332" h="1160584">
                <a:moveTo>
                  <a:pt x="443132" y="35169"/>
                </a:moveTo>
                <a:cubicBezTo>
                  <a:pt x="438443" y="46892"/>
                  <a:pt x="436069" y="59833"/>
                  <a:pt x="429065" y="70338"/>
                </a:cubicBezTo>
                <a:cubicBezTo>
                  <a:pt x="391388" y="126854"/>
                  <a:pt x="342209" y="156104"/>
                  <a:pt x="281354" y="189913"/>
                </a:cubicBezTo>
                <a:cubicBezTo>
                  <a:pt x="254710" y="204715"/>
                  <a:pt x="225993" y="215841"/>
                  <a:pt x="196948" y="225083"/>
                </a:cubicBezTo>
                <a:cubicBezTo>
                  <a:pt x="174163" y="232333"/>
                  <a:pt x="150055" y="234461"/>
                  <a:pt x="126609" y="239150"/>
                </a:cubicBezTo>
                <a:cubicBezTo>
                  <a:pt x="110197" y="255562"/>
                  <a:pt x="79681" y="265292"/>
                  <a:pt x="77372" y="288387"/>
                </a:cubicBezTo>
                <a:cubicBezTo>
                  <a:pt x="75028" y="311833"/>
                  <a:pt x="75561" y="335749"/>
                  <a:pt x="70339" y="358726"/>
                </a:cubicBezTo>
                <a:cubicBezTo>
                  <a:pt x="63766" y="387646"/>
                  <a:pt x="48019" y="414051"/>
                  <a:pt x="42203" y="443132"/>
                </a:cubicBezTo>
                <a:cubicBezTo>
                  <a:pt x="34339" y="482452"/>
                  <a:pt x="23978" y="536048"/>
                  <a:pt x="14068" y="569741"/>
                </a:cubicBezTo>
                <a:cubicBezTo>
                  <a:pt x="11109" y="579801"/>
                  <a:pt x="4689" y="588498"/>
                  <a:pt x="0" y="597877"/>
                </a:cubicBezTo>
                <a:cubicBezTo>
                  <a:pt x="14068" y="724486"/>
                  <a:pt x="-756" y="857778"/>
                  <a:pt x="42203" y="977704"/>
                </a:cubicBezTo>
                <a:cubicBezTo>
                  <a:pt x="59759" y="1026713"/>
                  <a:pt x="119617" y="1052115"/>
                  <a:pt x="168812" y="1069144"/>
                </a:cubicBezTo>
                <a:cubicBezTo>
                  <a:pt x="278746" y="1107198"/>
                  <a:pt x="405171" y="1100492"/>
                  <a:pt x="520505" y="1111347"/>
                </a:cubicBezTo>
                <a:lnTo>
                  <a:pt x="1005840" y="1160584"/>
                </a:lnTo>
                <a:lnTo>
                  <a:pt x="1997612" y="1153550"/>
                </a:lnTo>
                <a:cubicBezTo>
                  <a:pt x="2077358" y="1152639"/>
                  <a:pt x="2157749" y="1157341"/>
                  <a:pt x="2236763" y="1146517"/>
                </a:cubicBezTo>
                <a:cubicBezTo>
                  <a:pt x="2680583" y="1085720"/>
                  <a:pt x="2353170" y="1104704"/>
                  <a:pt x="2672862" y="1026941"/>
                </a:cubicBezTo>
                <a:cubicBezTo>
                  <a:pt x="2704838" y="1019163"/>
                  <a:pt x="2738511" y="1022252"/>
                  <a:pt x="2771335" y="1019907"/>
                </a:cubicBezTo>
                <a:cubicBezTo>
                  <a:pt x="2816980" y="951443"/>
                  <a:pt x="2775281" y="1002055"/>
                  <a:pt x="2954215" y="984738"/>
                </a:cubicBezTo>
                <a:cubicBezTo>
                  <a:pt x="2970717" y="983141"/>
                  <a:pt x="2987040" y="980049"/>
                  <a:pt x="3003452" y="977704"/>
                </a:cubicBezTo>
                <a:cubicBezTo>
                  <a:pt x="3022209" y="965981"/>
                  <a:pt x="3039939" y="952427"/>
                  <a:pt x="3059723" y="942535"/>
                </a:cubicBezTo>
                <a:cubicBezTo>
                  <a:pt x="3086985" y="928904"/>
                  <a:pt x="3117485" y="922168"/>
                  <a:pt x="3144129" y="907366"/>
                </a:cubicBezTo>
                <a:cubicBezTo>
                  <a:pt x="3160137" y="898473"/>
                  <a:pt x="3172264" y="883920"/>
                  <a:pt x="3186332" y="872197"/>
                </a:cubicBezTo>
                <a:cubicBezTo>
                  <a:pt x="3172721" y="672569"/>
                  <a:pt x="3199946" y="604627"/>
                  <a:pt x="3123028" y="457200"/>
                </a:cubicBezTo>
                <a:cubicBezTo>
                  <a:pt x="3112183" y="436413"/>
                  <a:pt x="3098924" y="415834"/>
                  <a:pt x="3080825" y="400929"/>
                </a:cubicBezTo>
                <a:cubicBezTo>
                  <a:pt x="3058147" y="382253"/>
                  <a:pt x="3030319" y="370610"/>
                  <a:pt x="3003452" y="358726"/>
                </a:cubicBezTo>
                <a:cubicBezTo>
                  <a:pt x="2908281" y="316631"/>
                  <a:pt x="2818661" y="249016"/>
                  <a:pt x="2715065" y="239150"/>
                </a:cubicBezTo>
                <a:cubicBezTo>
                  <a:pt x="2616065" y="229722"/>
                  <a:pt x="2407748" y="210984"/>
                  <a:pt x="2328203" y="196947"/>
                </a:cubicBezTo>
                <a:cubicBezTo>
                  <a:pt x="2247555" y="182715"/>
                  <a:pt x="2169410" y="156462"/>
                  <a:pt x="2089052" y="140677"/>
                </a:cubicBezTo>
                <a:cubicBezTo>
                  <a:pt x="2037969" y="130643"/>
                  <a:pt x="1985690" y="127940"/>
                  <a:pt x="1934308" y="119575"/>
                </a:cubicBezTo>
                <a:cubicBezTo>
                  <a:pt x="1884837" y="111522"/>
                  <a:pt x="1836037" y="99680"/>
                  <a:pt x="1786597" y="91440"/>
                </a:cubicBezTo>
                <a:cubicBezTo>
                  <a:pt x="1737537" y="83263"/>
                  <a:pt x="1687805" y="79323"/>
                  <a:pt x="1638886" y="70338"/>
                </a:cubicBezTo>
                <a:cubicBezTo>
                  <a:pt x="1117645" y="-25401"/>
                  <a:pt x="1750807" y="75652"/>
                  <a:pt x="1259059" y="0"/>
                </a:cubicBezTo>
                <a:cubicBezTo>
                  <a:pt x="1071818" y="9602"/>
                  <a:pt x="803517" y="-12267"/>
                  <a:pt x="597877" y="56270"/>
                </a:cubicBezTo>
                <a:cubicBezTo>
                  <a:pt x="581465" y="67993"/>
                  <a:pt x="567959" y="85644"/>
                  <a:pt x="548640" y="91440"/>
                </a:cubicBezTo>
                <a:cubicBezTo>
                  <a:pt x="521601" y="99552"/>
                  <a:pt x="451680" y="98473"/>
                  <a:pt x="414997" y="98473"/>
                </a:cubicBezTo>
              </a:path>
            </a:pathLst>
          </a:custGeom>
          <a:solidFill>
            <a:srgbClr val="FFF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2" name="Picture 1">
            <a:extLst>
              <a:ext uri="{FF2B5EF4-FFF2-40B4-BE49-F238E27FC236}">
                <a16:creationId xmlns:a16="http://schemas.microsoft.com/office/drawing/2014/main" id="{9ADB1579-DE65-9ACE-254F-8B700FAF4413}"/>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4751114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763000" cy="4525963"/>
          </a:xfrm>
        </p:spPr>
        <p:txBody>
          <a:bodyPr/>
          <a:lstStyle/>
          <a:p>
            <a:r>
              <a:rPr lang="en-US" dirty="0">
                <a:solidFill>
                  <a:srgbClr val="FFFF99"/>
                </a:solidFill>
              </a:rPr>
              <a:t>This is the standard scientific unit for measuring large quantities of very small entities such as atoms. What is the number, and who is it named after? </a:t>
            </a:r>
            <a:r>
              <a:rPr lang="en-US" dirty="0">
                <a:solidFill>
                  <a:srgbClr val="66FFFF"/>
                </a:solidFill>
              </a:rPr>
              <a:t>1 mol = 6.02 × 10</a:t>
            </a:r>
            <a:r>
              <a:rPr lang="en-US" baseline="30000" dirty="0">
                <a:solidFill>
                  <a:srgbClr val="66FFFF"/>
                </a:solidFill>
              </a:rPr>
              <a:t>23</a:t>
            </a:r>
            <a:endParaRPr lang="en-US" dirty="0">
              <a:solidFill>
                <a:srgbClr val="66FFFF"/>
              </a:solidFill>
            </a:endParaRPr>
          </a:p>
        </p:txBody>
      </p:sp>
      <p:pic>
        <p:nvPicPr>
          <p:cNvPr id="15362" name="Picture 2" descr="http://www.wonderwhizkids.com/resources/content/imagesv4/apupdate/physics/new+images/sample_carb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455955"/>
            <a:ext cx="8706592" cy="4114800"/>
          </a:xfrm>
          <a:prstGeom prst="roundRect">
            <a:avLst>
              <a:gd name="adj" fmla="val 8594"/>
            </a:avLst>
          </a:prstGeom>
          <a:solidFill>
            <a:srgbClr val="FFFFFF">
              <a:shade val="85000"/>
            </a:srgbClr>
          </a:solidFill>
          <a:ln w="38100">
            <a:solidFill>
              <a:schemeClr val="accent6"/>
            </a:solidFill>
          </a:ln>
          <a:effectLst>
            <a:reflection blurRad="12700" stA="38000" endPos="28000" dist="5000" dir="5400000" sy="-100000" algn="bl" rotWithShape="0"/>
          </a:effectLst>
        </p:spPr>
      </p:pic>
      <p:sp>
        <p:nvSpPr>
          <p:cNvPr id="2" name="Rounded Rectangle 1"/>
          <p:cNvSpPr/>
          <p:nvPr/>
        </p:nvSpPr>
        <p:spPr bwMode="auto">
          <a:xfrm>
            <a:off x="1330569" y="2321185"/>
            <a:ext cx="7620000" cy="1143000"/>
          </a:xfrm>
          <a:prstGeom prst="roundRect">
            <a:avLst/>
          </a:prstGeom>
          <a:solidFill>
            <a:schemeClr val="accent6"/>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EBF25A"/>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4" name="TextBox 3"/>
          <p:cNvSpPr txBox="1"/>
          <p:nvPr/>
        </p:nvSpPr>
        <p:spPr>
          <a:xfrm>
            <a:off x="1199445" y="2455955"/>
            <a:ext cx="7882247" cy="1323439"/>
          </a:xfrm>
          <a:prstGeom prst="rect">
            <a:avLst/>
          </a:prstGeom>
          <a:noFill/>
        </p:spPr>
        <p:txBody>
          <a:bodyPr wrap="square" rtlCol="0">
            <a:spAutoFit/>
          </a:bodyPr>
          <a:lstStyle/>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ahoma" pitchFamily="34" charset="0"/>
                <a:ea typeface="+mn-ea"/>
                <a:cs typeface="+mn-cs"/>
              </a:rPr>
              <a:t>The number of atoms determined to be found in 12 grams of carbon-12. </a:t>
            </a:r>
            <a:endParaRPr kumimoji="0" lang="en-US" sz="2400" b="0" i="0" u="none" strike="noStrike" kern="1200" cap="none" spc="0" normalizeH="0" baseline="0" noProof="0" dirty="0">
              <a:ln>
                <a:noFill/>
              </a:ln>
              <a:solidFill>
                <a:srgbClr val="FF00FF"/>
              </a:solidFill>
              <a:effectLst/>
              <a:uLnTx/>
              <a:uFillTx/>
              <a:latin typeface="Tahom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Tahoma" pitchFamily="34" charset="0"/>
              <a:ea typeface="+mn-ea"/>
              <a:cs typeface="+mn-cs"/>
            </a:endParaRPr>
          </a:p>
        </p:txBody>
      </p:sp>
      <p:sp>
        <p:nvSpPr>
          <p:cNvPr id="5" name="Rectangle 4">
            <a:extLst>
              <a:ext uri="{FF2B5EF4-FFF2-40B4-BE49-F238E27FC236}">
                <a16:creationId xmlns:a16="http://schemas.microsoft.com/office/drawing/2014/main" id="{4465F300-4334-6835-EC6E-3D0677BEE533}"/>
              </a:ext>
            </a:extLst>
          </p:cNvPr>
          <p:cNvSpPr/>
          <p:nvPr/>
        </p:nvSpPr>
        <p:spPr>
          <a:xfrm>
            <a:off x="127783" y="5412258"/>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ysClr val="windowText" lastClr="000000"/>
                  </a:solidFill>
                  <a:prstDash val="solid"/>
                </a:ln>
                <a:solidFill>
                  <a:srgbClr val="FF99FF"/>
                </a:solidFill>
                <a:effectLst>
                  <a:outerShdw blurRad="12700" dist="38100" dir="2700000" algn="tl" rotWithShape="0">
                    <a:srgbClr val="FFFFFF">
                      <a:lumMod val="50000"/>
                    </a:srgbClr>
                  </a:outerShdw>
                </a:effectLst>
                <a:uLnTx/>
                <a:uFillTx/>
                <a:latin typeface="Arial" charset="0"/>
                <a:ea typeface="+mn-ea"/>
                <a:cs typeface="+mn-cs"/>
              </a:rPr>
              <a:t>1</a:t>
            </a:r>
          </a:p>
        </p:txBody>
      </p:sp>
      <p:sp>
        <p:nvSpPr>
          <p:cNvPr id="6" name="Freeform: Shape 5">
            <a:extLst>
              <a:ext uri="{FF2B5EF4-FFF2-40B4-BE49-F238E27FC236}">
                <a16:creationId xmlns:a16="http://schemas.microsoft.com/office/drawing/2014/main" id="{F5C1108B-4960-8A5A-9163-C3F4102F047E}"/>
              </a:ext>
            </a:extLst>
          </p:cNvPr>
          <p:cNvSpPr/>
          <p:nvPr/>
        </p:nvSpPr>
        <p:spPr>
          <a:xfrm>
            <a:off x="2978834" y="4953000"/>
            <a:ext cx="3186332" cy="1160584"/>
          </a:xfrm>
          <a:custGeom>
            <a:avLst/>
            <a:gdLst>
              <a:gd name="connsiteX0" fmla="*/ 443132 w 3186332"/>
              <a:gd name="connsiteY0" fmla="*/ 35169 h 1160584"/>
              <a:gd name="connsiteX1" fmla="*/ 429065 w 3186332"/>
              <a:gd name="connsiteY1" fmla="*/ 70338 h 1160584"/>
              <a:gd name="connsiteX2" fmla="*/ 281354 w 3186332"/>
              <a:gd name="connsiteY2" fmla="*/ 189913 h 1160584"/>
              <a:gd name="connsiteX3" fmla="*/ 196948 w 3186332"/>
              <a:gd name="connsiteY3" fmla="*/ 225083 h 1160584"/>
              <a:gd name="connsiteX4" fmla="*/ 126609 w 3186332"/>
              <a:gd name="connsiteY4" fmla="*/ 239150 h 1160584"/>
              <a:gd name="connsiteX5" fmla="*/ 77372 w 3186332"/>
              <a:gd name="connsiteY5" fmla="*/ 288387 h 1160584"/>
              <a:gd name="connsiteX6" fmla="*/ 70339 w 3186332"/>
              <a:gd name="connsiteY6" fmla="*/ 358726 h 1160584"/>
              <a:gd name="connsiteX7" fmla="*/ 42203 w 3186332"/>
              <a:gd name="connsiteY7" fmla="*/ 443132 h 1160584"/>
              <a:gd name="connsiteX8" fmla="*/ 14068 w 3186332"/>
              <a:gd name="connsiteY8" fmla="*/ 569741 h 1160584"/>
              <a:gd name="connsiteX9" fmla="*/ 0 w 3186332"/>
              <a:gd name="connsiteY9" fmla="*/ 597877 h 1160584"/>
              <a:gd name="connsiteX10" fmla="*/ 42203 w 3186332"/>
              <a:gd name="connsiteY10" fmla="*/ 977704 h 1160584"/>
              <a:gd name="connsiteX11" fmla="*/ 168812 w 3186332"/>
              <a:gd name="connsiteY11" fmla="*/ 1069144 h 1160584"/>
              <a:gd name="connsiteX12" fmla="*/ 520505 w 3186332"/>
              <a:gd name="connsiteY12" fmla="*/ 1111347 h 1160584"/>
              <a:gd name="connsiteX13" fmla="*/ 1005840 w 3186332"/>
              <a:gd name="connsiteY13" fmla="*/ 1160584 h 1160584"/>
              <a:gd name="connsiteX14" fmla="*/ 1997612 w 3186332"/>
              <a:gd name="connsiteY14" fmla="*/ 1153550 h 1160584"/>
              <a:gd name="connsiteX15" fmla="*/ 2236763 w 3186332"/>
              <a:gd name="connsiteY15" fmla="*/ 1146517 h 1160584"/>
              <a:gd name="connsiteX16" fmla="*/ 2672862 w 3186332"/>
              <a:gd name="connsiteY16" fmla="*/ 1026941 h 1160584"/>
              <a:gd name="connsiteX17" fmla="*/ 2771335 w 3186332"/>
              <a:gd name="connsiteY17" fmla="*/ 1019907 h 1160584"/>
              <a:gd name="connsiteX18" fmla="*/ 2954215 w 3186332"/>
              <a:gd name="connsiteY18" fmla="*/ 984738 h 1160584"/>
              <a:gd name="connsiteX19" fmla="*/ 3003452 w 3186332"/>
              <a:gd name="connsiteY19" fmla="*/ 977704 h 1160584"/>
              <a:gd name="connsiteX20" fmla="*/ 3059723 w 3186332"/>
              <a:gd name="connsiteY20" fmla="*/ 942535 h 1160584"/>
              <a:gd name="connsiteX21" fmla="*/ 3144129 w 3186332"/>
              <a:gd name="connsiteY21" fmla="*/ 907366 h 1160584"/>
              <a:gd name="connsiteX22" fmla="*/ 3186332 w 3186332"/>
              <a:gd name="connsiteY22" fmla="*/ 872197 h 1160584"/>
              <a:gd name="connsiteX23" fmla="*/ 3123028 w 3186332"/>
              <a:gd name="connsiteY23" fmla="*/ 457200 h 1160584"/>
              <a:gd name="connsiteX24" fmla="*/ 3080825 w 3186332"/>
              <a:gd name="connsiteY24" fmla="*/ 400929 h 1160584"/>
              <a:gd name="connsiteX25" fmla="*/ 3003452 w 3186332"/>
              <a:gd name="connsiteY25" fmla="*/ 358726 h 1160584"/>
              <a:gd name="connsiteX26" fmla="*/ 2715065 w 3186332"/>
              <a:gd name="connsiteY26" fmla="*/ 239150 h 1160584"/>
              <a:gd name="connsiteX27" fmla="*/ 2328203 w 3186332"/>
              <a:gd name="connsiteY27" fmla="*/ 196947 h 1160584"/>
              <a:gd name="connsiteX28" fmla="*/ 2089052 w 3186332"/>
              <a:gd name="connsiteY28" fmla="*/ 140677 h 1160584"/>
              <a:gd name="connsiteX29" fmla="*/ 1934308 w 3186332"/>
              <a:gd name="connsiteY29" fmla="*/ 119575 h 1160584"/>
              <a:gd name="connsiteX30" fmla="*/ 1786597 w 3186332"/>
              <a:gd name="connsiteY30" fmla="*/ 91440 h 1160584"/>
              <a:gd name="connsiteX31" fmla="*/ 1638886 w 3186332"/>
              <a:gd name="connsiteY31" fmla="*/ 70338 h 1160584"/>
              <a:gd name="connsiteX32" fmla="*/ 1259059 w 3186332"/>
              <a:gd name="connsiteY32" fmla="*/ 0 h 1160584"/>
              <a:gd name="connsiteX33" fmla="*/ 597877 w 3186332"/>
              <a:gd name="connsiteY33" fmla="*/ 56270 h 1160584"/>
              <a:gd name="connsiteX34" fmla="*/ 548640 w 3186332"/>
              <a:gd name="connsiteY34" fmla="*/ 91440 h 1160584"/>
              <a:gd name="connsiteX35" fmla="*/ 414997 w 3186332"/>
              <a:gd name="connsiteY35" fmla="*/ 98473 h 1160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186332" h="1160584">
                <a:moveTo>
                  <a:pt x="443132" y="35169"/>
                </a:moveTo>
                <a:cubicBezTo>
                  <a:pt x="438443" y="46892"/>
                  <a:pt x="436069" y="59833"/>
                  <a:pt x="429065" y="70338"/>
                </a:cubicBezTo>
                <a:cubicBezTo>
                  <a:pt x="391388" y="126854"/>
                  <a:pt x="342209" y="156104"/>
                  <a:pt x="281354" y="189913"/>
                </a:cubicBezTo>
                <a:cubicBezTo>
                  <a:pt x="254710" y="204715"/>
                  <a:pt x="225993" y="215841"/>
                  <a:pt x="196948" y="225083"/>
                </a:cubicBezTo>
                <a:cubicBezTo>
                  <a:pt x="174163" y="232333"/>
                  <a:pt x="150055" y="234461"/>
                  <a:pt x="126609" y="239150"/>
                </a:cubicBezTo>
                <a:cubicBezTo>
                  <a:pt x="110197" y="255562"/>
                  <a:pt x="79681" y="265292"/>
                  <a:pt x="77372" y="288387"/>
                </a:cubicBezTo>
                <a:cubicBezTo>
                  <a:pt x="75028" y="311833"/>
                  <a:pt x="75561" y="335749"/>
                  <a:pt x="70339" y="358726"/>
                </a:cubicBezTo>
                <a:cubicBezTo>
                  <a:pt x="63766" y="387646"/>
                  <a:pt x="48019" y="414051"/>
                  <a:pt x="42203" y="443132"/>
                </a:cubicBezTo>
                <a:cubicBezTo>
                  <a:pt x="34339" y="482452"/>
                  <a:pt x="23978" y="536048"/>
                  <a:pt x="14068" y="569741"/>
                </a:cubicBezTo>
                <a:cubicBezTo>
                  <a:pt x="11109" y="579801"/>
                  <a:pt x="4689" y="588498"/>
                  <a:pt x="0" y="597877"/>
                </a:cubicBezTo>
                <a:cubicBezTo>
                  <a:pt x="14068" y="724486"/>
                  <a:pt x="-756" y="857778"/>
                  <a:pt x="42203" y="977704"/>
                </a:cubicBezTo>
                <a:cubicBezTo>
                  <a:pt x="59759" y="1026713"/>
                  <a:pt x="119617" y="1052115"/>
                  <a:pt x="168812" y="1069144"/>
                </a:cubicBezTo>
                <a:cubicBezTo>
                  <a:pt x="278746" y="1107198"/>
                  <a:pt x="405171" y="1100492"/>
                  <a:pt x="520505" y="1111347"/>
                </a:cubicBezTo>
                <a:lnTo>
                  <a:pt x="1005840" y="1160584"/>
                </a:lnTo>
                <a:lnTo>
                  <a:pt x="1997612" y="1153550"/>
                </a:lnTo>
                <a:cubicBezTo>
                  <a:pt x="2077358" y="1152639"/>
                  <a:pt x="2157749" y="1157341"/>
                  <a:pt x="2236763" y="1146517"/>
                </a:cubicBezTo>
                <a:cubicBezTo>
                  <a:pt x="2680583" y="1085720"/>
                  <a:pt x="2353170" y="1104704"/>
                  <a:pt x="2672862" y="1026941"/>
                </a:cubicBezTo>
                <a:cubicBezTo>
                  <a:pt x="2704838" y="1019163"/>
                  <a:pt x="2738511" y="1022252"/>
                  <a:pt x="2771335" y="1019907"/>
                </a:cubicBezTo>
                <a:cubicBezTo>
                  <a:pt x="2816980" y="951443"/>
                  <a:pt x="2775281" y="1002055"/>
                  <a:pt x="2954215" y="984738"/>
                </a:cubicBezTo>
                <a:cubicBezTo>
                  <a:pt x="2970717" y="983141"/>
                  <a:pt x="2987040" y="980049"/>
                  <a:pt x="3003452" y="977704"/>
                </a:cubicBezTo>
                <a:cubicBezTo>
                  <a:pt x="3022209" y="965981"/>
                  <a:pt x="3039939" y="952427"/>
                  <a:pt x="3059723" y="942535"/>
                </a:cubicBezTo>
                <a:cubicBezTo>
                  <a:pt x="3086985" y="928904"/>
                  <a:pt x="3117485" y="922168"/>
                  <a:pt x="3144129" y="907366"/>
                </a:cubicBezTo>
                <a:cubicBezTo>
                  <a:pt x="3160137" y="898473"/>
                  <a:pt x="3172264" y="883920"/>
                  <a:pt x="3186332" y="872197"/>
                </a:cubicBezTo>
                <a:cubicBezTo>
                  <a:pt x="3172721" y="672569"/>
                  <a:pt x="3199946" y="604627"/>
                  <a:pt x="3123028" y="457200"/>
                </a:cubicBezTo>
                <a:cubicBezTo>
                  <a:pt x="3112183" y="436413"/>
                  <a:pt x="3098924" y="415834"/>
                  <a:pt x="3080825" y="400929"/>
                </a:cubicBezTo>
                <a:cubicBezTo>
                  <a:pt x="3058147" y="382253"/>
                  <a:pt x="3030319" y="370610"/>
                  <a:pt x="3003452" y="358726"/>
                </a:cubicBezTo>
                <a:cubicBezTo>
                  <a:pt x="2908281" y="316631"/>
                  <a:pt x="2818661" y="249016"/>
                  <a:pt x="2715065" y="239150"/>
                </a:cubicBezTo>
                <a:cubicBezTo>
                  <a:pt x="2616065" y="229722"/>
                  <a:pt x="2407748" y="210984"/>
                  <a:pt x="2328203" y="196947"/>
                </a:cubicBezTo>
                <a:cubicBezTo>
                  <a:pt x="2247555" y="182715"/>
                  <a:pt x="2169410" y="156462"/>
                  <a:pt x="2089052" y="140677"/>
                </a:cubicBezTo>
                <a:cubicBezTo>
                  <a:pt x="2037969" y="130643"/>
                  <a:pt x="1985690" y="127940"/>
                  <a:pt x="1934308" y="119575"/>
                </a:cubicBezTo>
                <a:cubicBezTo>
                  <a:pt x="1884837" y="111522"/>
                  <a:pt x="1836037" y="99680"/>
                  <a:pt x="1786597" y="91440"/>
                </a:cubicBezTo>
                <a:cubicBezTo>
                  <a:pt x="1737537" y="83263"/>
                  <a:pt x="1687805" y="79323"/>
                  <a:pt x="1638886" y="70338"/>
                </a:cubicBezTo>
                <a:cubicBezTo>
                  <a:pt x="1117645" y="-25401"/>
                  <a:pt x="1750807" y="75652"/>
                  <a:pt x="1259059" y="0"/>
                </a:cubicBezTo>
                <a:cubicBezTo>
                  <a:pt x="1071818" y="9602"/>
                  <a:pt x="803517" y="-12267"/>
                  <a:pt x="597877" y="56270"/>
                </a:cubicBezTo>
                <a:cubicBezTo>
                  <a:pt x="581465" y="67993"/>
                  <a:pt x="567959" y="85644"/>
                  <a:pt x="548640" y="91440"/>
                </a:cubicBezTo>
                <a:cubicBezTo>
                  <a:pt x="521601" y="99552"/>
                  <a:pt x="451680" y="98473"/>
                  <a:pt x="414997" y="98473"/>
                </a:cubicBezTo>
              </a:path>
            </a:pathLst>
          </a:custGeom>
          <a:solidFill>
            <a:srgbClr val="FFF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7" name="Picture 6">
            <a:extLst>
              <a:ext uri="{FF2B5EF4-FFF2-40B4-BE49-F238E27FC236}">
                <a16:creationId xmlns:a16="http://schemas.microsoft.com/office/drawing/2014/main" id="{1AC75232-8831-C3A3-87FC-83E7D5C092E6}"/>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751447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229600" cy="4525963"/>
          </a:xfrm>
        </p:spPr>
        <p:txBody>
          <a:bodyPr/>
          <a:lstStyle/>
          <a:p>
            <a:r>
              <a:rPr lang="en-US" dirty="0">
                <a:solidFill>
                  <a:srgbClr val="FF00FF"/>
                </a:solidFill>
              </a:rPr>
              <a:t>To Convert from moles to atoms, multiply the molar amount by </a:t>
            </a:r>
            <a:r>
              <a:rPr lang="en-US" dirty="0">
                <a:solidFill>
                  <a:srgbClr val="FFFF00"/>
                </a:solidFill>
              </a:rPr>
              <a:t>Avogadro's number.</a:t>
            </a:r>
          </a:p>
          <a:p>
            <a:r>
              <a:rPr lang="en-US" dirty="0">
                <a:solidFill>
                  <a:srgbClr val="00FF99"/>
                </a:solidFill>
              </a:rPr>
              <a:t>To Convert from atoms to moles, divide the atom amount by </a:t>
            </a:r>
            <a:r>
              <a:rPr lang="en-US" dirty="0">
                <a:solidFill>
                  <a:srgbClr val="FFFF00"/>
                </a:solidFill>
              </a:rPr>
              <a:t>Avogadro's number</a:t>
            </a:r>
            <a:br>
              <a:rPr lang="en-US" dirty="0"/>
            </a:br>
            <a:br>
              <a:rPr lang="en-US" dirty="0"/>
            </a:br>
            <a:endParaRPr lang="en-US" dirty="0"/>
          </a:p>
        </p:txBody>
      </p:sp>
      <p:pic>
        <p:nvPicPr>
          <p:cNvPr id="4" name="Picture 2" descr="http://figures.boundless.com/11659/full/scan2.j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438400"/>
            <a:ext cx="8534400" cy="41822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Rectangle: Rounded Corners 12">
            <a:extLst>
              <a:ext uri="{FF2B5EF4-FFF2-40B4-BE49-F238E27FC236}">
                <a16:creationId xmlns:a16="http://schemas.microsoft.com/office/drawing/2014/main" id="{79BD32EB-34F5-791D-CF24-AECB0BF0BAB8}"/>
              </a:ext>
            </a:extLst>
          </p:cNvPr>
          <p:cNvSpPr/>
          <p:nvPr/>
        </p:nvSpPr>
        <p:spPr bwMode="auto">
          <a:xfrm>
            <a:off x="6623418" y="152400"/>
            <a:ext cx="1606182" cy="533400"/>
          </a:xfrm>
          <a:prstGeom prst="roundRect">
            <a:avLst/>
          </a:prstGeom>
          <a:solidFill>
            <a:schemeClr val="tx1">
              <a:lumMod val="65000"/>
            </a:schemeClr>
          </a:soli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4" name="Rectangle: Rounded Corners 13">
            <a:extLst>
              <a:ext uri="{FF2B5EF4-FFF2-40B4-BE49-F238E27FC236}">
                <a16:creationId xmlns:a16="http://schemas.microsoft.com/office/drawing/2014/main" id="{6BAAF018-8ED0-3C01-4692-B17D5921D744}"/>
              </a:ext>
            </a:extLst>
          </p:cNvPr>
          <p:cNvSpPr/>
          <p:nvPr/>
        </p:nvSpPr>
        <p:spPr bwMode="auto">
          <a:xfrm>
            <a:off x="6623418" y="1275203"/>
            <a:ext cx="1606182" cy="533400"/>
          </a:xfrm>
          <a:prstGeom prst="roundRect">
            <a:avLst/>
          </a:prstGeom>
          <a:solidFill>
            <a:schemeClr val="tx1">
              <a:lumMod val="65000"/>
            </a:schemeClr>
          </a:soli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5" name="Rectangle 14">
            <a:extLst>
              <a:ext uri="{FF2B5EF4-FFF2-40B4-BE49-F238E27FC236}">
                <a16:creationId xmlns:a16="http://schemas.microsoft.com/office/drawing/2014/main" id="{B1710694-0857-6770-41A2-0D2D89DEB465}"/>
              </a:ext>
            </a:extLst>
          </p:cNvPr>
          <p:cNvSpPr/>
          <p:nvPr/>
        </p:nvSpPr>
        <p:spPr>
          <a:xfrm>
            <a:off x="7771644" y="513594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3</a:t>
            </a:r>
          </a:p>
        </p:txBody>
      </p:sp>
      <p:pic>
        <p:nvPicPr>
          <p:cNvPr id="2" name="Picture 1">
            <a:extLst>
              <a:ext uri="{FF2B5EF4-FFF2-40B4-BE49-F238E27FC236}">
                <a16:creationId xmlns:a16="http://schemas.microsoft.com/office/drawing/2014/main" id="{AB6A61CE-13B4-1495-D11A-40C5015277BF}"/>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8057563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763000" cy="4525963"/>
          </a:xfrm>
        </p:spPr>
        <p:txBody>
          <a:bodyPr/>
          <a:lstStyle/>
          <a:p>
            <a:r>
              <a:rPr lang="en-US" dirty="0">
                <a:solidFill>
                  <a:srgbClr val="FFFF99"/>
                </a:solidFill>
              </a:rPr>
              <a:t>This is the standard scientific unit for measuring large quantities of very small entities such as atoms. What is the number, </a:t>
            </a:r>
            <a:r>
              <a:rPr lang="en-US" dirty="0">
                <a:solidFill>
                  <a:srgbClr val="FF00FF"/>
                </a:solidFill>
              </a:rPr>
              <a:t>and who is it named after? </a:t>
            </a:r>
            <a:r>
              <a:rPr lang="en-US" dirty="0">
                <a:solidFill>
                  <a:srgbClr val="66FFFF"/>
                </a:solidFill>
              </a:rPr>
              <a:t>1 mol = 6.02 × 10</a:t>
            </a:r>
            <a:r>
              <a:rPr lang="en-US" baseline="30000" dirty="0">
                <a:solidFill>
                  <a:srgbClr val="66FFFF"/>
                </a:solidFill>
              </a:rPr>
              <a:t>23</a:t>
            </a:r>
            <a:endParaRPr lang="en-US" dirty="0">
              <a:solidFill>
                <a:srgbClr val="66FFFF"/>
              </a:solidFill>
            </a:endParaRPr>
          </a:p>
        </p:txBody>
      </p:sp>
      <p:pic>
        <p:nvPicPr>
          <p:cNvPr id="15362" name="Picture 2" descr="http://www.wonderwhizkids.com/resources/content/imagesv4/apupdate/physics/new+images/sample_carb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455955"/>
            <a:ext cx="8706592" cy="4114800"/>
          </a:xfrm>
          <a:prstGeom prst="roundRect">
            <a:avLst>
              <a:gd name="adj" fmla="val 8594"/>
            </a:avLst>
          </a:prstGeom>
          <a:solidFill>
            <a:srgbClr val="FFFFFF">
              <a:shade val="85000"/>
            </a:srgbClr>
          </a:solidFill>
          <a:ln w="38100">
            <a:solidFill>
              <a:schemeClr val="accent6"/>
            </a:solidFill>
          </a:ln>
          <a:effectLst>
            <a:reflection blurRad="12700" stA="38000" endPos="28000" dist="5000" dir="5400000" sy="-100000" algn="bl" rotWithShape="0"/>
          </a:effectLst>
        </p:spPr>
      </p:pic>
      <p:sp>
        <p:nvSpPr>
          <p:cNvPr id="2" name="Rounded Rectangle 1"/>
          <p:cNvSpPr/>
          <p:nvPr/>
        </p:nvSpPr>
        <p:spPr bwMode="auto">
          <a:xfrm>
            <a:off x="1330569" y="2321185"/>
            <a:ext cx="7620000" cy="1143000"/>
          </a:xfrm>
          <a:prstGeom prst="roundRect">
            <a:avLst/>
          </a:prstGeom>
          <a:solidFill>
            <a:schemeClr val="accent6"/>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EBF25A"/>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4" name="TextBox 3"/>
          <p:cNvSpPr txBox="1"/>
          <p:nvPr/>
        </p:nvSpPr>
        <p:spPr>
          <a:xfrm>
            <a:off x="1199445" y="2455955"/>
            <a:ext cx="7882247" cy="1323439"/>
          </a:xfrm>
          <a:prstGeom prst="rect">
            <a:avLst/>
          </a:prstGeom>
          <a:noFill/>
        </p:spPr>
        <p:txBody>
          <a:bodyPr wrap="square" rtlCol="0">
            <a:spAutoFit/>
          </a:bodyPr>
          <a:lstStyle/>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ahoma" pitchFamily="34" charset="0"/>
                <a:ea typeface="+mn-ea"/>
                <a:cs typeface="+mn-cs"/>
              </a:rPr>
              <a:t>The number of atoms determined to be found in 12 grams of carbon-12. </a:t>
            </a:r>
            <a:endParaRPr kumimoji="0" lang="en-US" sz="2400" b="0" i="0" u="none" strike="noStrike" kern="1200" cap="none" spc="0" normalizeH="0" baseline="0" noProof="0" dirty="0">
              <a:ln>
                <a:noFill/>
              </a:ln>
              <a:solidFill>
                <a:srgbClr val="FF00FF"/>
              </a:solidFill>
              <a:effectLst/>
              <a:uLnTx/>
              <a:uFillTx/>
              <a:latin typeface="Tahom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Tahoma" pitchFamily="34" charset="0"/>
              <a:ea typeface="+mn-ea"/>
              <a:cs typeface="+mn-cs"/>
            </a:endParaRPr>
          </a:p>
        </p:txBody>
      </p:sp>
      <p:sp>
        <p:nvSpPr>
          <p:cNvPr id="5" name="Rectangle 4">
            <a:extLst>
              <a:ext uri="{FF2B5EF4-FFF2-40B4-BE49-F238E27FC236}">
                <a16:creationId xmlns:a16="http://schemas.microsoft.com/office/drawing/2014/main" id="{4465F300-4334-6835-EC6E-3D0677BEE533}"/>
              </a:ext>
            </a:extLst>
          </p:cNvPr>
          <p:cNvSpPr/>
          <p:nvPr/>
        </p:nvSpPr>
        <p:spPr>
          <a:xfrm>
            <a:off x="127783" y="5412258"/>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ysClr val="windowText" lastClr="000000"/>
                  </a:solidFill>
                  <a:prstDash val="solid"/>
                </a:ln>
                <a:solidFill>
                  <a:srgbClr val="FF99FF"/>
                </a:solidFill>
                <a:effectLst>
                  <a:outerShdw blurRad="12700" dist="38100" dir="2700000" algn="tl" rotWithShape="0">
                    <a:srgbClr val="FFFFFF">
                      <a:lumMod val="50000"/>
                    </a:srgbClr>
                  </a:outerShdw>
                </a:effectLst>
                <a:uLnTx/>
                <a:uFillTx/>
                <a:latin typeface="Arial" charset="0"/>
                <a:ea typeface="+mn-ea"/>
                <a:cs typeface="+mn-cs"/>
              </a:rPr>
              <a:t>1</a:t>
            </a:r>
          </a:p>
        </p:txBody>
      </p:sp>
      <p:sp>
        <p:nvSpPr>
          <p:cNvPr id="6" name="Freeform: Shape 5">
            <a:extLst>
              <a:ext uri="{FF2B5EF4-FFF2-40B4-BE49-F238E27FC236}">
                <a16:creationId xmlns:a16="http://schemas.microsoft.com/office/drawing/2014/main" id="{F5C1108B-4960-8A5A-9163-C3F4102F047E}"/>
              </a:ext>
            </a:extLst>
          </p:cNvPr>
          <p:cNvSpPr/>
          <p:nvPr/>
        </p:nvSpPr>
        <p:spPr>
          <a:xfrm>
            <a:off x="2978834" y="4953000"/>
            <a:ext cx="3186332" cy="1160584"/>
          </a:xfrm>
          <a:custGeom>
            <a:avLst/>
            <a:gdLst>
              <a:gd name="connsiteX0" fmla="*/ 443132 w 3186332"/>
              <a:gd name="connsiteY0" fmla="*/ 35169 h 1160584"/>
              <a:gd name="connsiteX1" fmla="*/ 429065 w 3186332"/>
              <a:gd name="connsiteY1" fmla="*/ 70338 h 1160584"/>
              <a:gd name="connsiteX2" fmla="*/ 281354 w 3186332"/>
              <a:gd name="connsiteY2" fmla="*/ 189913 h 1160584"/>
              <a:gd name="connsiteX3" fmla="*/ 196948 w 3186332"/>
              <a:gd name="connsiteY3" fmla="*/ 225083 h 1160584"/>
              <a:gd name="connsiteX4" fmla="*/ 126609 w 3186332"/>
              <a:gd name="connsiteY4" fmla="*/ 239150 h 1160584"/>
              <a:gd name="connsiteX5" fmla="*/ 77372 w 3186332"/>
              <a:gd name="connsiteY5" fmla="*/ 288387 h 1160584"/>
              <a:gd name="connsiteX6" fmla="*/ 70339 w 3186332"/>
              <a:gd name="connsiteY6" fmla="*/ 358726 h 1160584"/>
              <a:gd name="connsiteX7" fmla="*/ 42203 w 3186332"/>
              <a:gd name="connsiteY7" fmla="*/ 443132 h 1160584"/>
              <a:gd name="connsiteX8" fmla="*/ 14068 w 3186332"/>
              <a:gd name="connsiteY8" fmla="*/ 569741 h 1160584"/>
              <a:gd name="connsiteX9" fmla="*/ 0 w 3186332"/>
              <a:gd name="connsiteY9" fmla="*/ 597877 h 1160584"/>
              <a:gd name="connsiteX10" fmla="*/ 42203 w 3186332"/>
              <a:gd name="connsiteY10" fmla="*/ 977704 h 1160584"/>
              <a:gd name="connsiteX11" fmla="*/ 168812 w 3186332"/>
              <a:gd name="connsiteY11" fmla="*/ 1069144 h 1160584"/>
              <a:gd name="connsiteX12" fmla="*/ 520505 w 3186332"/>
              <a:gd name="connsiteY12" fmla="*/ 1111347 h 1160584"/>
              <a:gd name="connsiteX13" fmla="*/ 1005840 w 3186332"/>
              <a:gd name="connsiteY13" fmla="*/ 1160584 h 1160584"/>
              <a:gd name="connsiteX14" fmla="*/ 1997612 w 3186332"/>
              <a:gd name="connsiteY14" fmla="*/ 1153550 h 1160584"/>
              <a:gd name="connsiteX15" fmla="*/ 2236763 w 3186332"/>
              <a:gd name="connsiteY15" fmla="*/ 1146517 h 1160584"/>
              <a:gd name="connsiteX16" fmla="*/ 2672862 w 3186332"/>
              <a:gd name="connsiteY16" fmla="*/ 1026941 h 1160584"/>
              <a:gd name="connsiteX17" fmla="*/ 2771335 w 3186332"/>
              <a:gd name="connsiteY17" fmla="*/ 1019907 h 1160584"/>
              <a:gd name="connsiteX18" fmla="*/ 2954215 w 3186332"/>
              <a:gd name="connsiteY18" fmla="*/ 984738 h 1160584"/>
              <a:gd name="connsiteX19" fmla="*/ 3003452 w 3186332"/>
              <a:gd name="connsiteY19" fmla="*/ 977704 h 1160584"/>
              <a:gd name="connsiteX20" fmla="*/ 3059723 w 3186332"/>
              <a:gd name="connsiteY20" fmla="*/ 942535 h 1160584"/>
              <a:gd name="connsiteX21" fmla="*/ 3144129 w 3186332"/>
              <a:gd name="connsiteY21" fmla="*/ 907366 h 1160584"/>
              <a:gd name="connsiteX22" fmla="*/ 3186332 w 3186332"/>
              <a:gd name="connsiteY22" fmla="*/ 872197 h 1160584"/>
              <a:gd name="connsiteX23" fmla="*/ 3123028 w 3186332"/>
              <a:gd name="connsiteY23" fmla="*/ 457200 h 1160584"/>
              <a:gd name="connsiteX24" fmla="*/ 3080825 w 3186332"/>
              <a:gd name="connsiteY24" fmla="*/ 400929 h 1160584"/>
              <a:gd name="connsiteX25" fmla="*/ 3003452 w 3186332"/>
              <a:gd name="connsiteY25" fmla="*/ 358726 h 1160584"/>
              <a:gd name="connsiteX26" fmla="*/ 2715065 w 3186332"/>
              <a:gd name="connsiteY26" fmla="*/ 239150 h 1160584"/>
              <a:gd name="connsiteX27" fmla="*/ 2328203 w 3186332"/>
              <a:gd name="connsiteY27" fmla="*/ 196947 h 1160584"/>
              <a:gd name="connsiteX28" fmla="*/ 2089052 w 3186332"/>
              <a:gd name="connsiteY28" fmla="*/ 140677 h 1160584"/>
              <a:gd name="connsiteX29" fmla="*/ 1934308 w 3186332"/>
              <a:gd name="connsiteY29" fmla="*/ 119575 h 1160584"/>
              <a:gd name="connsiteX30" fmla="*/ 1786597 w 3186332"/>
              <a:gd name="connsiteY30" fmla="*/ 91440 h 1160584"/>
              <a:gd name="connsiteX31" fmla="*/ 1638886 w 3186332"/>
              <a:gd name="connsiteY31" fmla="*/ 70338 h 1160584"/>
              <a:gd name="connsiteX32" fmla="*/ 1259059 w 3186332"/>
              <a:gd name="connsiteY32" fmla="*/ 0 h 1160584"/>
              <a:gd name="connsiteX33" fmla="*/ 597877 w 3186332"/>
              <a:gd name="connsiteY33" fmla="*/ 56270 h 1160584"/>
              <a:gd name="connsiteX34" fmla="*/ 548640 w 3186332"/>
              <a:gd name="connsiteY34" fmla="*/ 91440 h 1160584"/>
              <a:gd name="connsiteX35" fmla="*/ 414997 w 3186332"/>
              <a:gd name="connsiteY35" fmla="*/ 98473 h 1160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186332" h="1160584">
                <a:moveTo>
                  <a:pt x="443132" y="35169"/>
                </a:moveTo>
                <a:cubicBezTo>
                  <a:pt x="438443" y="46892"/>
                  <a:pt x="436069" y="59833"/>
                  <a:pt x="429065" y="70338"/>
                </a:cubicBezTo>
                <a:cubicBezTo>
                  <a:pt x="391388" y="126854"/>
                  <a:pt x="342209" y="156104"/>
                  <a:pt x="281354" y="189913"/>
                </a:cubicBezTo>
                <a:cubicBezTo>
                  <a:pt x="254710" y="204715"/>
                  <a:pt x="225993" y="215841"/>
                  <a:pt x="196948" y="225083"/>
                </a:cubicBezTo>
                <a:cubicBezTo>
                  <a:pt x="174163" y="232333"/>
                  <a:pt x="150055" y="234461"/>
                  <a:pt x="126609" y="239150"/>
                </a:cubicBezTo>
                <a:cubicBezTo>
                  <a:pt x="110197" y="255562"/>
                  <a:pt x="79681" y="265292"/>
                  <a:pt x="77372" y="288387"/>
                </a:cubicBezTo>
                <a:cubicBezTo>
                  <a:pt x="75028" y="311833"/>
                  <a:pt x="75561" y="335749"/>
                  <a:pt x="70339" y="358726"/>
                </a:cubicBezTo>
                <a:cubicBezTo>
                  <a:pt x="63766" y="387646"/>
                  <a:pt x="48019" y="414051"/>
                  <a:pt x="42203" y="443132"/>
                </a:cubicBezTo>
                <a:cubicBezTo>
                  <a:pt x="34339" y="482452"/>
                  <a:pt x="23978" y="536048"/>
                  <a:pt x="14068" y="569741"/>
                </a:cubicBezTo>
                <a:cubicBezTo>
                  <a:pt x="11109" y="579801"/>
                  <a:pt x="4689" y="588498"/>
                  <a:pt x="0" y="597877"/>
                </a:cubicBezTo>
                <a:cubicBezTo>
                  <a:pt x="14068" y="724486"/>
                  <a:pt x="-756" y="857778"/>
                  <a:pt x="42203" y="977704"/>
                </a:cubicBezTo>
                <a:cubicBezTo>
                  <a:pt x="59759" y="1026713"/>
                  <a:pt x="119617" y="1052115"/>
                  <a:pt x="168812" y="1069144"/>
                </a:cubicBezTo>
                <a:cubicBezTo>
                  <a:pt x="278746" y="1107198"/>
                  <a:pt x="405171" y="1100492"/>
                  <a:pt x="520505" y="1111347"/>
                </a:cubicBezTo>
                <a:lnTo>
                  <a:pt x="1005840" y="1160584"/>
                </a:lnTo>
                <a:lnTo>
                  <a:pt x="1997612" y="1153550"/>
                </a:lnTo>
                <a:cubicBezTo>
                  <a:pt x="2077358" y="1152639"/>
                  <a:pt x="2157749" y="1157341"/>
                  <a:pt x="2236763" y="1146517"/>
                </a:cubicBezTo>
                <a:cubicBezTo>
                  <a:pt x="2680583" y="1085720"/>
                  <a:pt x="2353170" y="1104704"/>
                  <a:pt x="2672862" y="1026941"/>
                </a:cubicBezTo>
                <a:cubicBezTo>
                  <a:pt x="2704838" y="1019163"/>
                  <a:pt x="2738511" y="1022252"/>
                  <a:pt x="2771335" y="1019907"/>
                </a:cubicBezTo>
                <a:cubicBezTo>
                  <a:pt x="2816980" y="951443"/>
                  <a:pt x="2775281" y="1002055"/>
                  <a:pt x="2954215" y="984738"/>
                </a:cubicBezTo>
                <a:cubicBezTo>
                  <a:pt x="2970717" y="983141"/>
                  <a:pt x="2987040" y="980049"/>
                  <a:pt x="3003452" y="977704"/>
                </a:cubicBezTo>
                <a:cubicBezTo>
                  <a:pt x="3022209" y="965981"/>
                  <a:pt x="3039939" y="952427"/>
                  <a:pt x="3059723" y="942535"/>
                </a:cubicBezTo>
                <a:cubicBezTo>
                  <a:pt x="3086985" y="928904"/>
                  <a:pt x="3117485" y="922168"/>
                  <a:pt x="3144129" y="907366"/>
                </a:cubicBezTo>
                <a:cubicBezTo>
                  <a:pt x="3160137" y="898473"/>
                  <a:pt x="3172264" y="883920"/>
                  <a:pt x="3186332" y="872197"/>
                </a:cubicBezTo>
                <a:cubicBezTo>
                  <a:pt x="3172721" y="672569"/>
                  <a:pt x="3199946" y="604627"/>
                  <a:pt x="3123028" y="457200"/>
                </a:cubicBezTo>
                <a:cubicBezTo>
                  <a:pt x="3112183" y="436413"/>
                  <a:pt x="3098924" y="415834"/>
                  <a:pt x="3080825" y="400929"/>
                </a:cubicBezTo>
                <a:cubicBezTo>
                  <a:pt x="3058147" y="382253"/>
                  <a:pt x="3030319" y="370610"/>
                  <a:pt x="3003452" y="358726"/>
                </a:cubicBezTo>
                <a:cubicBezTo>
                  <a:pt x="2908281" y="316631"/>
                  <a:pt x="2818661" y="249016"/>
                  <a:pt x="2715065" y="239150"/>
                </a:cubicBezTo>
                <a:cubicBezTo>
                  <a:pt x="2616065" y="229722"/>
                  <a:pt x="2407748" y="210984"/>
                  <a:pt x="2328203" y="196947"/>
                </a:cubicBezTo>
                <a:cubicBezTo>
                  <a:pt x="2247555" y="182715"/>
                  <a:pt x="2169410" y="156462"/>
                  <a:pt x="2089052" y="140677"/>
                </a:cubicBezTo>
                <a:cubicBezTo>
                  <a:pt x="2037969" y="130643"/>
                  <a:pt x="1985690" y="127940"/>
                  <a:pt x="1934308" y="119575"/>
                </a:cubicBezTo>
                <a:cubicBezTo>
                  <a:pt x="1884837" y="111522"/>
                  <a:pt x="1836037" y="99680"/>
                  <a:pt x="1786597" y="91440"/>
                </a:cubicBezTo>
                <a:cubicBezTo>
                  <a:pt x="1737537" y="83263"/>
                  <a:pt x="1687805" y="79323"/>
                  <a:pt x="1638886" y="70338"/>
                </a:cubicBezTo>
                <a:cubicBezTo>
                  <a:pt x="1117645" y="-25401"/>
                  <a:pt x="1750807" y="75652"/>
                  <a:pt x="1259059" y="0"/>
                </a:cubicBezTo>
                <a:cubicBezTo>
                  <a:pt x="1071818" y="9602"/>
                  <a:pt x="803517" y="-12267"/>
                  <a:pt x="597877" y="56270"/>
                </a:cubicBezTo>
                <a:cubicBezTo>
                  <a:pt x="581465" y="67993"/>
                  <a:pt x="567959" y="85644"/>
                  <a:pt x="548640" y="91440"/>
                </a:cubicBezTo>
                <a:cubicBezTo>
                  <a:pt x="521601" y="99552"/>
                  <a:pt x="451680" y="98473"/>
                  <a:pt x="414997" y="98473"/>
                </a:cubicBezTo>
              </a:path>
            </a:pathLst>
          </a:custGeom>
          <a:solidFill>
            <a:srgbClr val="FFF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7" name="Picture 6">
            <a:extLst>
              <a:ext uri="{FF2B5EF4-FFF2-40B4-BE49-F238E27FC236}">
                <a16:creationId xmlns:a16="http://schemas.microsoft.com/office/drawing/2014/main" id="{6DF366B6-B29F-BC10-B366-F5C1ADD72F75}"/>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1431914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763000" cy="4525963"/>
          </a:xfrm>
        </p:spPr>
        <p:txBody>
          <a:bodyPr/>
          <a:lstStyle/>
          <a:p>
            <a:r>
              <a:rPr lang="en-US" dirty="0"/>
              <a:t>This is the standard scientific unit for measuring large quantities of very small entities such as atoms. What is the number, and who is it named after? </a:t>
            </a:r>
            <a:r>
              <a:rPr lang="en-US" dirty="0">
                <a:solidFill>
                  <a:srgbClr val="66FFFF"/>
                </a:solidFill>
              </a:rPr>
              <a:t>1 mol = 6.02 × 10</a:t>
            </a:r>
            <a:r>
              <a:rPr lang="en-US" baseline="30000" dirty="0">
                <a:solidFill>
                  <a:srgbClr val="66FFFF"/>
                </a:solidFill>
              </a:rPr>
              <a:t>23</a:t>
            </a:r>
            <a:endParaRPr lang="en-US" dirty="0">
              <a:solidFill>
                <a:srgbClr val="66FFFF"/>
              </a:solidFill>
            </a:endParaRPr>
          </a:p>
        </p:txBody>
      </p:sp>
      <p:pic>
        <p:nvPicPr>
          <p:cNvPr id="15362" name="Picture 2" descr="http://www.wonderwhizkids.com/resources/content/imagesv4/apupdate/physics/new+images/sample_carb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455955"/>
            <a:ext cx="8706592" cy="4114800"/>
          </a:xfrm>
          <a:prstGeom prst="roundRect">
            <a:avLst>
              <a:gd name="adj" fmla="val 8594"/>
            </a:avLst>
          </a:prstGeom>
          <a:solidFill>
            <a:srgbClr val="FFFFFF">
              <a:shade val="85000"/>
            </a:srgbClr>
          </a:solidFill>
          <a:ln w="38100">
            <a:solidFill>
              <a:schemeClr val="accent6"/>
            </a:solidFill>
          </a:ln>
          <a:effectLst>
            <a:reflection blurRad="12700" stA="38000" endPos="28000" dist="5000" dir="5400000" sy="-100000" algn="bl" rotWithShape="0"/>
          </a:effectLst>
        </p:spPr>
      </p:pic>
      <p:sp>
        <p:nvSpPr>
          <p:cNvPr id="2" name="Rounded Rectangle 1"/>
          <p:cNvSpPr/>
          <p:nvPr/>
        </p:nvSpPr>
        <p:spPr bwMode="auto">
          <a:xfrm>
            <a:off x="1330569" y="2321185"/>
            <a:ext cx="7620000" cy="1143000"/>
          </a:xfrm>
          <a:prstGeom prst="roundRect">
            <a:avLst/>
          </a:prstGeom>
          <a:solidFill>
            <a:schemeClr val="accent6"/>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EBF25A"/>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4" name="TextBox 3"/>
          <p:cNvSpPr txBox="1"/>
          <p:nvPr/>
        </p:nvSpPr>
        <p:spPr>
          <a:xfrm>
            <a:off x="1199445" y="2455955"/>
            <a:ext cx="7882247" cy="1323439"/>
          </a:xfrm>
          <a:prstGeom prst="rect">
            <a:avLst/>
          </a:prstGeom>
          <a:noFill/>
        </p:spPr>
        <p:txBody>
          <a:bodyPr wrap="square" rtlCol="0">
            <a:spAutoFit/>
          </a:bodyPr>
          <a:lstStyle/>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ahoma" pitchFamily="34" charset="0"/>
                <a:ea typeface="+mn-ea"/>
                <a:cs typeface="+mn-cs"/>
              </a:rPr>
              <a:t>The number of atoms determined to be found in 12 grams of carbon-12. </a:t>
            </a:r>
            <a:r>
              <a:rPr kumimoji="0" lang="en-US" sz="2400" b="0" i="0" u="none" strike="noStrike" kern="1200" cap="none" spc="0" normalizeH="0" baseline="0" noProof="0" dirty="0">
                <a:ln>
                  <a:noFill/>
                </a:ln>
                <a:solidFill>
                  <a:srgbClr val="FF00FF"/>
                </a:solidFill>
                <a:effectLst/>
                <a:uLnTx/>
                <a:uFillTx/>
                <a:latin typeface="Tahoma" pitchFamily="34" charset="0"/>
                <a:ea typeface="+mn-ea"/>
                <a:cs typeface="+mn-cs"/>
              </a:rPr>
              <a:t>Also called Avogadro’s number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Tahoma" pitchFamily="34" charset="0"/>
              <a:ea typeface="+mn-ea"/>
              <a:cs typeface="+mn-cs"/>
            </a:endParaRPr>
          </a:p>
        </p:txBody>
      </p:sp>
      <p:pic>
        <p:nvPicPr>
          <p:cNvPr id="16386" name="Picture 2" descr="http://upload.wikimedia.org/wikipedia/commons/3/3d/Avogadro_Amede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3880957"/>
            <a:ext cx="1781929" cy="21574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465F300-4334-6835-EC6E-3D0677BEE533}"/>
              </a:ext>
            </a:extLst>
          </p:cNvPr>
          <p:cNvSpPr/>
          <p:nvPr/>
        </p:nvSpPr>
        <p:spPr>
          <a:xfrm>
            <a:off x="127783" y="5412258"/>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ysClr val="windowText" lastClr="000000"/>
                  </a:solidFill>
                  <a:prstDash val="solid"/>
                </a:ln>
                <a:solidFill>
                  <a:srgbClr val="FF99FF"/>
                </a:solidFill>
                <a:effectLst>
                  <a:outerShdw blurRad="12700" dist="38100" dir="2700000" algn="tl" rotWithShape="0">
                    <a:srgbClr val="FFFFFF">
                      <a:lumMod val="50000"/>
                    </a:srgbClr>
                  </a:outerShdw>
                </a:effectLst>
                <a:uLnTx/>
                <a:uFillTx/>
                <a:latin typeface="Arial" charset="0"/>
                <a:ea typeface="+mn-ea"/>
                <a:cs typeface="+mn-cs"/>
              </a:rPr>
              <a:t>1</a:t>
            </a:r>
          </a:p>
        </p:txBody>
      </p:sp>
      <p:pic>
        <p:nvPicPr>
          <p:cNvPr id="6" name="Picture 5">
            <a:extLst>
              <a:ext uri="{FF2B5EF4-FFF2-40B4-BE49-F238E27FC236}">
                <a16:creationId xmlns:a16="http://schemas.microsoft.com/office/drawing/2014/main" id="{C88BD420-9FA4-4BDA-31A9-3D7AB362ECAA}"/>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41232967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135588-6F35-DCB1-E553-A0D5CC44C2CB}"/>
              </a:ext>
            </a:extLst>
          </p:cNvPr>
          <p:cNvSpPr>
            <a:spLocks noGrp="1"/>
          </p:cNvSpPr>
          <p:nvPr>
            <p:ph idx="1"/>
          </p:nvPr>
        </p:nvSpPr>
        <p:spPr>
          <a:xfrm>
            <a:off x="152400" y="152400"/>
            <a:ext cx="8229600" cy="4525963"/>
          </a:xfrm>
        </p:spPr>
        <p:txBody>
          <a:bodyPr/>
          <a:lstStyle/>
          <a:p>
            <a:r>
              <a:rPr lang="en-US" dirty="0"/>
              <a:t>What is the Molar Mass of Carbon Tetrachloride?</a:t>
            </a:r>
          </a:p>
        </p:txBody>
      </p:sp>
      <p:pic>
        <p:nvPicPr>
          <p:cNvPr id="4" name="Picture 2" descr="Carbon tetrachloride - American Chemical Society">
            <a:extLst>
              <a:ext uri="{FF2B5EF4-FFF2-40B4-BE49-F238E27FC236}">
                <a16:creationId xmlns:a16="http://schemas.microsoft.com/office/drawing/2014/main" id="{3E5997C8-BC23-C11E-515F-39ACA58B2D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74293"/>
            <a:ext cx="7981950" cy="615044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5E0858E-036B-AC87-FF88-393D081139B2}"/>
              </a:ext>
            </a:extLst>
          </p:cNvPr>
          <p:cNvSpPr/>
          <p:nvPr/>
        </p:nvSpPr>
        <p:spPr>
          <a:xfrm>
            <a:off x="7947425" y="-43345"/>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FFFFFF"/>
                  </a:solidFill>
                  <a:prstDash val="solid"/>
                </a:ln>
                <a:solidFill>
                  <a:srgbClr val="66FF33"/>
                </a:solidFill>
                <a:effectLst>
                  <a:outerShdw blurRad="12700" dist="38100" dir="2700000" algn="tl" rotWithShape="0">
                    <a:srgbClr val="FFFFFF">
                      <a:lumMod val="50000"/>
                    </a:srgbClr>
                  </a:outerShdw>
                </a:effectLst>
                <a:uLnTx/>
                <a:uFillTx/>
                <a:latin typeface="Arial" charset="0"/>
                <a:ea typeface="+mn-ea"/>
                <a:cs typeface="+mn-cs"/>
              </a:rPr>
              <a:t>2</a:t>
            </a:r>
          </a:p>
        </p:txBody>
      </p:sp>
      <p:pic>
        <p:nvPicPr>
          <p:cNvPr id="2" name="Picture 1">
            <a:extLst>
              <a:ext uri="{FF2B5EF4-FFF2-40B4-BE49-F238E27FC236}">
                <a16:creationId xmlns:a16="http://schemas.microsoft.com/office/drawing/2014/main" id="{ABC6563F-B178-8B1A-52F5-CD2762061C8E}"/>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42736919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135588-6F35-DCB1-E553-A0D5CC44C2CB}"/>
              </a:ext>
            </a:extLst>
          </p:cNvPr>
          <p:cNvSpPr>
            <a:spLocks noGrp="1"/>
          </p:cNvSpPr>
          <p:nvPr>
            <p:ph idx="1"/>
          </p:nvPr>
        </p:nvSpPr>
        <p:spPr>
          <a:xfrm>
            <a:off x="152400" y="152400"/>
            <a:ext cx="8229600" cy="4525963"/>
          </a:xfrm>
        </p:spPr>
        <p:txBody>
          <a:bodyPr/>
          <a:lstStyle/>
          <a:p>
            <a:r>
              <a:rPr lang="en-US" dirty="0"/>
              <a:t>What is the Molar Mass of Carbon Tetrachloride?</a:t>
            </a:r>
          </a:p>
        </p:txBody>
      </p:sp>
      <p:pic>
        <p:nvPicPr>
          <p:cNvPr id="1028" name="Picture 4">
            <a:extLst>
              <a:ext uri="{FF2B5EF4-FFF2-40B4-BE49-F238E27FC236}">
                <a16:creationId xmlns:a16="http://schemas.microsoft.com/office/drawing/2014/main" id="{67F5CB08-339F-B2A1-50F4-45F5A82012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 y="1295400"/>
            <a:ext cx="8747760" cy="53293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arbon tetrachloride - American Chemical Society">
            <a:extLst>
              <a:ext uri="{FF2B5EF4-FFF2-40B4-BE49-F238E27FC236}">
                <a16:creationId xmlns:a16="http://schemas.microsoft.com/office/drawing/2014/main" id="{3E5997C8-BC23-C11E-515F-39ACA58B2D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066800"/>
            <a:ext cx="3200474" cy="246610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5E0858E-036B-AC87-FF88-393D081139B2}"/>
              </a:ext>
            </a:extLst>
          </p:cNvPr>
          <p:cNvSpPr/>
          <p:nvPr/>
        </p:nvSpPr>
        <p:spPr>
          <a:xfrm>
            <a:off x="7947425" y="-43345"/>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FFFFFF"/>
                  </a:solidFill>
                  <a:prstDash val="solid"/>
                </a:ln>
                <a:solidFill>
                  <a:srgbClr val="66FF33"/>
                </a:solidFill>
                <a:effectLst>
                  <a:outerShdw blurRad="12700" dist="38100" dir="2700000" algn="tl" rotWithShape="0">
                    <a:srgbClr val="FFFFFF">
                      <a:lumMod val="50000"/>
                    </a:srgbClr>
                  </a:outerShdw>
                </a:effectLst>
                <a:uLnTx/>
                <a:uFillTx/>
                <a:latin typeface="Arial" charset="0"/>
                <a:ea typeface="+mn-ea"/>
                <a:cs typeface="+mn-cs"/>
              </a:rPr>
              <a:t>2</a:t>
            </a:r>
          </a:p>
        </p:txBody>
      </p:sp>
      <p:pic>
        <p:nvPicPr>
          <p:cNvPr id="2" name="Picture 1">
            <a:extLst>
              <a:ext uri="{FF2B5EF4-FFF2-40B4-BE49-F238E27FC236}">
                <a16:creationId xmlns:a16="http://schemas.microsoft.com/office/drawing/2014/main" id="{BBE8F0C7-BCA4-DE4F-F44E-9C36EE334CB5}"/>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40645183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135588-6F35-DCB1-E553-A0D5CC44C2CB}"/>
              </a:ext>
            </a:extLst>
          </p:cNvPr>
          <p:cNvSpPr>
            <a:spLocks noGrp="1"/>
          </p:cNvSpPr>
          <p:nvPr>
            <p:ph idx="1"/>
          </p:nvPr>
        </p:nvSpPr>
        <p:spPr>
          <a:xfrm>
            <a:off x="152400" y="152400"/>
            <a:ext cx="8229600" cy="4525963"/>
          </a:xfrm>
        </p:spPr>
        <p:txBody>
          <a:bodyPr/>
          <a:lstStyle/>
          <a:p>
            <a:r>
              <a:rPr lang="en-US" dirty="0"/>
              <a:t>What is the Molar Mass of Carbon Tetrachloride? </a:t>
            </a:r>
            <a:r>
              <a:rPr lang="en-US" dirty="0">
                <a:solidFill>
                  <a:schemeClr val="bg2">
                    <a:lumMod val="75000"/>
                  </a:schemeClr>
                </a:solidFill>
              </a:rPr>
              <a:t>C</a:t>
            </a:r>
            <a:r>
              <a:rPr lang="en-US" dirty="0">
                <a:solidFill>
                  <a:srgbClr val="66FF33"/>
                </a:solidFill>
              </a:rPr>
              <a:t>Cl</a:t>
            </a:r>
            <a:r>
              <a:rPr lang="en-US" sz="2400" dirty="0">
                <a:solidFill>
                  <a:srgbClr val="66FF33"/>
                </a:solidFill>
              </a:rPr>
              <a:t>4</a:t>
            </a:r>
          </a:p>
        </p:txBody>
      </p:sp>
      <p:pic>
        <p:nvPicPr>
          <p:cNvPr id="1028" name="Picture 4">
            <a:extLst>
              <a:ext uri="{FF2B5EF4-FFF2-40B4-BE49-F238E27FC236}">
                <a16:creationId xmlns:a16="http://schemas.microsoft.com/office/drawing/2014/main" id="{67F5CB08-339F-B2A1-50F4-45F5A82012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 y="1295400"/>
            <a:ext cx="8747760" cy="53293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arbon tetrachloride - American Chemical Society">
            <a:extLst>
              <a:ext uri="{FF2B5EF4-FFF2-40B4-BE49-F238E27FC236}">
                <a16:creationId xmlns:a16="http://schemas.microsoft.com/office/drawing/2014/main" id="{3E5997C8-BC23-C11E-515F-39ACA58B2D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066800"/>
            <a:ext cx="3200474" cy="246610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5E0858E-036B-AC87-FF88-393D081139B2}"/>
              </a:ext>
            </a:extLst>
          </p:cNvPr>
          <p:cNvSpPr/>
          <p:nvPr/>
        </p:nvSpPr>
        <p:spPr>
          <a:xfrm>
            <a:off x="7947425" y="-43345"/>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FFFFFF"/>
                  </a:solidFill>
                  <a:prstDash val="solid"/>
                </a:ln>
                <a:solidFill>
                  <a:srgbClr val="66FF33"/>
                </a:solidFill>
                <a:effectLst>
                  <a:outerShdw blurRad="12700" dist="38100" dir="2700000" algn="tl" rotWithShape="0">
                    <a:srgbClr val="FFFFFF">
                      <a:lumMod val="50000"/>
                    </a:srgbClr>
                  </a:outerShdw>
                </a:effectLst>
                <a:uLnTx/>
                <a:uFillTx/>
                <a:latin typeface="Arial" charset="0"/>
                <a:ea typeface="+mn-ea"/>
                <a:cs typeface="+mn-cs"/>
              </a:rPr>
              <a:t>2</a:t>
            </a:r>
          </a:p>
        </p:txBody>
      </p:sp>
      <p:sp>
        <p:nvSpPr>
          <p:cNvPr id="2" name="Rectangle 1">
            <a:extLst>
              <a:ext uri="{FF2B5EF4-FFF2-40B4-BE49-F238E27FC236}">
                <a16:creationId xmlns:a16="http://schemas.microsoft.com/office/drawing/2014/main" id="{CE0E0709-D049-2123-A12E-8E292EBCFF7B}"/>
              </a:ext>
            </a:extLst>
          </p:cNvPr>
          <p:cNvSpPr/>
          <p:nvPr/>
        </p:nvSpPr>
        <p:spPr>
          <a:xfrm>
            <a:off x="-152400" y="4511918"/>
            <a:ext cx="4546437" cy="1077218"/>
          </a:xfrm>
          <a:prstGeom prst="rect">
            <a:avLst/>
          </a:prstGeom>
          <a:noFill/>
        </p:spPr>
        <p:txBody>
          <a:bodyPr wrap="none" lIns="91440" tIns="45720" rIns="91440" bIns="45720">
            <a:spAutoFit/>
            <a:scene3d>
              <a:camera prst="orthographicFront"/>
              <a:lightRig rig="threePt" dir="t"/>
            </a:scene3d>
            <a:sp3d extrusionH="57150">
              <a:bevelT w="57150" h="38100" prst="artDeco"/>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9525">
                  <a:solidFill>
                    <a:sysClr val="windowText" lastClr="000000"/>
                  </a:solidFill>
                  <a:prstDash val="solid"/>
                </a:ln>
                <a:solidFill>
                  <a:srgbClr val="808080">
                    <a:lumMod val="75000"/>
                  </a:srgbClr>
                </a:solidFill>
                <a:effectLst>
                  <a:glow rad="228600">
                    <a:srgbClr val="000000">
                      <a:satMod val="175000"/>
                      <a:alpha val="81000"/>
                    </a:srgbClr>
                  </a:glow>
                  <a:outerShdw blurRad="12700" dist="38100" dir="2700000" algn="tl" rotWithShape="0">
                    <a:srgbClr val="FFFFFF">
                      <a:lumMod val="50000"/>
                    </a:srgbClr>
                  </a:outerShdw>
                </a:effectLst>
                <a:uLnTx/>
                <a:uFillTx/>
                <a:latin typeface="Arial" charset="0"/>
                <a:ea typeface="+mn-ea"/>
                <a:cs typeface="+mn-cs"/>
              </a:rPr>
              <a:t>Carbon = 12 g/mol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9525">
                  <a:solidFill>
                    <a:sysClr val="windowText" lastClr="000000"/>
                  </a:solidFill>
                  <a:prstDash val="solid"/>
                </a:ln>
                <a:solidFill>
                  <a:srgbClr val="66FF33"/>
                </a:solidFill>
                <a:effectLst>
                  <a:glow rad="228600">
                    <a:srgbClr val="000000">
                      <a:satMod val="175000"/>
                      <a:alpha val="81000"/>
                    </a:srgbClr>
                  </a:glow>
                  <a:outerShdw blurRad="12700" dist="38100" dir="2700000" algn="tl" rotWithShape="0">
                    <a:srgbClr val="FFFFFF">
                      <a:lumMod val="50000"/>
                    </a:srgbClr>
                  </a:outerShdw>
                </a:effectLst>
                <a:uLnTx/>
                <a:uFillTx/>
                <a:latin typeface="Arial" charset="0"/>
                <a:ea typeface="+mn-ea"/>
                <a:cs typeface="+mn-cs"/>
              </a:rPr>
              <a:t>Chlorine = 35.45 g/mol</a:t>
            </a:r>
          </a:p>
        </p:txBody>
      </p:sp>
      <p:pic>
        <p:nvPicPr>
          <p:cNvPr id="6" name="Picture 5">
            <a:extLst>
              <a:ext uri="{FF2B5EF4-FFF2-40B4-BE49-F238E27FC236}">
                <a16:creationId xmlns:a16="http://schemas.microsoft.com/office/drawing/2014/main" id="{8B9D6621-DC86-32CB-3848-B6D880995E0E}"/>
              </a:ext>
            </a:extLst>
          </p:cNvPr>
          <p:cNvPicPr>
            <a:picLocks noChangeAspect="1"/>
          </p:cNvPicPr>
          <p:nvPr/>
        </p:nvPicPr>
        <p:blipFill>
          <a:blip r:embed="rId4"/>
          <a:stretch>
            <a:fillRect/>
          </a:stretch>
        </p:blipFill>
        <p:spPr>
          <a:xfrm>
            <a:off x="7418674" y="6787306"/>
            <a:ext cx="1633537" cy="70694"/>
          </a:xfrm>
          <a:prstGeom prst="rect">
            <a:avLst/>
          </a:prstGeom>
        </p:spPr>
      </p:pic>
      <p:pic>
        <p:nvPicPr>
          <p:cNvPr id="7" name="Picture 6">
            <a:extLst>
              <a:ext uri="{FF2B5EF4-FFF2-40B4-BE49-F238E27FC236}">
                <a16:creationId xmlns:a16="http://schemas.microsoft.com/office/drawing/2014/main" id="{9FC1D5B5-2C95-6618-B05C-ED2F9C44A095}"/>
              </a:ext>
            </a:extLst>
          </p:cNvPr>
          <p:cNvPicPr>
            <a:picLocks noChangeAspect="1"/>
          </p:cNvPicPr>
          <p:nvPr/>
        </p:nvPicPr>
        <p:blipFill>
          <a:blip r:embed="rId4"/>
          <a:stretch>
            <a:fillRect/>
          </a:stretch>
        </p:blipFill>
        <p:spPr>
          <a:xfrm>
            <a:off x="7571074" y="6939706"/>
            <a:ext cx="1633537" cy="70694"/>
          </a:xfrm>
          <a:prstGeom prst="rect">
            <a:avLst/>
          </a:prstGeom>
        </p:spPr>
      </p:pic>
    </p:spTree>
    <p:extLst>
      <p:ext uri="{BB962C8B-B14F-4D97-AF65-F5344CB8AC3E}">
        <p14:creationId xmlns:p14="http://schemas.microsoft.com/office/powerpoint/2010/main" val="24983985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135588-6F35-DCB1-E553-A0D5CC44C2CB}"/>
              </a:ext>
            </a:extLst>
          </p:cNvPr>
          <p:cNvSpPr>
            <a:spLocks noGrp="1"/>
          </p:cNvSpPr>
          <p:nvPr>
            <p:ph idx="1"/>
          </p:nvPr>
        </p:nvSpPr>
        <p:spPr>
          <a:xfrm>
            <a:off x="152400" y="152400"/>
            <a:ext cx="8229600" cy="4525963"/>
          </a:xfrm>
        </p:spPr>
        <p:txBody>
          <a:bodyPr/>
          <a:lstStyle/>
          <a:p>
            <a:r>
              <a:rPr lang="en-US" dirty="0"/>
              <a:t>What is the Molar Mass of Carbon Tetrachloride? </a:t>
            </a:r>
            <a:r>
              <a:rPr lang="en-US" dirty="0">
                <a:solidFill>
                  <a:schemeClr val="bg2">
                    <a:lumMod val="75000"/>
                  </a:schemeClr>
                </a:solidFill>
              </a:rPr>
              <a:t>C</a:t>
            </a:r>
            <a:r>
              <a:rPr lang="en-US" dirty="0">
                <a:solidFill>
                  <a:srgbClr val="66FF33"/>
                </a:solidFill>
              </a:rPr>
              <a:t>Cl</a:t>
            </a:r>
            <a:r>
              <a:rPr lang="en-US" sz="2400" dirty="0">
                <a:solidFill>
                  <a:srgbClr val="66FF33"/>
                </a:solidFill>
              </a:rPr>
              <a:t>4</a:t>
            </a:r>
          </a:p>
        </p:txBody>
      </p:sp>
      <p:pic>
        <p:nvPicPr>
          <p:cNvPr id="1028" name="Picture 4">
            <a:extLst>
              <a:ext uri="{FF2B5EF4-FFF2-40B4-BE49-F238E27FC236}">
                <a16:creationId xmlns:a16="http://schemas.microsoft.com/office/drawing/2014/main" id="{67F5CB08-339F-B2A1-50F4-45F5A82012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 y="1295400"/>
            <a:ext cx="8747760" cy="53293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arbon tetrachloride - American Chemical Society">
            <a:extLst>
              <a:ext uri="{FF2B5EF4-FFF2-40B4-BE49-F238E27FC236}">
                <a16:creationId xmlns:a16="http://schemas.microsoft.com/office/drawing/2014/main" id="{3E5997C8-BC23-C11E-515F-39ACA58B2D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066800"/>
            <a:ext cx="3200474" cy="246610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5E0858E-036B-AC87-FF88-393D081139B2}"/>
              </a:ext>
            </a:extLst>
          </p:cNvPr>
          <p:cNvSpPr/>
          <p:nvPr/>
        </p:nvSpPr>
        <p:spPr>
          <a:xfrm>
            <a:off x="7947425" y="-43345"/>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FFFFFF"/>
                  </a:solidFill>
                  <a:prstDash val="solid"/>
                </a:ln>
                <a:solidFill>
                  <a:srgbClr val="66FF33"/>
                </a:solidFill>
                <a:effectLst>
                  <a:outerShdw blurRad="12700" dist="38100" dir="2700000" algn="tl" rotWithShape="0">
                    <a:srgbClr val="FFFFFF">
                      <a:lumMod val="50000"/>
                    </a:srgbClr>
                  </a:outerShdw>
                </a:effectLst>
                <a:uLnTx/>
                <a:uFillTx/>
                <a:latin typeface="Arial" charset="0"/>
                <a:ea typeface="+mn-ea"/>
                <a:cs typeface="+mn-cs"/>
              </a:rPr>
              <a:t>2</a:t>
            </a:r>
          </a:p>
        </p:txBody>
      </p:sp>
      <p:sp>
        <p:nvSpPr>
          <p:cNvPr id="2" name="Rectangle 1">
            <a:extLst>
              <a:ext uri="{FF2B5EF4-FFF2-40B4-BE49-F238E27FC236}">
                <a16:creationId xmlns:a16="http://schemas.microsoft.com/office/drawing/2014/main" id="{CE0E0709-D049-2123-A12E-8E292EBCFF7B}"/>
              </a:ext>
            </a:extLst>
          </p:cNvPr>
          <p:cNvSpPr/>
          <p:nvPr/>
        </p:nvSpPr>
        <p:spPr>
          <a:xfrm>
            <a:off x="-152400" y="4511918"/>
            <a:ext cx="4546437" cy="1077218"/>
          </a:xfrm>
          <a:prstGeom prst="rect">
            <a:avLst/>
          </a:prstGeom>
          <a:noFill/>
        </p:spPr>
        <p:txBody>
          <a:bodyPr wrap="none" lIns="91440" tIns="45720" rIns="91440" bIns="45720">
            <a:spAutoFit/>
            <a:scene3d>
              <a:camera prst="orthographicFront"/>
              <a:lightRig rig="threePt" dir="t"/>
            </a:scene3d>
            <a:sp3d extrusionH="57150">
              <a:bevelT w="57150" h="38100" prst="artDeco"/>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9525">
                  <a:solidFill>
                    <a:sysClr val="windowText" lastClr="000000"/>
                  </a:solidFill>
                  <a:prstDash val="solid"/>
                </a:ln>
                <a:solidFill>
                  <a:srgbClr val="808080">
                    <a:lumMod val="75000"/>
                  </a:srgbClr>
                </a:solidFill>
                <a:effectLst>
                  <a:glow rad="228600">
                    <a:srgbClr val="000000">
                      <a:satMod val="175000"/>
                      <a:alpha val="81000"/>
                    </a:srgbClr>
                  </a:glow>
                  <a:outerShdw blurRad="12700" dist="38100" dir="2700000" algn="tl" rotWithShape="0">
                    <a:srgbClr val="FFFFFF">
                      <a:lumMod val="50000"/>
                    </a:srgbClr>
                  </a:outerShdw>
                </a:effectLst>
                <a:uLnTx/>
                <a:uFillTx/>
                <a:latin typeface="Arial" charset="0"/>
                <a:ea typeface="+mn-ea"/>
                <a:cs typeface="+mn-cs"/>
              </a:rPr>
              <a:t>Carbon = 12 g/mol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9525">
                  <a:solidFill>
                    <a:sysClr val="windowText" lastClr="000000"/>
                  </a:solidFill>
                  <a:prstDash val="solid"/>
                </a:ln>
                <a:solidFill>
                  <a:srgbClr val="66FF33"/>
                </a:solidFill>
                <a:effectLst>
                  <a:glow rad="228600">
                    <a:srgbClr val="000000">
                      <a:satMod val="175000"/>
                      <a:alpha val="81000"/>
                    </a:srgbClr>
                  </a:glow>
                  <a:outerShdw blurRad="12700" dist="38100" dir="2700000" algn="tl" rotWithShape="0">
                    <a:srgbClr val="FFFFFF">
                      <a:lumMod val="50000"/>
                    </a:srgbClr>
                  </a:outerShdw>
                </a:effectLst>
                <a:uLnTx/>
                <a:uFillTx/>
                <a:latin typeface="Arial" charset="0"/>
                <a:ea typeface="+mn-ea"/>
                <a:cs typeface="+mn-cs"/>
              </a:rPr>
              <a:t>Chlorine = 35.45 g/mol</a:t>
            </a:r>
          </a:p>
        </p:txBody>
      </p:sp>
      <p:sp>
        <p:nvSpPr>
          <p:cNvPr id="7" name="TextBox 6">
            <a:extLst>
              <a:ext uri="{FF2B5EF4-FFF2-40B4-BE49-F238E27FC236}">
                <a16:creationId xmlns:a16="http://schemas.microsoft.com/office/drawing/2014/main" id="{F195AB51-5D31-568B-8D4C-6287590C2EA5}"/>
              </a:ext>
            </a:extLst>
          </p:cNvPr>
          <p:cNvSpPr txBox="1"/>
          <p:nvPr/>
        </p:nvSpPr>
        <p:spPr>
          <a:xfrm>
            <a:off x="2074473" y="2122993"/>
            <a:ext cx="4659922" cy="58477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9525">
                  <a:solidFill>
                    <a:sysClr val="windowText" lastClr="000000"/>
                  </a:solidFill>
                  <a:prstDash val="solid"/>
                </a:ln>
                <a:solidFill>
                  <a:srgbClr val="808080">
                    <a:lumMod val="75000"/>
                  </a:srgbClr>
                </a:solidFill>
                <a:effectLst>
                  <a:glow rad="228600">
                    <a:srgbClr val="000000">
                      <a:satMod val="175000"/>
                      <a:alpha val="81000"/>
                    </a:srgbClr>
                  </a:glow>
                  <a:outerShdw blurRad="12700" dist="38100" dir="2700000" algn="tl" rotWithShape="0">
                    <a:srgbClr val="FFFFFF">
                      <a:lumMod val="50000"/>
                    </a:srgbClr>
                  </a:outerShdw>
                </a:effectLst>
                <a:uLnTx/>
                <a:uFillTx/>
                <a:latin typeface="Arial" charset="0"/>
                <a:ea typeface="+mn-ea"/>
                <a:cs typeface="+mn-cs"/>
              </a:rPr>
              <a:t>12</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9" name="TextBox 8">
            <a:extLst>
              <a:ext uri="{FF2B5EF4-FFF2-40B4-BE49-F238E27FC236}">
                <a16:creationId xmlns:a16="http://schemas.microsoft.com/office/drawing/2014/main" id="{5DCF920B-8984-6BC0-87C2-B6E6CEB925C3}"/>
              </a:ext>
            </a:extLst>
          </p:cNvPr>
          <p:cNvSpPr txBox="1"/>
          <p:nvPr/>
        </p:nvSpPr>
        <p:spPr>
          <a:xfrm>
            <a:off x="1660318" y="1182644"/>
            <a:ext cx="1251438" cy="58477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9525">
                  <a:solidFill>
                    <a:sysClr val="windowText" lastClr="000000"/>
                  </a:solidFill>
                  <a:prstDash val="solid"/>
                </a:ln>
                <a:solidFill>
                  <a:srgbClr val="66FF33"/>
                </a:solidFill>
                <a:effectLst>
                  <a:glow rad="228600">
                    <a:srgbClr val="000000">
                      <a:satMod val="175000"/>
                      <a:alpha val="81000"/>
                    </a:srgbClr>
                  </a:glow>
                  <a:outerShdw blurRad="12700" dist="38100" dir="2700000" algn="tl" rotWithShape="0">
                    <a:srgbClr val="FFFFFF">
                      <a:lumMod val="50000"/>
                    </a:srgbClr>
                  </a:outerShdw>
                </a:effectLst>
                <a:uLnTx/>
                <a:uFillTx/>
                <a:latin typeface="Arial" charset="0"/>
                <a:ea typeface="+mn-ea"/>
                <a:cs typeface="+mn-cs"/>
              </a:rPr>
              <a:t>35.45</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 name="TextBox 10">
            <a:extLst>
              <a:ext uri="{FF2B5EF4-FFF2-40B4-BE49-F238E27FC236}">
                <a16:creationId xmlns:a16="http://schemas.microsoft.com/office/drawing/2014/main" id="{775297FF-A6FD-379A-2DF1-954F9B7390D8}"/>
              </a:ext>
            </a:extLst>
          </p:cNvPr>
          <p:cNvSpPr txBox="1"/>
          <p:nvPr/>
        </p:nvSpPr>
        <p:spPr>
          <a:xfrm>
            <a:off x="609089" y="2618031"/>
            <a:ext cx="1198684" cy="58477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9525">
                  <a:solidFill>
                    <a:sysClr val="windowText" lastClr="000000"/>
                  </a:solidFill>
                  <a:prstDash val="solid"/>
                </a:ln>
                <a:solidFill>
                  <a:srgbClr val="66FF33"/>
                </a:solidFill>
                <a:effectLst>
                  <a:glow rad="228600">
                    <a:srgbClr val="000000">
                      <a:satMod val="175000"/>
                      <a:alpha val="81000"/>
                    </a:srgbClr>
                  </a:glow>
                  <a:outerShdw blurRad="12700" dist="38100" dir="2700000" algn="tl" rotWithShape="0">
                    <a:srgbClr val="FFFFFF">
                      <a:lumMod val="50000"/>
                    </a:srgbClr>
                  </a:outerShdw>
                </a:effectLst>
                <a:uLnTx/>
                <a:uFillTx/>
                <a:latin typeface="Arial" charset="0"/>
                <a:ea typeface="+mn-ea"/>
                <a:cs typeface="+mn-cs"/>
              </a:rPr>
              <a:t>35.45</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 name="TextBox 12">
            <a:extLst>
              <a:ext uri="{FF2B5EF4-FFF2-40B4-BE49-F238E27FC236}">
                <a16:creationId xmlns:a16="http://schemas.microsoft.com/office/drawing/2014/main" id="{F0A31237-22FB-1F05-DE0B-D56FA3B3C526}"/>
              </a:ext>
            </a:extLst>
          </p:cNvPr>
          <p:cNvSpPr txBox="1"/>
          <p:nvPr/>
        </p:nvSpPr>
        <p:spPr>
          <a:xfrm>
            <a:off x="3174097" y="2415380"/>
            <a:ext cx="1403838" cy="58477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9525">
                  <a:solidFill>
                    <a:sysClr val="windowText" lastClr="000000"/>
                  </a:solidFill>
                  <a:prstDash val="solid"/>
                </a:ln>
                <a:solidFill>
                  <a:srgbClr val="66FF33"/>
                </a:solidFill>
                <a:effectLst>
                  <a:glow rad="228600">
                    <a:srgbClr val="000000">
                      <a:satMod val="175000"/>
                      <a:alpha val="81000"/>
                    </a:srgbClr>
                  </a:glow>
                  <a:outerShdw blurRad="12700" dist="38100" dir="2700000" algn="tl" rotWithShape="0">
                    <a:srgbClr val="FFFFFF">
                      <a:lumMod val="50000"/>
                    </a:srgbClr>
                  </a:outerShdw>
                </a:effectLst>
                <a:uLnTx/>
                <a:uFillTx/>
                <a:latin typeface="Arial" charset="0"/>
                <a:ea typeface="+mn-ea"/>
                <a:cs typeface="+mn-cs"/>
              </a:rPr>
              <a:t>35.45</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 name="TextBox 14">
            <a:extLst>
              <a:ext uri="{FF2B5EF4-FFF2-40B4-BE49-F238E27FC236}">
                <a16:creationId xmlns:a16="http://schemas.microsoft.com/office/drawing/2014/main" id="{19578910-76BD-B46C-94FA-7BD4758354E5}"/>
              </a:ext>
            </a:extLst>
          </p:cNvPr>
          <p:cNvSpPr txBox="1"/>
          <p:nvPr/>
        </p:nvSpPr>
        <p:spPr>
          <a:xfrm>
            <a:off x="2402427" y="3076048"/>
            <a:ext cx="1198684" cy="58477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9525">
                  <a:solidFill>
                    <a:sysClr val="windowText" lastClr="000000"/>
                  </a:solidFill>
                  <a:prstDash val="solid"/>
                </a:ln>
                <a:solidFill>
                  <a:srgbClr val="66FF33"/>
                </a:solidFill>
                <a:effectLst>
                  <a:glow rad="228600">
                    <a:srgbClr val="000000">
                      <a:satMod val="175000"/>
                      <a:alpha val="81000"/>
                    </a:srgbClr>
                  </a:glow>
                  <a:outerShdw blurRad="12700" dist="38100" dir="2700000" algn="tl" rotWithShape="0">
                    <a:srgbClr val="FFFFFF">
                      <a:lumMod val="50000"/>
                    </a:srgbClr>
                  </a:outerShdw>
                </a:effectLst>
                <a:uLnTx/>
                <a:uFillTx/>
                <a:latin typeface="Arial" charset="0"/>
                <a:ea typeface="+mn-ea"/>
                <a:cs typeface="+mn-cs"/>
              </a:rPr>
              <a:t>35.45</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5935965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135588-6F35-DCB1-E553-A0D5CC44C2CB}"/>
              </a:ext>
            </a:extLst>
          </p:cNvPr>
          <p:cNvSpPr>
            <a:spLocks noGrp="1"/>
          </p:cNvSpPr>
          <p:nvPr>
            <p:ph idx="1"/>
          </p:nvPr>
        </p:nvSpPr>
        <p:spPr>
          <a:xfrm>
            <a:off x="152400" y="152400"/>
            <a:ext cx="8229600" cy="4525963"/>
          </a:xfrm>
        </p:spPr>
        <p:txBody>
          <a:bodyPr/>
          <a:lstStyle/>
          <a:p>
            <a:r>
              <a:rPr lang="en-US" dirty="0"/>
              <a:t>What is the Molar Mass of Carbon Tetrachloride? </a:t>
            </a:r>
            <a:r>
              <a:rPr lang="en-US" dirty="0">
                <a:solidFill>
                  <a:schemeClr val="bg2">
                    <a:lumMod val="75000"/>
                  </a:schemeClr>
                </a:solidFill>
              </a:rPr>
              <a:t>C</a:t>
            </a:r>
            <a:r>
              <a:rPr lang="en-US" dirty="0">
                <a:solidFill>
                  <a:srgbClr val="66FF33"/>
                </a:solidFill>
              </a:rPr>
              <a:t>Cl</a:t>
            </a:r>
            <a:r>
              <a:rPr lang="en-US" sz="2400" dirty="0">
                <a:solidFill>
                  <a:srgbClr val="66FF33"/>
                </a:solidFill>
              </a:rPr>
              <a:t>4</a:t>
            </a:r>
          </a:p>
        </p:txBody>
      </p:sp>
      <p:pic>
        <p:nvPicPr>
          <p:cNvPr id="1028" name="Picture 4">
            <a:extLst>
              <a:ext uri="{FF2B5EF4-FFF2-40B4-BE49-F238E27FC236}">
                <a16:creationId xmlns:a16="http://schemas.microsoft.com/office/drawing/2014/main" id="{67F5CB08-339F-B2A1-50F4-45F5A82012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 y="1295400"/>
            <a:ext cx="8747760" cy="53293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arbon tetrachloride - American Chemical Society">
            <a:extLst>
              <a:ext uri="{FF2B5EF4-FFF2-40B4-BE49-F238E27FC236}">
                <a16:creationId xmlns:a16="http://schemas.microsoft.com/office/drawing/2014/main" id="{3E5997C8-BC23-C11E-515F-39ACA58B2D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066800"/>
            <a:ext cx="3200474" cy="246610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5E0858E-036B-AC87-FF88-393D081139B2}"/>
              </a:ext>
            </a:extLst>
          </p:cNvPr>
          <p:cNvSpPr/>
          <p:nvPr/>
        </p:nvSpPr>
        <p:spPr>
          <a:xfrm>
            <a:off x="7947425" y="-43345"/>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FFFFFF"/>
                  </a:solidFill>
                  <a:prstDash val="solid"/>
                </a:ln>
                <a:solidFill>
                  <a:srgbClr val="66FF33"/>
                </a:solidFill>
                <a:effectLst>
                  <a:outerShdw blurRad="12700" dist="38100" dir="2700000" algn="tl" rotWithShape="0">
                    <a:srgbClr val="FFFFFF">
                      <a:lumMod val="50000"/>
                    </a:srgbClr>
                  </a:outerShdw>
                </a:effectLst>
                <a:uLnTx/>
                <a:uFillTx/>
                <a:latin typeface="Arial" charset="0"/>
                <a:ea typeface="+mn-ea"/>
                <a:cs typeface="+mn-cs"/>
              </a:rPr>
              <a:t>2</a:t>
            </a:r>
          </a:p>
        </p:txBody>
      </p:sp>
      <p:sp>
        <p:nvSpPr>
          <p:cNvPr id="2" name="Rectangle 1">
            <a:extLst>
              <a:ext uri="{FF2B5EF4-FFF2-40B4-BE49-F238E27FC236}">
                <a16:creationId xmlns:a16="http://schemas.microsoft.com/office/drawing/2014/main" id="{CE0E0709-D049-2123-A12E-8E292EBCFF7B}"/>
              </a:ext>
            </a:extLst>
          </p:cNvPr>
          <p:cNvSpPr/>
          <p:nvPr/>
        </p:nvSpPr>
        <p:spPr>
          <a:xfrm>
            <a:off x="-152400" y="4511918"/>
            <a:ext cx="4546437" cy="1077218"/>
          </a:xfrm>
          <a:prstGeom prst="rect">
            <a:avLst/>
          </a:prstGeom>
          <a:noFill/>
        </p:spPr>
        <p:txBody>
          <a:bodyPr wrap="none" lIns="91440" tIns="45720" rIns="91440" bIns="45720">
            <a:spAutoFit/>
            <a:scene3d>
              <a:camera prst="orthographicFront"/>
              <a:lightRig rig="threePt" dir="t"/>
            </a:scene3d>
            <a:sp3d extrusionH="57150">
              <a:bevelT w="57150" h="38100" prst="artDeco"/>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9525">
                  <a:solidFill>
                    <a:sysClr val="windowText" lastClr="000000"/>
                  </a:solidFill>
                  <a:prstDash val="solid"/>
                </a:ln>
                <a:solidFill>
                  <a:srgbClr val="808080">
                    <a:lumMod val="75000"/>
                  </a:srgbClr>
                </a:solidFill>
                <a:effectLst>
                  <a:glow rad="228600">
                    <a:srgbClr val="000000">
                      <a:satMod val="175000"/>
                      <a:alpha val="81000"/>
                    </a:srgbClr>
                  </a:glow>
                  <a:outerShdw blurRad="12700" dist="38100" dir="2700000" algn="tl" rotWithShape="0">
                    <a:srgbClr val="FFFFFF">
                      <a:lumMod val="50000"/>
                    </a:srgbClr>
                  </a:outerShdw>
                </a:effectLst>
                <a:uLnTx/>
                <a:uFillTx/>
                <a:latin typeface="Arial" charset="0"/>
                <a:ea typeface="+mn-ea"/>
                <a:cs typeface="+mn-cs"/>
              </a:rPr>
              <a:t>Carbon = 12 g/mol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9525">
                  <a:solidFill>
                    <a:sysClr val="windowText" lastClr="000000"/>
                  </a:solidFill>
                  <a:prstDash val="solid"/>
                </a:ln>
                <a:solidFill>
                  <a:srgbClr val="66FF33"/>
                </a:solidFill>
                <a:effectLst>
                  <a:glow rad="228600">
                    <a:srgbClr val="000000">
                      <a:satMod val="175000"/>
                      <a:alpha val="81000"/>
                    </a:srgbClr>
                  </a:glow>
                  <a:outerShdw blurRad="12700" dist="38100" dir="2700000" algn="tl" rotWithShape="0">
                    <a:srgbClr val="FFFFFF">
                      <a:lumMod val="50000"/>
                    </a:srgbClr>
                  </a:outerShdw>
                </a:effectLst>
                <a:uLnTx/>
                <a:uFillTx/>
                <a:latin typeface="Arial" charset="0"/>
                <a:ea typeface="+mn-ea"/>
                <a:cs typeface="+mn-cs"/>
              </a:rPr>
              <a:t>Chlorine = 35.45 g/mol</a:t>
            </a:r>
          </a:p>
        </p:txBody>
      </p:sp>
      <p:sp>
        <p:nvSpPr>
          <p:cNvPr id="7" name="TextBox 6">
            <a:extLst>
              <a:ext uri="{FF2B5EF4-FFF2-40B4-BE49-F238E27FC236}">
                <a16:creationId xmlns:a16="http://schemas.microsoft.com/office/drawing/2014/main" id="{F195AB51-5D31-568B-8D4C-6287590C2EA5}"/>
              </a:ext>
            </a:extLst>
          </p:cNvPr>
          <p:cNvSpPr txBox="1"/>
          <p:nvPr/>
        </p:nvSpPr>
        <p:spPr>
          <a:xfrm>
            <a:off x="2074473" y="2122993"/>
            <a:ext cx="4659922" cy="58477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9525">
                  <a:solidFill>
                    <a:sysClr val="windowText" lastClr="000000"/>
                  </a:solidFill>
                  <a:prstDash val="solid"/>
                </a:ln>
                <a:solidFill>
                  <a:srgbClr val="808080">
                    <a:lumMod val="75000"/>
                  </a:srgbClr>
                </a:solidFill>
                <a:effectLst>
                  <a:glow rad="228600">
                    <a:srgbClr val="000000">
                      <a:satMod val="175000"/>
                      <a:alpha val="81000"/>
                    </a:srgbClr>
                  </a:glow>
                  <a:outerShdw blurRad="12700" dist="38100" dir="2700000" algn="tl" rotWithShape="0">
                    <a:srgbClr val="FFFFFF">
                      <a:lumMod val="50000"/>
                    </a:srgbClr>
                  </a:outerShdw>
                </a:effectLst>
                <a:uLnTx/>
                <a:uFillTx/>
                <a:latin typeface="Arial" charset="0"/>
                <a:ea typeface="+mn-ea"/>
                <a:cs typeface="+mn-cs"/>
              </a:rPr>
              <a:t>12</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9" name="TextBox 8">
            <a:extLst>
              <a:ext uri="{FF2B5EF4-FFF2-40B4-BE49-F238E27FC236}">
                <a16:creationId xmlns:a16="http://schemas.microsoft.com/office/drawing/2014/main" id="{5DCF920B-8984-6BC0-87C2-B6E6CEB925C3}"/>
              </a:ext>
            </a:extLst>
          </p:cNvPr>
          <p:cNvSpPr txBox="1"/>
          <p:nvPr/>
        </p:nvSpPr>
        <p:spPr>
          <a:xfrm>
            <a:off x="1660318" y="1182644"/>
            <a:ext cx="1251438" cy="58477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9525">
                  <a:solidFill>
                    <a:sysClr val="windowText" lastClr="000000"/>
                  </a:solidFill>
                  <a:prstDash val="solid"/>
                </a:ln>
                <a:solidFill>
                  <a:srgbClr val="66FF33"/>
                </a:solidFill>
                <a:effectLst>
                  <a:glow rad="228600">
                    <a:srgbClr val="000000">
                      <a:satMod val="175000"/>
                      <a:alpha val="81000"/>
                    </a:srgbClr>
                  </a:glow>
                  <a:outerShdw blurRad="12700" dist="38100" dir="2700000" algn="tl" rotWithShape="0">
                    <a:srgbClr val="FFFFFF">
                      <a:lumMod val="50000"/>
                    </a:srgbClr>
                  </a:outerShdw>
                </a:effectLst>
                <a:uLnTx/>
                <a:uFillTx/>
                <a:latin typeface="Arial" charset="0"/>
                <a:ea typeface="+mn-ea"/>
                <a:cs typeface="+mn-cs"/>
              </a:rPr>
              <a:t>35.45</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 name="TextBox 10">
            <a:extLst>
              <a:ext uri="{FF2B5EF4-FFF2-40B4-BE49-F238E27FC236}">
                <a16:creationId xmlns:a16="http://schemas.microsoft.com/office/drawing/2014/main" id="{775297FF-A6FD-379A-2DF1-954F9B7390D8}"/>
              </a:ext>
            </a:extLst>
          </p:cNvPr>
          <p:cNvSpPr txBox="1"/>
          <p:nvPr/>
        </p:nvSpPr>
        <p:spPr>
          <a:xfrm>
            <a:off x="609089" y="2618031"/>
            <a:ext cx="1198684" cy="58477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9525">
                  <a:solidFill>
                    <a:sysClr val="windowText" lastClr="000000"/>
                  </a:solidFill>
                  <a:prstDash val="solid"/>
                </a:ln>
                <a:solidFill>
                  <a:srgbClr val="66FF33"/>
                </a:solidFill>
                <a:effectLst>
                  <a:glow rad="228600">
                    <a:srgbClr val="000000">
                      <a:satMod val="175000"/>
                      <a:alpha val="81000"/>
                    </a:srgbClr>
                  </a:glow>
                  <a:outerShdw blurRad="12700" dist="38100" dir="2700000" algn="tl" rotWithShape="0">
                    <a:srgbClr val="FFFFFF">
                      <a:lumMod val="50000"/>
                    </a:srgbClr>
                  </a:outerShdw>
                </a:effectLst>
                <a:uLnTx/>
                <a:uFillTx/>
                <a:latin typeface="Arial" charset="0"/>
                <a:ea typeface="+mn-ea"/>
                <a:cs typeface="+mn-cs"/>
              </a:rPr>
              <a:t>35.45</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 name="TextBox 12">
            <a:extLst>
              <a:ext uri="{FF2B5EF4-FFF2-40B4-BE49-F238E27FC236}">
                <a16:creationId xmlns:a16="http://schemas.microsoft.com/office/drawing/2014/main" id="{F0A31237-22FB-1F05-DE0B-D56FA3B3C526}"/>
              </a:ext>
            </a:extLst>
          </p:cNvPr>
          <p:cNvSpPr txBox="1"/>
          <p:nvPr/>
        </p:nvSpPr>
        <p:spPr>
          <a:xfrm>
            <a:off x="3174097" y="2415380"/>
            <a:ext cx="1403838" cy="58477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9525">
                  <a:solidFill>
                    <a:sysClr val="windowText" lastClr="000000"/>
                  </a:solidFill>
                  <a:prstDash val="solid"/>
                </a:ln>
                <a:solidFill>
                  <a:srgbClr val="66FF33"/>
                </a:solidFill>
                <a:effectLst>
                  <a:glow rad="228600">
                    <a:srgbClr val="000000">
                      <a:satMod val="175000"/>
                      <a:alpha val="81000"/>
                    </a:srgbClr>
                  </a:glow>
                  <a:outerShdw blurRad="12700" dist="38100" dir="2700000" algn="tl" rotWithShape="0">
                    <a:srgbClr val="FFFFFF">
                      <a:lumMod val="50000"/>
                    </a:srgbClr>
                  </a:outerShdw>
                </a:effectLst>
                <a:uLnTx/>
                <a:uFillTx/>
                <a:latin typeface="Arial" charset="0"/>
                <a:ea typeface="+mn-ea"/>
                <a:cs typeface="+mn-cs"/>
              </a:rPr>
              <a:t>35.45</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 name="TextBox 14">
            <a:extLst>
              <a:ext uri="{FF2B5EF4-FFF2-40B4-BE49-F238E27FC236}">
                <a16:creationId xmlns:a16="http://schemas.microsoft.com/office/drawing/2014/main" id="{19578910-76BD-B46C-94FA-7BD4758354E5}"/>
              </a:ext>
            </a:extLst>
          </p:cNvPr>
          <p:cNvSpPr txBox="1"/>
          <p:nvPr/>
        </p:nvSpPr>
        <p:spPr>
          <a:xfrm>
            <a:off x="2402427" y="3076048"/>
            <a:ext cx="1198684" cy="58477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9525">
                  <a:solidFill>
                    <a:sysClr val="windowText" lastClr="000000"/>
                  </a:solidFill>
                  <a:prstDash val="solid"/>
                </a:ln>
                <a:solidFill>
                  <a:srgbClr val="66FF33"/>
                </a:solidFill>
                <a:effectLst>
                  <a:glow rad="228600">
                    <a:srgbClr val="000000">
                      <a:satMod val="175000"/>
                      <a:alpha val="81000"/>
                    </a:srgbClr>
                  </a:glow>
                  <a:outerShdw blurRad="12700" dist="38100" dir="2700000" algn="tl" rotWithShape="0">
                    <a:srgbClr val="FFFFFF">
                      <a:lumMod val="50000"/>
                    </a:srgbClr>
                  </a:outerShdw>
                </a:effectLst>
                <a:uLnTx/>
                <a:uFillTx/>
                <a:latin typeface="Arial" charset="0"/>
                <a:ea typeface="+mn-ea"/>
                <a:cs typeface="+mn-cs"/>
              </a:rPr>
              <a:t>35.45</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8" name="TextBox 7">
            <a:extLst>
              <a:ext uri="{FF2B5EF4-FFF2-40B4-BE49-F238E27FC236}">
                <a16:creationId xmlns:a16="http://schemas.microsoft.com/office/drawing/2014/main" id="{3A20F8B0-7F01-F622-C045-A38E59C85DD6}"/>
              </a:ext>
            </a:extLst>
          </p:cNvPr>
          <p:cNvSpPr txBox="1"/>
          <p:nvPr/>
        </p:nvSpPr>
        <p:spPr>
          <a:xfrm>
            <a:off x="5566954" y="1462325"/>
            <a:ext cx="4659922" cy="58477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9525">
                  <a:solidFill>
                    <a:sysClr val="windowText" lastClr="000000"/>
                  </a:solidFill>
                  <a:prstDash val="solid"/>
                </a:ln>
                <a:solidFill>
                  <a:srgbClr val="808080">
                    <a:lumMod val="75000"/>
                  </a:srgbClr>
                </a:solidFill>
                <a:effectLst>
                  <a:glow rad="228600">
                    <a:srgbClr val="000000">
                      <a:satMod val="175000"/>
                      <a:alpha val="81000"/>
                    </a:srgbClr>
                  </a:glow>
                  <a:outerShdw blurRad="12700" dist="38100" dir="2700000" algn="tl" rotWithShape="0">
                    <a:srgbClr val="FFFFFF">
                      <a:lumMod val="50000"/>
                    </a:srgbClr>
                  </a:outerShdw>
                </a:effectLst>
                <a:uLnTx/>
                <a:uFillTx/>
                <a:latin typeface="Arial" charset="0"/>
                <a:ea typeface="+mn-ea"/>
                <a:cs typeface="+mn-cs"/>
              </a:rPr>
              <a:t> </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12" name="TextBox 11">
            <a:extLst>
              <a:ext uri="{FF2B5EF4-FFF2-40B4-BE49-F238E27FC236}">
                <a16:creationId xmlns:a16="http://schemas.microsoft.com/office/drawing/2014/main" id="{EE847D12-C11B-9654-36C5-D93F83678EE3}"/>
              </a:ext>
            </a:extLst>
          </p:cNvPr>
          <p:cNvSpPr txBox="1"/>
          <p:nvPr/>
        </p:nvSpPr>
        <p:spPr>
          <a:xfrm>
            <a:off x="5653008" y="1608518"/>
            <a:ext cx="5292968" cy="58477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9525">
                  <a:solidFill>
                    <a:sysClr val="windowText" lastClr="000000"/>
                  </a:solidFill>
                  <a:prstDash val="solid"/>
                </a:ln>
                <a:solidFill>
                  <a:srgbClr val="66FF33"/>
                </a:solidFill>
                <a:effectLst>
                  <a:glow rad="228600">
                    <a:srgbClr val="000000">
                      <a:satMod val="175000"/>
                      <a:alpha val="81000"/>
                    </a:srgbClr>
                  </a:glow>
                  <a:outerShdw blurRad="12700" dist="38100" dir="2700000" algn="tl" rotWithShape="0">
                    <a:srgbClr val="FFFFFF">
                      <a:lumMod val="50000"/>
                    </a:srgbClr>
                  </a:outerShdw>
                </a:effectLst>
                <a:uLnTx/>
                <a:uFillTx/>
                <a:latin typeface="Arial" charset="0"/>
                <a:ea typeface="+mn-ea"/>
                <a:cs typeface="+mn-cs"/>
              </a:rPr>
              <a:t>35.45 *4 + </a:t>
            </a:r>
            <a:r>
              <a:rPr kumimoji="0" lang="en-US" sz="3200" b="1" i="0" u="none" strike="noStrike" kern="1200" cap="none" spc="0" normalizeH="0" baseline="0" noProof="0" dirty="0">
                <a:ln w="9525">
                  <a:solidFill>
                    <a:sysClr val="windowText" lastClr="000000"/>
                  </a:solidFill>
                  <a:prstDash val="solid"/>
                </a:ln>
                <a:solidFill>
                  <a:srgbClr val="808080">
                    <a:lumMod val="40000"/>
                    <a:lumOff val="60000"/>
                  </a:srgbClr>
                </a:solidFill>
                <a:effectLst>
                  <a:glow rad="228600">
                    <a:srgbClr val="000000">
                      <a:satMod val="175000"/>
                      <a:alpha val="81000"/>
                    </a:srgbClr>
                  </a:glow>
                  <a:outerShdw blurRad="12700" dist="38100" dir="2700000" algn="tl" rotWithShape="0">
                    <a:srgbClr val="FFFFFF">
                      <a:lumMod val="50000"/>
                    </a:srgbClr>
                  </a:outerShdw>
                </a:effectLst>
                <a:uLnTx/>
                <a:uFillTx/>
                <a:latin typeface="Arial" charset="0"/>
                <a:ea typeface="+mn-ea"/>
                <a:cs typeface="+mn-cs"/>
              </a:rPr>
              <a:t>12</a:t>
            </a:r>
            <a:endParaRPr kumimoji="0" lang="en-US" sz="1800" b="0" i="0" u="none" strike="noStrike" kern="1200" cap="none" spc="0" normalizeH="0" baseline="0" noProof="0" dirty="0">
              <a:ln>
                <a:noFill/>
              </a:ln>
              <a:solidFill>
                <a:srgbClr val="808080">
                  <a:lumMod val="40000"/>
                  <a:lumOff val="60000"/>
                </a:srgbClr>
              </a:solidFill>
              <a:effectLst/>
              <a:uLnTx/>
              <a:uFillTx/>
              <a:latin typeface="Arial" charset="0"/>
              <a:ea typeface="+mn-ea"/>
              <a:cs typeface="+mn-cs"/>
            </a:endParaRPr>
          </a:p>
        </p:txBody>
      </p:sp>
      <p:pic>
        <p:nvPicPr>
          <p:cNvPr id="6" name="Picture 5">
            <a:extLst>
              <a:ext uri="{FF2B5EF4-FFF2-40B4-BE49-F238E27FC236}">
                <a16:creationId xmlns:a16="http://schemas.microsoft.com/office/drawing/2014/main" id="{0992FD52-A8BD-D3B6-D52B-DF06A5308C02}"/>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0320111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135588-6F35-DCB1-E553-A0D5CC44C2CB}"/>
              </a:ext>
            </a:extLst>
          </p:cNvPr>
          <p:cNvSpPr>
            <a:spLocks noGrp="1"/>
          </p:cNvSpPr>
          <p:nvPr>
            <p:ph idx="1"/>
          </p:nvPr>
        </p:nvSpPr>
        <p:spPr>
          <a:xfrm>
            <a:off x="152400" y="152400"/>
            <a:ext cx="8229600" cy="4525963"/>
          </a:xfrm>
        </p:spPr>
        <p:txBody>
          <a:bodyPr/>
          <a:lstStyle/>
          <a:p>
            <a:r>
              <a:rPr lang="en-US" dirty="0"/>
              <a:t>What is the Molar Mass of Carbon Tetrachloride? </a:t>
            </a:r>
            <a:r>
              <a:rPr lang="en-US" dirty="0">
                <a:solidFill>
                  <a:schemeClr val="bg2">
                    <a:lumMod val="75000"/>
                  </a:schemeClr>
                </a:solidFill>
              </a:rPr>
              <a:t>C</a:t>
            </a:r>
            <a:r>
              <a:rPr lang="en-US" dirty="0">
                <a:solidFill>
                  <a:srgbClr val="66FF33"/>
                </a:solidFill>
              </a:rPr>
              <a:t>Cl</a:t>
            </a:r>
            <a:r>
              <a:rPr lang="en-US" sz="2400" dirty="0">
                <a:solidFill>
                  <a:srgbClr val="66FF33"/>
                </a:solidFill>
              </a:rPr>
              <a:t>4</a:t>
            </a:r>
          </a:p>
        </p:txBody>
      </p:sp>
      <p:pic>
        <p:nvPicPr>
          <p:cNvPr id="1028" name="Picture 4">
            <a:extLst>
              <a:ext uri="{FF2B5EF4-FFF2-40B4-BE49-F238E27FC236}">
                <a16:creationId xmlns:a16="http://schemas.microsoft.com/office/drawing/2014/main" id="{67F5CB08-339F-B2A1-50F4-45F5A82012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 y="1295400"/>
            <a:ext cx="8747760" cy="53293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arbon tetrachloride - American Chemical Society">
            <a:extLst>
              <a:ext uri="{FF2B5EF4-FFF2-40B4-BE49-F238E27FC236}">
                <a16:creationId xmlns:a16="http://schemas.microsoft.com/office/drawing/2014/main" id="{3E5997C8-BC23-C11E-515F-39ACA58B2D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066800"/>
            <a:ext cx="3200474" cy="246610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5E0858E-036B-AC87-FF88-393D081139B2}"/>
              </a:ext>
            </a:extLst>
          </p:cNvPr>
          <p:cNvSpPr/>
          <p:nvPr/>
        </p:nvSpPr>
        <p:spPr>
          <a:xfrm>
            <a:off x="7947425" y="-43345"/>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FFFFFF"/>
                  </a:solidFill>
                  <a:prstDash val="solid"/>
                </a:ln>
                <a:solidFill>
                  <a:srgbClr val="66FF33"/>
                </a:solidFill>
                <a:effectLst>
                  <a:outerShdw blurRad="12700" dist="38100" dir="2700000" algn="tl" rotWithShape="0">
                    <a:srgbClr val="FFFFFF">
                      <a:lumMod val="50000"/>
                    </a:srgbClr>
                  </a:outerShdw>
                </a:effectLst>
                <a:uLnTx/>
                <a:uFillTx/>
                <a:latin typeface="Arial" charset="0"/>
                <a:ea typeface="+mn-ea"/>
                <a:cs typeface="+mn-cs"/>
              </a:rPr>
              <a:t>2</a:t>
            </a:r>
          </a:p>
        </p:txBody>
      </p:sp>
      <p:sp>
        <p:nvSpPr>
          <p:cNvPr id="2" name="Rectangle 1">
            <a:extLst>
              <a:ext uri="{FF2B5EF4-FFF2-40B4-BE49-F238E27FC236}">
                <a16:creationId xmlns:a16="http://schemas.microsoft.com/office/drawing/2014/main" id="{CE0E0709-D049-2123-A12E-8E292EBCFF7B}"/>
              </a:ext>
            </a:extLst>
          </p:cNvPr>
          <p:cNvSpPr/>
          <p:nvPr/>
        </p:nvSpPr>
        <p:spPr>
          <a:xfrm>
            <a:off x="-152400" y="4511918"/>
            <a:ext cx="4546437" cy="1077218"/>
          </a:xfrm>
          <a:prstGeom prst="rect">
            <a:avLst/>
          </a:prstGeom>
          <a:noFill/>
        </p:spPr>
        <p:txBody>
          <a:bodyPr wrap="none" lIns="91440" tIns="45720" rIns="91440" bIns="45720">
            <a:spAutoFit/>
            <a:scene3d>
              <a:camera prst="orthographicFront"/>
              <a:lightRig rig="threePt" dir="t"/>
            </a:scene3d>
            <a:sp3d extrusionH="57150">
              <a:bevelT w="57150" h="38100" prst="artDeco"/>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9525">
                  <a:solidFill>
                    <a:sysClr val="windowText" lastClr="000000"/>
                  </a:solidFill>
                  <a:prstDash val="solid"/>
                </a:ln>
                <a:solidFill>
                  <a:srgbClr val="808080">
                    <a:lumMod val="75000"/>
                  </a:srgbClr>
                </a:solidFill>
                <a:effectLst>
                  <a:glow rad="228600">
                    <a:srgbClr val="000000">
                      <a:satMod val="175000"/>
                      <a:alpha val="81000"/>
                    </a:srgbClr>
                  </a:glow>
                  <a:outerShdw blurRad="12700" dist="38100" dir="2700000" algn="tl" rotWithShape="0">
                    <a:srgbClr val="FFFFFF">
                      <a:lumMod val="50000"/>
                    </a:srgbClr>
                  </a:outerShdw>
                </a:effectLst>
                <a:uLnTx/>
                <a:uFillTx/>
                <a:latin typeface="Arial" charset="0"/>
                <a:ea typeface="+mn-ea"/>
                <a:cs typeface="+mn-cs"/>
              </a:rPr>
              <a:t>Carbon = 12 g/mol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9525">
                  <a:solidFill>
                    <a:sysClr val="windowText" lastClr="000000"/>
                  </a:solidFill>
                  <a:prstDash val="solid"/>
                </a:ln>
                <a:solidFill>
                  <a:srgbClr val="66FF33"/>
                </a:solidFill>
                <a:effectLst>
                  <a:glow rad="228600">
                    <a:srgbClr val="000000">
                      <a:satMod val="175000"/>
                      <a:alpha val="81000"/>
                    </a:srgbClr>
                  </a:glow>
                  <a:outerShdw blurRad="12700" dist="38100" dir="2700000" algn="tl" rotWithShape="0">
                    <a:srgbClr val="FFFFFF">
                      <a:lumMod val="50000"/>
                    </a:srgbClr>
                  </a:outerShdw>
                </a:effectLst>
                <a:uLnTx/>
                <a:uFillTx/>
                <a:latin typeface="Arial" charset="0"/>
                <a:ea typeface="+mn-ea"/>
                <a:cs typeface="+mn-cs"/>
              </a:rPr>
              <a:t>Chlorine = 35.45 g/mol</a:t>
            </a:r>
          </a:p>
        </p:txBody>
      </p:sp>
      <p:sp>
        <p:nvSpPr>
          <p:cNvPr id="7" name="TextBox 6">
            <a:extLst>
              <a:ext uri="{FF2B5EF4-FFF2-40B4-BE49-F238E27FC236}">
                <a16:creationId xmlns:a16="http://schemas.microsoft.com/office/drawing/2014/main" id="{F195AB51-5D31-568B-8D4C-6287590C2EA5}"/>
              </a:ext>
            </a:extLst>
          </p:cNvPr>
          <p:cNvSpPr txBox="1"/>
          <p:nvPr/>
        </p:nvSpPr>
        <p:spPr>
          <a:xfrm>
            <a:off x="2074473" y="2122993"/>
            <a:ext cx="4659922" cy="58477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9525">
                  <a:solidFill>
                    <a:sysClr val="windowText" lastClr="000000"/>
                  </a:solidFill>
                  <a:prstDash val="solid"/>
                </a:ln>
                <a:solidFill>
                  <a:srgbClr val="808080">
                    <a:lumMod val="75000"/>
                  </a:srgbClr>
                </a:solidFill>
                <a:effectLst>
                  <a:glow rad="228600">
                    <a:srgbClr val="000000">
                      <a:satMod val="175000"/>
                      <a:alpha val="81000"/>
                    </a:srgbClr>
                  </a:glow>
                  <a:outerShdw blurRad="12700" dist="38100" dir="2700000" algn="tl" rotWithShape="0">
                    <a:srgbClr val="FFFFFF">
                      <a:lumMod val="50000"/>
                    </a:srgbClr>
                  </a:outerShdw>
                </a:effectLst>
                <a:uLnTx/>
                <a:uFillTx/>
                <a:latin typeface="Arial" charset="0"/>
                <a:ea typeface="+mn-ea"/>
                <a:cs typeface="+mn-cs"/>
              </a:rPr>
              <a:t>12</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9" name="TextBox 8">
            <a:extLst>
              <a:ext uri="{FF2B5EF4-FFF2-40B4-BE49-F238E27FC236}">
                <a16:creationId xmlns:a16="http://schemas.microsoft.com/office/drawing/2014/main" id="{5DCF920B-8984-6BC0-87C2-B6E6CEB925C3}"/>
              </a:ext>
            </a:extLst>
          </p:cNvPr>
          <p:cNvSpPr txBox="1"/>
          <p:nvPr/>
        </p:nvSpPr>
        <p:spPr>
          <a:xfrm>
            <a:off x="1660318" y="1182644"/>
            <a:ext cx="1251438" cy="58477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9525">
                  <a:solidFill>
                    <a:sysClr val="windowText" lastClr="000000"/>
                  </a:solidFill>
                  <a:prstDash val="solid"/>
                </a:ln>
                <a:solidFill>
                  <a:srgbClr val="66FF33"/>
                </a:solidFill>
                <a:effectLst>
                  <a:glow rad="228600">
                    <a:srgbClr val="000000">
                      <a:satMod val="175000"/>
                      <a:alpha val="81000"/>
                    </a:srgbClr>
                  </a:glow>
                  <a:outerShdw blurRad="12700" dist="38100" dir="2700000" algn="tl" rotWithShape="0">
                    <a:srgbClr val="FFFFFF">
                      <a:lumMod val="50000"/>
                    </a:srgbClr>
                  </a:outerShdw>
                </a:effectLst>
                <a:uLnTx/>
                <a:uFillTx/>
                <a:latin typeface="Arial" charset="0"/>
                <a:ea typeface="+mn-ea"/>
                <a:cs typeface="+mn-cs"/>
              </a:rPr>
              <a:t>35.45</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 name="TextBox 10">
            <a:extLst>
              <a:ext uri="{FF2B5EF4-FFF2-40B4-BE49-F238E27FC236}">
                <a16:creationId xmlns:a16="http://schemas.microsoft.com/office/drawing/2014/main" id="{775297FF-A6FD-379A-2DF1-954F9B7390D8}"/>
              </a:ext>
            </a:extLst>
          </p:cNvPr>
          <p:cNvSpPr txBox="1"/>
          <p:nvPr/>
        </p:nvSpPr>
        <p:spPr>
          <a:xfrm>
            <a:off x="609089" y="2618031"/>
            <a:ext cx="1198684" cy="58477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9525">
                  <a:solidFill>
                    <a:sysClr val="windowText" lastClr="000000"/>
                  </a:solidFill>
                  <a:prstDash val="solid"/>
                </a:ln>
                <a:solidFill>
                  <a:srgbClr val="66FF33"/>
                </a:solidFill>
                <a:effectLst>
                  <a:glow rad="228600">
                    <a:srgbClr val="000000">
                      <a:satMod val="175000"/>
                      <a:alpha val="81000"/>
                    </a:srgbClr>
                  </a:glow>
                  <a:outerShdw blurRad="12700" dist="38100" dir="2700000" algn="tl" rotWithShape="0">
                    <a:srgbClr val="FFFFFF">
                      <a:lumMod val="50000"/>
                    </a:srgbClr>
                  </a:outerShdw>
                </a:effectLst>
                <a:uLnTx/>
                <a:uFillTx/>
                <a:latin typeface="Arial" charset="0"/>
                <a:ea typeface="+mn-ea"/>
                <a:cs typeface="+mn-cs"/>
              </a:rPr>
              <a:t>35.45</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 name="TextBox 12">
            <a:extLst>
              <a:ext uri="{FF2B5EF4-FFF2-40B4-BE49-F238E27FC236}">
                <a16:creationId xmlns:a16="http://schemas.microsoft.com/office/drawing/2014/main" id="{F0A31237-22FB-1F05-DE0B-D56FA3B3C526}"/>
              </a:ext>
            </a:extLst>
          </p:cNvPr>
          <p:cNvSpPr txBox="1"/>
          <p:nvPr/>
        </p:nvSpPr>
        <p:spPr>
          <a:xfrm>
            <a:off x="3174097" y="2415380"/>
            <a:ext cx="1403838" cy="58477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9525">
                  <a:solidFill>
                    <a:sysClr val="windowText" lastClr="000000"/>
                  </a:solidFill>
                  <a:prstDash val="solid"/>
                </a:ln>
                <a:solidFill>
                  <a:srgbClr val="66FF33"/>
                </a:solidFill>
                <a:effectLst>
                  <a:glow rad="228600">
                    <a:srgbClr val="000000">
                      <a:satMod val="175000"/>
                      <a:alpha val="81000"/>
                    </a:srgbClr>
                  </a:glow>
                  <a:outerShdw blurRad="12700" dist="38100" dir="2700000" algn="tl" rotWithShape="0">
                    <a:srgbClr val="FFFFFF">
                      <a:lumMod val="50000"/>
                    </a:srgbClr>
                  </a:outerShdw>
                </a:effectLst>
                <a:uLnTx/>
                <a:uFillTx/>
                <a:latin typeface="Arial" charset="0"/>
                <a:ea typeface="+mn-ea"/>
                <a:cs typeface="+mn-cs"/>
              </a:rPr>
              <a:t>35.45</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 name="TextBox 14">
            <a:extLst>
              <a:ext uri="{FF2B5EF4-FFF2-40B4-BE49-F238E27FC236}">
                <a16:creationId xmlns:a16="http://schemas.microsoft.com/office/drawing/2014/main" id="{19578910-76BD-B46C-94FA-7BD4758354E5}"/>
              </a:ext>
            </a:extLst>
          </p:cNvPr>
          <p:cNvSpPr txBox="1"/>
          <p:nvPr/>
        </p:nvSpPr>
        <p:spPr>
          <a:xfrm>
            <a:off x="2402427" y="3076048"/>
            <a:ext cx="1198684" cy="58477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9525">
                  <a:solidFill>
                    <a:sysClr val="windowText" lastClr="000000"/>
                  </a:solidFill>
                  <a:prstDash val="solid"/>
                </a:ln>
                <a:solidFill>
                  <a:srgbClr val="66FF33"/>
                </a:solidFill>
                <a:effectLst>
                  <a:glow rad="228600">
                    <a:srgbClr val="000000">
                      <a:satMod val="175000"/>
                      <a:alpha val="81000"/>
                    </a:srgbClr>
                  </a:glow>
                  <a:outerShdw blurRad="12700" dist="38100" dir="2700000" algn="tl" rotWithShape="0">
                    <a:srgbClr val="FFFFFF">
                      <a:lumMod val="50000"/>
                    </a:srgbClr>
                  </a:outerShdw>
                </a:effectLst>
                <a:uLnTx/>
                <a:uFillTx/>
                <a:latin typeface="Arial" charset="0"/>
                <a:ea typeface="+mn-ea"/>
                <a:cs typeface="+mn-cs"/>
              </a:rPr>
              <a:t>35.45</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8" name="TextBox 7">
            <a:extLst>
              <a:ext uri="{FF2B5EF4-FFF2-40B4-BE49-F238E27FC236}">
                <a16:creationId xmlns:a16="http://schemas.microsoft.com/office/drawing/2014/main" id="{3A20F8B0-7F01-F622-C045-A38E59C85DD6}"/>
              </a:ext>
            </a:extLst>
          </p:cNvPr>
          <p:cNvSpPr txBox="1"/>
          <p:nvPr/>
        </p:nvSpPr>
        <p:spPr>
          <a:xfrm>
            <a:off x="5566954" y="1462325"/>
            <a:ext cx="4659922" cy="58477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9525">
                  <a:solidFill>
                    <a:sysClr val="windowText" lastClr="000000"/>
                  </a:solidFill>
                  <a:prstDash val="solid"/>
                </a:ln>
                <a:solidFill>
                  <a:srgbClr val="808080">
                    <a:lumMod val="75000"/>
                  </a:srgbClr>
                </a:solidFill>
                <a:effectLst>
                  <a:glow rad="228600">
                    <a:srgbClr val="000000">
                      <a:satMod val="175000"/>
                      <a:alpha val="81000"/>
                    </a:srgbClr>
                  </a:glow>
                  <a:outerShdw blurRad="12700" dist="38100" dir="2700000" algn="tl" rotWithShape="0">
                    <a:srgbClr val="FFFFFF">
                      <a:lumMod val="50000"/>
                    </a:srgbClr>
                  </a:outerShdw>
                </a:effectLst>
                <a:uLnTx/>
                <a:uFillTx/>
                <a:latin typeface="Arial" charset="0"/>
                <a:ea typeface="+mn-ea"/>
                <a:cs typeface="+mn-cs"/>
              </a:rPr>
              <a:t> </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12" name="TextBox 11">
            <a:extLst>
              <a:ext uri="{FF2B5EF4-FFF2-40B4-BE49-F238E27FC236}">
                <a16:creationId xmlns:a16="http://schemas.microsoft.com/office/drawing/2014/main" id="{EE847D12-C11B-9654-36C5-D93F83678EE3}"/>
              </a:ext>
            </a:extLst>
          </p:cNvPr>
          <p:cNvSpPr txBox="1"/>
          <p:nvPr/>
        </p:nvSpPr>
        <p:spPr>
          <a:xfrm>
            <a:off x="5653008" y="1608518"/>
            <a:ext cx="5292968" cy="58477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9525">
                  <a:solidFill>
                    <a:sysClr val="windowText" lastClr="000000"/>
                  </a:solidFill>
                  <a:prstDash val="solid"/>
                </a:ln>
                <a:solidFill>
                  <a:srgbClr val="66FF33"/>
                </a:solidFill>
                <a:effectLst>
                  <a:glow rad="228600">
                    <a:srgbClr val="000000">
                      <a:satMod val="175000"/>
                      <a:alpha val="81000"/>
                    </a:srgbClr>
                  </a:glow>
                  <a:outerShdw blurRad="12700" dist="38100" dir="2700000" algn="tl" rotWithShape="0">
                    <a:srgbClr val="FFFFFF">
                      <a:lumMod val="50000"/>
                    </a:srgbClr>
                  </a:outerShdw>
                </a:effectLst>
                <a:uLnTx/>
                <a:uFillTx/>
                <a:latin typeface="Arial" charset="0"/>
                <a:ea typeface="+mn-ea"/>
                <a:cs typeface="+mn-cs"/>
              </a:rPr>
              <a:t>35.45 *4 + </a:t>
            </a:r>
            <a:r>
              <a:rPr kumimoji="0" lang="en-US" sz="3200" b="1" i="0" u="none" strike="noStrike" kern="1200" cap="none" spc="0" normalizeH="0" baseline="0" noProof="0" dirty="0">
                <a:ln w="9525">
                  <a:solidFill>
                    <a:sysClr val="windowText" lastClr="000000"/>
                  </a:solidFill>
                  <a:prstDash val="solid"/>
                </a:ln>
                <a:solidFill>
                  <a:srgbClr val="808080">
                    <a:lumMod val="40000"/>
                    <a:lumOff val="60000"/>
                  </a:srgbClr>
                </a:solidFill>
                <a:effectLst>
                  <a:glow rad="228600">
                    <a:srgbClr val="000000">
                      <a:satMod val="175000"/>
                      <a:alpha val="81000"/>
                    </a:srgbClr>
                  </a:glow>
                  <a:outerShdw blurRad="12700" dist="38100" dir="2700000" algn="tl" rotWithShape="0">
                    <a:srgbClr val="FFFFFF">
                      <a:lumMod val="50000"/>
                    </a:srgbClr>
                  </a:outerShdw>
                </a:effectLst>
                <a:uLnTx/>
                <a:uFillTx/>
                <a:latin typeface="Arial" charset="0"/>
                <a:ea typeface="+mn-ea"/>
                <a:cs typeface="+mn-cs"/>
              </a:rPr>
              <a:t>12</a:t>
            </a:r>
            <a:endParaRPr kumimoji="0" lang="en-US" sz="1800" b="0" i="0" u="none" strike="noStrike" kern="1200" cap="none" spc="0" normalizeH="0" baseline="0" noProof="0" dirty="0">
              <a:ln>
                <a:noFill/>
              </a:ln>
              <a:solidFill>
                <a:srgbClr val="808080">
                  <a:lumMod val="40000"/>
                  <a:lumOff val="60000"/>
                </a:srgbClr>
              </a:solidFill>
              <a:effectLst/>
              <a:uLnTx/>
              <a:uFillTx/>
              <a:latin typeface="Arial" charset="0"/>
              <a:ea typeface="+mn-ea"/>
              <a:cs typeface="+mn-cs"/>
            </a:endParaRPr>
          </a:p>
        </p:txBody>
      </p:sp>
      <p:sp>
        <p:nvSpPr>
          <p:cNvPr id="14" name="Rectangle 13">
            <a:extLst>
              <a:ext uri="{FF2B5EF4-FFF2-40B4-BE49-F238E27FC236}">
                <a16:creationId xmlns:a16="http://schemas.microsoft.com/office/drawing/2014/main" id="{4FD29A51-3AFC-EDE7-C4D3-0DCC4032C7E7}"/>
              </a:ext>
            </a:extLst>
          </p:cNvPr>
          <p:cNvSpPr/>
          <p:nvPr/>
        </p:nvSpPr>
        <p:spPr>
          <a:xfrm>
            <a:off x="4451996" y="2409559"/>
            <a:ext cx="4339650"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ysClr val="windowText" lastClr="000000"/>
                  </a:solidFill>
                  <a:prstDash val="solid"/>
                </a:ln>
                <a:solidFill>
                  <a:srgbClr val="FF00FF"/>
                </a:solidFill>
                <a:effectLst>
                  <a:outerShdw blurRad="12700" dist="38100" dir="2700000" algn="tl" rotWithShape="0">
                    <a:srgbClr val="FFFFFF">
                      <a:lumMod val="50000"/>
                    </a:srgbClr>
                  </a:outerShdw>
                </a:effectLst>
                <a:uLnTx/>
                <a:uFillTx/>
                <a:latin typeface="Arial" charset="0"/>
                <a:ea typeface="+mn-ea"/>
                <a:cs typeface="+mn-cs"/>
              </a:rPr>
              <a:t>153.81 g/mol</a:t>
            </a:r>
          </a:p>
        </p:txBody>
      </p:sp>
      <p:pic>
        <p:nvPicPr>
          <p:cNvPr id="6" name="Picture 5">
            <a:extLst>
              <a:ext uri="{FF2B5EF4-FFF2-40B4-BE49-F238E27FC236}">
                <a16:creationId xmlns:a16="http://schemas.microsoft.com/office/drawing/2014/main" id="{2AA43D7C-7B91-3FCE-43B8-16DA55259DEF}"/>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1234024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229600" cy="4525963"/>
          </a:xfrm>
        </p:spPr>
        <p:txBody>
          <a:bodyPr/>
          <a:lstStyle/>
          <a:p>
            <a:r>
              <a:rPr lang="en-US" dirty="0">
                <a:solidFill>
                  <a:srgbClr val="FF00FF"/>
                </a:solidFill>
              </a:rPr>
              <a:t>To Convert from moles to atoms, multiply the molar amount by </a:t>
            </a:r>
            <a:r>
              <a:rPr lang="en-US" dirty="0">
                <a:solidFill>
                  <a:srgbClr val="FFFF00"/>
                </a:solidFill>
              </a:rPr>
              <a:t>Avogadro's number.</a:t>
            </a:r>
          </a:p>
          <a:p>
            <a:r>
              <a:rPr lang="en-US" dirty="0">
                <a:solidFill>
                  <a:srgbClr val="00FF99"/>
                </a:solidFill>
              </a:rPr>
              <a:t>To Convert from atoms to moles, divide the atom amount by </a:t>
            </a:r>
            <a:r>
              <a:rPr lang="en-US" dirty="0">
                <a:solidFill>
                  <a:srgbClr val="FFFF00"/>
                </a:solidFill>
              </a:rPr>
              <a:t>Avogadro's number</a:t>
            </a:r>
            <a:br>
              <a:rPr lang="en-US" dirty="0"/>
            </a:br>
            <a:br>
              <a:rPr lang="en-US" dirty="0"/>
            </a:br>
            <a:endParaRPr lang="en-US" dirty="0"/>
          </a:p>
        </p:txBody>
      </p:sp>
      <p:pic>
        <p:nvPicPr>
          <p:cNvPr id="4" name="Picture 2" descr="http://figures.boundless.com/11659/full/scan2.j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438400"/>
            <a:ext cx="8534400" cy="41822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Rectangle: Rounded Corners 12">
            <a:extLst>
              <a:ext uri="{FF2B5EF4-FFF2-40B4-BE49-F238E27FC236}">
                <a16:creationId xmlns:a16="http://schemas.microsoft.com/office/drawing/2014/main" id="{79BD32EB-34F5-791D-CF24-AECB0BF0BAB8}"/>
              </a:ext>
            </a:extLst>
          </p:cNvPr>
          <p:cNvSpPr/>
          <p:nvPr/>
        </p:nvSpPr>
        <p:spPr bwMode="auto">
          <a:xfrm>
            <a:off x="6623418" y="152400"/>
            <a:ext cx="1606182" cy="533400"/>
          </a:xfrm>
          <a:prstGeom prst="roundRect">
            <a:avLst/>
          </a:prstGeom>
          <a:solidFill>
            <a:schemeClr val="tx1">
              <a:lumMod val="65000"/>
            </a:schemeClr>
          </a:soli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4" name="Rectangle: Rounded Corners 13">
            <a:extLst>
              <a:ext uri="{FF2B5EF4-FFF2-40B4-BE49-F238E27FC236}">
                <a16:creationId xmlns:a16="http://schemas.microsoft.com/office/drawing/2014/main" id="{6BAAF018-8ED0-3C01-4692-B17D5921D744}"/>
              </a:ext>
            </a:extLst>
          </p:cNvPr>
          <p:cNvSpPr/>
          <p:nvPr/>
        </p:nvSpPr>
        <p:spPr bwMode="auto">
          <a:xfrm>
            <a:off x="6623418" y="1275203"/>
            <a:ext cx="1606182" cy="533400"/>
          </a:xfrm>
          <a:prstGeom prst="roundRect">
            <a:avLst/>
          </a:prstGeom>
          <a:solidFill>
            <a:schemeClr val="tx1">
              <a:lumMod val="65000"/>
            </a:schemeClr>
          </a:soli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5" name="Rectangle 14">
            <a:extLst>
              <a:ext uri="{FF2B5EF4-FFF2-40B4-BE49-F238E27FC236}">
                <a16:creationId xmlns:a16="http://schemas.microsoft.com/office/drawing/2014/main" id="{B1710694-0857-6770-41A2-0D2D89DEB465}"/>
              </a:ext>
            </a:extLst>
          </p:cNvPr>
          <p:cNvSpPr/>
          <p:nvPr/>
        </p:nvSpPr>
        <p:spPr>
          <a:xfrm>
            <a:off x="7771644" y="513594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3</a:t>
            </a:r>
          </a:p>
        </p:txBody>
      </p:sp>
      <p:pic>
        <p:nvPicPr>
          <p:cNvPr id="2" name="Picture 1">
            <a:extLst>
              <a:ext uri="{FF2B5EF4-FFF2-40B4-BE49-F238E27FC236}">
                <a16:creationId xmlns:a16="http://schemas.microsoft.com/office/drawing/2014/main" id="{94B4C4E8-64C2-3BE0-690A-34EEFB975391}"/>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2146529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229600" cy="4525963"/>
          </a:xfrm>
        </p:spPr>
        <p:txBody>
          <a:bodyPr/>
          <a:lstStyle/>
          <a:p>
            <a:r>
              <a:rPr lang="en-US" dirty="0">
                <a:solidFill>
                  <a:srgbClr val="FF00FF"/>
                </a:solidFill>
              </a:rPr>
              <a:t>To Convert from moles to atoms, multiply the molar amount by </a:t>
            </a:r>
            <a:r>
              <a:rPr lang="en-US" dirty="0">
                <a:solidFill>
                  <a:srgbClr val="FFFF00"/>
                </a:solidFill>
              </a:rPr>
              <a:t>Avogadro's number.</a:t>
            </a:r>
          </a:p>
          <a:p>
            <a:r>
              <a:rPr lang="en-US" dirty="0">
                <a:solidFill>
                  <a:srgbClr val="00FF99"/>
                </a:solidFill>
              </a:rPr>
              <a:t>To Convert from atoms to moles, divide the atom amount by </a:t>
            </a:r>
            <a:r>
              <a:rPr lang="en-US" dirty="0">
                <a:solidFill>
                  <a:srgbClr val="FFFF00"/>
                </a:solidFill>
              </a:rPr>
              <a:t>Avogadro's number</a:t>
            </a:r>
            <a:br>
              <a:rPr lang="en-US" dirty="0"/>
            </a:br>
            <a:br>
              <a:rPr lang="en-US" dirty="0"/>
            </a:br>
            <a:endParaRPr lang="en-US" dirty="0"/>
          </a:p>
        </p:txBody>
      </p:sp>
      <p:pic>
        <p:nvPicPr>
          <p:cNvPr id="4" name="Picture 2" descr="http://figures.boundless.com/11659/full/scan2.j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438400"/>
            <a:ext cx="8534400" cy="41822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Rectangle: Rounded Corners 12">
            <a:extLst>
              <a:ext uri="{FF2B5EF4-FFF2-40B4-BE49-F238E27FC236}">
                <a16:creationId xmlns:a16="http://schemas.microsoft.com/office/drawing/2014/main" id="{79BD32EB-34F5-791D-CF24-AECB0BF0BAB8}"/>
              </a:ext>
            </a:extLst>
          </p:cNvPr>
          <p:cNvSpPr/>
          <p:nvPr/>
        </p:nvSpPr>
        <p:spPr bwMode="auto">
          <a:xfrm>
            <a:off x="6623418" y="152400"/>
            <a:ext cx="1606182" cy="533400"/>
          </a:xfrm>
          <a:prstGeom prst="roundRect">
            <a:avLst/>
          </a:prstGeom>
          <a:solidFill>
            <a:schemeClr val="tx1">
              <a:lumMod val="65000"/>
            </a:schemeClr>
          </a:solidFill>
          <a:ln w="57150" cap="flat" cmpd="sng" algn="ctr">
            <a:solidFill>
              <a:schemeClr val="tx1"/>
            </a:solidFill>
            <a:prstDash val="solid"/>
            <a:round/>
            <a:headEnd type="none" w="med" len="med"/>
            <a:tailEnd type="none" w="med" len="med"/>
          </a:ln>
          <a:effectLst>
            <a:glow rad="228600">
              <a:srgbClr val="FF00FF">
                <a:alpha val="86000"/>
              </a:srgbClr>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glow rad="228600">
                  <a:srgbClr val="FF99FF">
                    <a:alpha val="40000"/>
                  </a:srgbClr>
                </a:glow>
                <a:outerShdw blurRad="38100" dist="38100" dir="2700000" algn="tl">
                  <a:srgbClr val="000000">
                    <a:alpha val="43137"/>
                  </a:srgbClr>
                </a:outerShdw>
              </a:effectLst>
              <a:uLnTx/>
              <a:uFillTx/>
              <a:latin typeface="Tahoma" pitchFamily="34" charset="0"/>
              <a:ea typeface="+mn-ea"/>
              <a:cs typeface="+mn-cs"/>
            </a:endParaRPr>
          </a:p>
        </p:txBody>
      </p:sp>
      <p:sp>
        <p:nvSpPr>
          <p:cNvPr id="14" name="Rectangle: Rounded Corners 13">
            <a:extLst>
              <a:ext uri="{FF2B5EF4-FFF2-40B4-BE49-F238E27FC236}">
                <a16:creationId xmlns:a16="http://schemas.microsoft.com/office/drawing/2014/main" id="{6BAAF018-8ED0-3C01-4692-B17D5921D744}"/>
              </a:ext>
            </a:extLst>
          </p:cNvPr>
          <p:cNvSpPr/>
          <p:nvPr/>
        </p:nvSpPr>
        <p:spPr bwMode="auto">
          <a:xfrm>
            <a:off x="6623418" y="1275203"/>
            <a:ext cx="1606182" cy="533400"/>
          </a:xfrm>
          <a:prstGeom prst="roundRect">
            <a:avLst/>
          </a:prstGeom>
          <a:solidFill>
            <a:schemeClr val="tx1">
              <a:lumMod val="65000"/>
            </a:schemeClr>
          </a:soli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5" name="Rectangle 14">
            <a:extLst>
              <a:ext uri="{FF2B5EF4-FFF2-40B4-BE49-F238E27FC236}">
                <a16:creationId xmlns:a16="http://schemas.microsoft.com/office/drawing/2014/main" id="{B1710694-0857-6770-41A2-0D2D89DEB465}"/>
              </a:ext>
            </a:extLst>
          </p:cNvPr>
          <p:cNvSpPr/>
          <p:nvPr/>
        </p:nvSpPr>
        <p:spPr>
          <a:xfrm>
            <a:off x="7771644" y="513594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3</a:t>
            </a:r>
          </a:p>
        </p:txBody>
      </p:sp>
      <p:pic>
        <p:nvPicPr>
          <p:cNvPr id="2" name="Picture 1">
            <a:extLst>
              <a:ext uri="{FF2B5EF4-FFF2-40B4-BE49-F238E27FC236}">
                <a16:creationId xmlns:a16="http://schemas.microsoft.com/office/drawing/2014/main" id="{F8B45259-4594-9708-A089-38D3ABF884AA}"/>
              </a:ext>
            </a:extLst>
          </p:cNvPr>
          <p:cNvPicPr>
            <a:picLocks noChangeAspect="1"/>
          </p:cNvPicPr>
          <p:nvPr/>
        </p:nvPicPr>
        <p:blipFill>
          <a:blip r:embed="rId3"/>
          <a:stretch>
            <a:fillRect/>
          </a:stretch>
        </p:blipFill>
        <p:spPr>
          <a:xfrm>
            <a:off x="7418674" y="6787306"/>
            <a:ext cx="1633537" cy="70694"/>
          </a:xfrm>
          <a:prstGeom prst="rect">
            <a:avLst/>
          </a:prstGeom>
        </p:spPr>
      </p:pic>
      <p:pic>
        <p:nvPicPr>
          <p:cNvPr id="5" name="Picture 4">
            <a:extLst>
              <a:ext uri="{FF2B5EF4-FFF2-40B4-BE49-F238E27FC236}">
                <a16:creationId xmlns:a16="http://schemas.microsoft.com/office/drawing/2014/main" id="{3FCE1831-8952-4DC3-EBEF-EDC2FF4A9088}"/>
              </a:ext>
            </a:extLst>
          </p:cNvPr>
          <p:cNvPicPr>
            <a:picLocks noChangeAspect="1"/>
          </p:cNvPicPr>
          <p:nvPr/>
        </p:nvPicPr>
        <p:blipFill>
          <a:blip r:embed="rId3"/>
          <a:stretch>
            <a:fillRect/>
          </a:stretch>
        </p:blipFill>
        <p:spPr>
          <a:xfrm>
            <a:off x="7571074" y="6939706"/>
            <a:ext cx="1633537" cy="70694"/>
          </a:xfrm>
          <a:prstGeom prst="rect">
            <a:avLst/>
          </a:prstGeom>
        </p:spPr>
      </p:pic>
    </p:spTree>
    <p:extLst>
      <p:ext uri="{BB962C8B-B14F-4D97-AF65-F5344CB8AC3E}">
        <p14:creationId xmlns:p14="http://schemas.microsoft.com/office/powerpoint/2010/main" val="2155727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534400" cy="5668963"/>
          </a:xfrm>
        </p:spPr>
        <p:txBody>
          <a:bodyPr/>
          <a:lstStyle/>
          <a:p>
            <a:r>
              <a:rPr lang="en-US" dirty="0"/>
              <a:t>What is the g/</a:t>
            </a:r>
            <a:r>
              <a:rPr lang="en-US" dirty="0" err="1"/>
              <a:t>mol</a:t>
            </a:r>
            <a:r>
              <a:rPr lang="en-US" dirty="0"/>
              <a:t> of Nickel?</a:t>
            </a:r>
          </a:p>
          <a:p>
            <a:endParaRPr lang="en-US" dirty="0"/>
          </a:p>
          <a:p>
            <a:r>
              <a:rPr lang="en-US" dirty="0"/>
              <a:t>Ni = 58.69 g/</a:t>
            </a:r>
            <a:r>
              <a:rPr lang="en-US" dirty="0" err="1"/>
              <a:t>mol</a:t>
            </a:r>
            <a:endParaRPr lang="en-US" dirty="0"/>
          </a:p>
          <a:p>
            <a:endParaRPr lang="en-US" dirty="0"/>
          </a:p>
          <a:p>
            <a:r>
              <a:rPr lang="en-US" dirty="0">
                <a:solidFill>
                  <a:schemeClr val="bg1"/>
                </a:solidFill>
                <a:effectLst>
                  <a:glow rad="228600">
                    <a:srgbClr val="FFC000">
                      <a:alpha val="70000"/>
                    </a:srgbClr>
                  </a:glow>
                </a:effectLst>
              </a:rPr>
              <a:t>How many mols are in 10 grams of Copper?</a:t>
            </a:r>
          </a:p>
          <a:p>
            <a:endParaRPr lang="en-US" dirty="0"/>
          </a:p>
        </p:txBody>
      </p:sp>
      <p:pic>
        <p:nvPicPr>
          <p:cNvPr id="1026" name="Picture 2" descr="http://upload.wikimedia.org/wikipedia/commons/0/0f/Nickel_Nodule_obtained_by_Electroplat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580720">
            <a:off x="6300611" y="-89025"/>
            <a:ext cx="2400301" cy="32004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elements.vanderkrogt.net/images/elements/Ni_bufb37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2619" y="1219200"/>
            <a:ext cx="1396876" cy="13968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a:stretch>
            <a:fillRect/>
          </a:stretch>
        </p:blipFill>
        <p:spPr>
          <a:xfrm>
            <a:off x="112249" y="103864"/>
            <a:ext cx="8896174" cy="2689887"/>
          </a:xfrm>
          <a:prstGeom prst="rect">
            <a:avLst/>
          </a:prstGeom>
        </p:spPr>
      </p:pic>
      <p:pic>
        <p:nvPicPr>
          <p:cNvPr id="5" name="Picture 2" descr="Copper (Cu) - Uses, Density of Copper, Element Data, Physical &amp; Chemical  Properties with FAQs">
            <a:extLst>
              <a:ext uri="{FF2B5EF4-FFF2-40B4-BE49-F238E27FC236}">
                <a16:creationId xmlns:a16="http://schemas.microsoft.com/office/drawing/2014/main" id="{6E92CC30-DE8E-E0F9-2CBC-7DE33BD2B6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77821" y="1402255"/>
            <a:ext cx="1255739" cy="12557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E9BD5C1-5AE9-9DD4-DAB6-694A011F6FD0}"/>
              </a:ext>
            </a:extLst>
          </p:cNvPr>
          <p:cNvSpPr/>
          <p:nvPr/>
        </p:nvSpPr>
        <p:spPr>
          <a:xfrm>
            <a:off x="8120517" y="5402888"/>
            <a:ext cx="813043" cy="144655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8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4</a:t>
            </a:r>
          </a:p>
        </p:txBody>
      </p:sp>
      <p:pic>
        <p:nvPicPr>
          <p:cNvPr id="2" name="Picture 1">
            <a:extLst>
              <a:ext uri="{FF2B5EF4-FFF2-40B4-BE49-F238E27FC236}">
                <a16:creationId xmlns:a16="http://schemas.microsoft.com/office/drawing/2014/main" id="{324DE93E-83DD-CA5A-357C-10DD84528251}"/>
              </a:ext>
            </a:extLst>
          </p:cNvPr>
          <p:cNvPicPr>
            <a:picLocks noChangeAspect="1"/>
          </p:cNvPicPr>
          <p:nvPr/>
        </p:nvPicPr>
        <p:blipFill>
          <a:blip r:embed="rId6"/>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1325110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229600" cy="4525963"/>
          </a:xfrm>
        </p:spPr>
        <p:txBody>
          <a:bodyPr/>
          <a:lstStyle/>
          <a:p>
            <a:r>
              <a:rPr lang="en-US" dirty="0">
                <a:solidFill>
                  <a:srgbClr val="FF00FF"/>
                </a:solidFill>
              </a:rPr>
              <a:t>To Convert from moles to atoms, </a:t>
            </a:r>
            <a:r>
              <a:rPr lang="en-US" dirty="0">
                <a:solidFill>
                  <a:srgbClr val="FF00FF"/>
                </a:solidFill>
                <a:effectLst>
                  <a:glow rad="228600">
                    <a:schemeClr val="accent1">
                      <a:satMod val="175000"/>
                      <a:alpha val="40000"/>
                    </a:schemeClr>
                  </a:glow>
                </a:effectLst>
              </a:rPr>
              <a:t>multiply </a:t>
            </a:r>
            <a:r>
              <a:rPr lang="en-US" dirty="0">
                <a:solidFill>
                  <a:srgbClr val="FF00FF"/>
                </a:solidFill>
              </a:rPr>
              <a:t>the molar amount by </a:t>
            </a:r>
            <a:r>
              <a:rPr lang="en-US" dirty="0">
                <a:solidFill>
                  <a:srgbClr val="FFFF00"/>
                </a:solidFill>
              </a:rPr>
              <a:t>Avogadro's number.</a:t>
            </a:r>
          </a:p>
          <a:p>
            <a:r>
              <a:rPr lang="en-US" dirty="0">
                <a:solidFill>
                  <a:srgbClr val="00FF99"/>
                </a:solidFill>
              </a:rPr>
              <a:t>To Convert from atoms to moles, divide the atom amount by </a:t>
            </a:r>
            <a:r>
              <a:rPr lang="en-US" dirty="0">
                <a:solidFill>
                  <a:srgbClr val="FFFF00"/>
                </a:solidFill>
              </a:rPr>
              <a:t>Avogadro's number</a:t>
            </a:r>
            <a:br>
              <a:rPr lang="en-US" dirty="0"/>
            </a:br>
            <a:br>
              <a:rPr lang="en-US" dirty="0"/>
            </a:br>
            <a:endParaRPr lang="en-US" dirty="0"/>
          </a:p>
        </p:txBody>
      </p:sp>
      <p:pic>
        <p:nvPicPr>
          <p:cNvPr id="4" name="Picture 2" descr="http://figures.boundless.com/11659/full/scan2.j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438400"/>
            <a:ext cx="8534400" cy="41822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2" descr="http://upload.wikimedia.org/wikipedia/commons/3/3d/Avogadro_Amede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48702" y="4513947"/>
            <a:ext cx="1438731" cy="18766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6BAAF018-8ED0-3C01-4692-B17D5921D744}"/>
              </a:ext>
            </a:extLst>
          </p:cNvPr>
          <p:cNvSpPr/>
          <p:nvPr/>
        </p:nvSpPr>
        <p:spPr bwMode="auto">
          <a:xfrm>
            <a:off x="6623418" y="1275203"/>
            <a:ext cx="1606182" cy="533400"/>
          </a:xfrm>
          <a:prstGeom prst="roundRect">
            <a:avLst/>
          </a:prstGeom>
          <a:solidFill>
            <a:schemeClr val="tx1">
              <a:lumMod val="65000"/>
            </a:schemeClr>
          </a:soli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5" name="Rectangle 14">
            <a:extLst>
              <a:ext uri="{FF2B5EF4-FFF2-40B4-BE49-F238E27FC236}">
                <a16:creationId xmlns:a16="http://schemas.microsoft.com/office/drawing/2014/main" id="{B1710694-0857-6770-41A2-0D2D89DEB465}"/>
              </a:ext>
            </a:extLst>
          </p:cNvPr>
          <p:cNvSpPr/>
          <p:nvPr/>
        </p:nvSpPr>
        <p:spPr>
          <a:xfrm>
            <a:off x="7771644" y="513594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3</a:t>
            </a:r>
          </a:p>
        </p:txBody>
      </p:sp>
      <p:sp>
        <p:nvSpPr>
          <p:cNvPr id="2" name="Freeform 5">
            <a:extLst>
              <a:ext uri="{FF2B5EF4-FFF2-40B4-BE49-F238E27FC236}">
                <a16:creationId xmlns:a16="http://schemas.microsoft.com/office/drawing/2014/main" id="{E2DAFD7B-862C-F54B-6558-FC324AB6083B}"/>
              </a:ext>
            </a:extLst>
          </p:cNvPr>
          <p:cNvSpPr/>
          <p:nvPr/>
        </p:nvSpPr>
        <p:spPr bwMode="auto">
          <a:xfrm>
            <a:off x="2256267" y="4096987"/>
            <a:ext cx="2339484" cy="866899"/>
          </a:xfrm>
          <a:custGeom>
            <a:avLst/>
            <a:gdLst>
              <a:gd name="connsiteX0" fmla="*/ 2339484 w 2339484"/>
              <a:gd name="connsiteY0" fmla="*/ 0 h 866899"/>
              <a:gd name="connsiteX1" fmla="*/ 2327608 w 2339484"/>
              <a:gd name="connsiteY1" fmla="*/ 59377 h 866899"/>
              <a:gd name="connsiteX2" fmla="*/ 2280107 w 2339484"/>
              <a:gd name="connsiteY2" fmla="*/ 130629 h 866899"/>
              <a:gd name="connsiteX3" fmla="*/ 2232606 w 2339484"/>
              <a:gd name="connsiteY3" fmla="*/ 273132 h 866899"/>
              <a:gd name="connsiteX4" fmla="*/ 2220730 w 2339484"/>
              <a:gd name="connsiteY4" fmla="*/ 308758 h 866899"/>
              <a:gd name="connsiteX5" fmla="*/ 2185104 w 2339484"/>
              <a:gd name="connsiteY5" fmla="*/ 332509 h 866899"/>
              <a:gd name="connsiteX6" fmla="*/ 2101977 w 2339484"/>
              <a:gd name="connsiteY6" fmla="*/ 415636 h 866899"/>
              <a:gd name="connsiteX7" fmla="*/ 2042601 w 2339484"/>
              <a:gd name="connsiteY7" fmla="*/ 475013 h 866899"/>
              <a:gd name="connsiteX8" fmla="*/ 1900097 w 2339484"/>
              <a:gd name="connsiteY8" fmla="*/ 593766 h 866899"/>
              <a:gd name="connsiteX9" fmla="*/ 1828845 w 2339484"/>
              <a:gd name="connsiteY9" fmla="*/ 629392 h 866899"/>
              <a:gd name="connsiteX10" fmla="*/ 1721967 w 2339484"/>
              <a:gd name="connsiteY10" fmla="*/ 688769 h 866899"/>
              <a:gd name="connsiteX11" fmla="*/ 1686341 w 2339484"/>
              <a:gd name="connsiteY11" fmla="*/ 700644 h 866899"/>
              <a:gd name="connsiteX12" fmla="*/ 1662590 w 2339484"/>
              <a:gd name="connsiteY12" fmla="*/ 736270 h 866899"/>
              <a:gd name="connsiteX13" fmla="*/ 1591338 w 2339484"/>
              <a:gd name="connsiteY13" fmla="*/ 760021 h 866899"/>
              <a:gd name="connsiteX14" fmla="*/ 1484460 w 2339484"/>
              <a:gd name="connsiteY14" fmla="*/ 783771 h 866899"/>
              <a:gd name="connsiteX15" fmla="*/ 1389458 w 2339484"/>
              <a:gd name="connsiteY15" fmla="*/ 807522 h 866899"/>
              <a:gd name="connsiteX16" fmla="*/ 1341956 w 2339484"/>
              <a:gd name="connsiteY16" fmla="*/ 819397 h 866899"/>
              <a:gd name="connsiteX17" fmla="*/ 985697 w 2339484"/>
              <a:gd name="connsiteY17" fmla="*/ 855023 h 866899"/>
              <a:gd name="connsiteX18" fmla="*/ 938195 w 2339484"/>
              <a:gd name="connsiteY18" fmla="*/ 866899 h 866899"/>
              <a:gd name="connsiteX19" fmla="*/ 700689 w 2339484"/>
              <a:gd name="connsiteY19" fmla="*/ 855023 h 866899"/>
              <a:gd name="connsiteX20" fmla="*/ 629437 w 2339484"/>
              <a:gd name="connsiteY20" fmla="*/ 831273 h 866899"/>
              <a:gd name="connsiteX21" fmla="*/ 581936 w 2339484"/>
              <a:gd name="connsiteY21" fmla="*/ 819397 h 866899"/>
              <a:gd name="connsiteX22" fmla="*/ 510684 w 2339484"/>
              <a:gd name="connsiteY22" fmla="*/ 795647 h 866899"/>
              <a:gd name="connsiteX23" fmla="*/ 475058 w 2339484"/>
              <a:gd name="connsiteY23" fmla="*/ 771896 h 866899"/>
              <a:gd name="connsiteX24" fmla="*/ 391930 w 2339484"/>
              <a:gd name="connsiteY24" fmla="*/ 748145 h 866899"/>
              <a:gd name="connsiteX25" fmla="*/ 356304 w 2339484"/>
              <a:gd name="connsiteY25" fmla="*/ 724395 h 866899"/>
              <a:gd name="connsiteX26" fmla="*/ 320678 w 2339484"/>
              <a:gd name="connsiteY26" fmla="*/ 712519 h 866899"/>
              <a:gd name="connsiteX27" fmla="*/ 249427 w 2339484"/>
              <a:gd name="connsiteY27" fmla="*/ 676894 h 866899"/>
              <a:gd name="connsiteX28" fmla="*/ 142549 w 2339484"/>
              <a:gd name="connsiteY28" fmla="*/ 629392 h 866899"/>
              <a:gd name="connsiteX29" fmla="*/ 106923 w 2339484"/>
              <a:gd name="connsiteY29" fmla="*/ 617517 h 866899"/>
              <a:gd name="connsiteX30" fmla="*/ 71297 w 2339484"/>
              <a:gd name="connsiteY30" fmla="*/ 581891 h 866899"/>
              <a:gd name="connsiteX31" fmla="*/ 11920 w 2339484"/>
              <a:gd name="connsiteY31" fmla="*/ 629392 h 866899"/>
              <a:gd name="connsiteX32" fmla="*/ 45 w 2339484"/>
              <a:gd name="connsiteY32" fmla="*/ 676894 h 866899"/>
              <a:gd name="connsiteX33" fmla="*/ 11920 w 2339484"/>
              <a:gd name="connsiteY33" fmla="*/ 570016 h 866899"/>
              <a:gd name="connsiteX34" fmla="*/ 47546 w 2339484"/>
              <a:gd name="connsiteY34" fmla="*/ 558140 h 866899"/>
              <a:gd name="connsiteX35" fmla="*/ 83172 w 2339484"/>
              <a:gd name="connsiteY35" fmla="*/ 581891 h 866899"/>
              <a:gd name="connsiteX36" fmla="*/ 213801 w 2339484"/>
              <a:gd name="connsiteY36" fmla="*/ 593766 h 86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339484" h="866899">
                <a:moveTo>
                  <a:pt x="2339484" y="0"/>
                </a:moveTo>
                <a:cubicBezTo>
                  <a:pt x="2335525" y="19792"/>
                  <a:pt x="2335960" y="41002"/>
                  <a:pt x="2327608" y="59377"/>
                </a:cubicBezTo>
                <a:cubicBezTo>
                  <a:pt x="2315796" y="85363"/>
                  <a:pt x="2280107" y="130629"/>
                  <a:pt x="2280107" y="130629"/>
                </a:cubicBezTo>
                <a:lnTo>
                  <a:pt x="2232606" y="273132"/>
                </a:lnTo>
                <a:cubicBezTo>
                  <a:pt x="2228647" y="285007"/>
                  <a:pt x="2231145" y="301814"/>
                  <a:pt x="2220730" y="308758"/>
                </a:cubicBezTo>
                <a:lnTo>
                  <a:pt x="2185104" y="332509"/>
                </a:lnTo>
                <a:cubicBezTo>
                  <a:pt x="2130659" y="414176"/>
                  <a:pt x="2164683" y="394735"/>
                  <a:pt x="2101977" y="415636"/>
                </a:cubicBezTo>
                <a:cubicBezTo>
                  <a:pt x="2053039" y="489045"/>
                  <a:pt x="2107374" y="417437"/>
                  <a:pt x="2042601" y="475013"/>
                </a:cubicBezTo>
                <a:cubicBezTo>
                  <a:pt x="2002911" y="510293"/>
                  <a:pt x="1955320" y="575357"/>
                  <a:pt x="1900097" y="593766"/>
                </a:cubicBezTo>
                <a:cubicBezTo>
                  <a:pt x="1864393" y="605668"/>
                  <a:pt x="1859538" y="603815"/>
                  <a:pt x="1828845" y="629392"/>
                </a:cubicBezTo>
                <a:cubicBezTo>
                  <a:pt x="1757739" y="688646"/>
                  <a:pt x="1835652" y="650874"/>
                  <a:pt x="1721967" y="688769"/>
                </a:cubicBezTo>
                <a:lnTo>
                  <a:pt x="1686341" y="700644"/>
                </a:lnTo>
                <a:cubicBezTo>
                  <a:pt x="1678424" y="712519"/>
                  <a:pt x="1674693" y="728706"/>
                  <a:pt x="1662590" y="736270"/>
                </a:cubicBezTo>
                <a:cubicBezTo>
                  <a:pt x="1641360" y="749539"/>
                  <a:pt x="1615887" y="755111"/>
                  <a:pt x="1591338" y="760021"/>
                </a:cubicBezTo>
                <a:cubicBezTo>
                  <a:pt x="1550534" y="768182"/>
                  <a:pt x="1523584" y="772593"/>
                  <a:pt x="1484460" y="783771"/>
                </a:cubicBezTo>
                <a:cubicBezTo>
                  <a:pt x="1373047" y="815603"/>
                  <a:pt x="1552435" y="771306"/>
                  <a:pt x="1389458" y="807522"/>
                </a:cubicBezTo>
                <a:cubicBezTo>
                  <a:pt x="1373525" y="811062"/>
                  <a:pt x="1358177" y="817595"/>
                  <a:pt x="1341956" y="819397"/>
                </a:cubicBezTo>
                <a:cubicBezTo>
                  <a:pt x="1250462" y="829563"/>
                  <a:pt x="1095120" y="835128"/>
                  <a:pt x="985697" y="855023"/>
                </a:cubicBezTo>
                <a:cubicBezTo>
                  <a:pt x="969639" y="857943"/>
                  <a:pt x="954029" y="862940"/>
                  <a:pt x="938195" y="866899"/>
                </a:cubicBezTo>
                <a:cubicBezTo>
                  <a:pt x="859026" y="862940"/>
                  <a:pt x="779434" y="864109"/>
                  <a:pt x="700689" y="855023"/>
                </a:cubicBezTo>
                <a:cubicBezTo>
                  <a:pt x="675819" y="852153"/>
                  <a:pt x="653725" y="837345"/>
                  <a:pt x="629437" y="831273"/>
                </a:cubicBezTo>
                <a:cubicBezTo>
                  <a:pt x="613603" y="827314"/>
                  <a:pt x="597569" y="824087"/>
                  <a:pt x="581936" y="819397"/>
                </a:cubicBezTo>
                <a:cubicBezTo>
                  <a:pt x="557957" y="812203"/>
                  <a:pt x="510684" y="795647"/>
                  <a:pt x="510684" y="795647"/>
                </a:cubicBezTo>
                <a:cubicBezTo>
                  <a:pt x="498809" y="787730"/>
                  <a:pt x="488176" y="777518"/>
                  <a:pt x="475058" y="771896"/>
                </a:cubicBezTo>
                <a:cubicBezTo>
                  <a:pt x="421765" y="749056"/>
                  <a:pt x="438167" y="771264"/>
                  <a:pt x="391930" y="748145"/>
                </a:cubicBezTo>
                <a:cubicBezTo>
                  <a:pt x="379165" y="741762"/>
                  <a:pt x="369069" y="730778"/>
                  <a:pt x="356304" y="724395"/>
                </a:cubicBezTo>
                <a:cubicBezTo>
                  <a:pt x="345108" y="718797"/>
                  <a:pt x="331874" y="718117"/>
                  <a:pt x="320678" y="712519"/>
                </a:cubicBezTo>
                <a:cubicBezTo>
                  <a:pt x="228601" y="666480"/>
                  <a:pt x="338967" y="706741"/>
                  <a:pt x="249427" y="676894"/>
                </a:cubicBezTo>
                <a:cubicBezTo>
                  <a:pt x="192971" y="639256"/>
                  <a:pt x="227340" y="657656"/>
                  <a:pt x="142549" y="629392"/>
                </a:cubicBezTo>
                <a:lnTo>
                  <a:pt x="106923" y="617517"/>
                </a:lnTo>
                <a:cubicBezTo>
                  <a:pt x="95048" y="605642"/>
                  <a:pt x="87229" y="587202"/>
                  <a:pt x="71297" y="581891"/>
                </a:cubicBezTo>
                <a:cubicBezTo>
                  <a:pt x="40010" y="571462"/>
                  <a:pt x="22230" y="613928"/>
                  <a:pt x="11920" y="629392"/>
                </a:cubicBezTo>
                <a:cubicBezTo>
                  <a:pt x="7962" y="645226"/>
                  <a:pt x="45" y="693215"/>
                  <a:pt x="45" y="676894"/>
                </a:cubicBezTo>
                <a:cubicBezTo>
                  <a:pt x="45" y="641049"/>
                  <a:pt x="-1392" y="603298"/>
                  <a:pt x="11920" y="570016"/>
                </a:cubicBezTo>
                <a:cubicBezTo>
                  <a:pt x="16569" y="558394"/>
                  <a:pt x="35671" y="562099"/>
                  <a:pt x="47546" y="558140"/>
                </a:cubicBezTo>
                <a:cubicBezTo>
                  <a:pt x="59421" y="566057"/>
                  <a:pt x="70406" y="575508"/>
                  <a:pt x="83172" y="581891"/>
                </a:cubicBezTo>
                <a:cubicBezTo>
                  <a:pt x="126950" y="603780"/>
                  <a:pt x="161660" y="593766"/>
                  <a:pt x="213801" y="593766"/>
                </a:cubicBezTo>
              </a:path>
            </a:pathLst>
          </a:custGeom>
          <a:noFill/>
          <a:ln w="38100" cap="flat" cmpd="sng" algn="ctr">
            <a:solidFill>
              <a:schemeClr val="bg1"/>
            </a:solidFill>
            <a:prstDash val="solid"/>
            <a:round/>
            <a:headEnd type="none" w="med" len="med"/>
            <a:tailEnd type="none" w="med" len="med"/>
          </a:ln>
          <a:effectLst>
            <a:glow rad="127000">
              <a:srgbClr val="FF00FF"/>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5" name="Picture 4">
            <a:extLst>
              <a:ext uri="{FF2B5EF4-FFF2-40B4-BE49-F238E27FC236}">
                <a16:creationId xmlns:a16="http://schemas.microsoft.com/office/drawing/2014/main" id="{CB909CB3-1AAE-A5E4-33A8-1BE6F72AAE65}"/>
              </a:ext>
            </a:extLst>
          </p:cNvPr>
          <p:cNvPicPr>
            <a:picLocks noChangeAspect="1"/>
          </p:cNvPicPr>
          <p:nvPr/>
        </p:nvPicPr>
        <p:blipFill>
          <a:blip r:embed="rId4"/>
          <a:stretch>
            <a:fillRect/>
          </a:stretch>
        </p:blipFill>
        <p:spPr>
          <a:xfrm rot="19328741">
            <a:off x="3877911" y="4626748"/>
            <a:ext cx="1235777" cy="451534"/>
          </a:xfrm>
          <a:prstGeom prst="rect">
            <a:avLst/>
          </a:prstGeom>
          <a:ln>
            <a:solidFill>
              <a:srgbClr val="FF00FF"/>
            </a:solidFill>
          </a:ln>
        </p:spPr>
      </p:pic>
    </p:spTree>
    <p:extLst>
      <p:ext uri="{BB962C8B-B14F-4D97-AF65-F5344CB8AC3E}">
        <p14:creationId xmlns:p14="http://schemas.microsoft.com/office/powerpoint/2010/main" val="26493808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229600" cy="4525963"/>
          </a:xfrm>
        </p:spPr>
        <p:txBody>
          <a:bodyPr/>
          <a:lstStyle/>
          <a:p>
            <a:r>
              <a:rPr lang="en-US" dirty="0">
                <a:solidFill>
                  <a:srgbClr val="FF00FF"/>
                </a:solidFill>
              </a:rPr>
              <a:t>To Convert from moles to atoms, </a:t>
            </a:r>
            <a:r>
              <a:rPr lang="en-US" dirty="0">
                <a:solidFill>
                  <a:srgbClr val="FF00FF"/>
                </a:solidFill>
                <a:effectLst>
                  <a:glow rad="228600">
                    <a:schemeClr val="accent1">
                      <a:satMod val="175000"/>
                      <a:alpha val="40000"/>
                    </a:schemeClr>
                  </a:glow>
                </a:effectLst>
              </a:rPr>
              <a:t>multiply </a:t>
            </a:r>
            <a:r>
              <a:rPr lang="en-US" dirty="0">
                <a:solidFill>
                  <a:srgbClr val="FF00FF"/>
                </a:solidFill>
              </a:rPr>
              <a:t>the molar amount by </a:t>
            </a:r>
            <a:r>
              <a:rPr lang="en-US" dirty="0">
                <a:solidFill>
                  <a:srgbClr val="FFFF00"/>
                </a:solidFill>
              </a:rPr>
              <a:t>Avogadro's number.</a:t>
            </a:r>
          </a:p>
          <a:p>
            <a:r>
              <a:rPr lang="en-US" dirty="0">
                <a:solidFill>
                  <a:srgbClr val="00FF99"/>
                </a:solidFill>
              </a:rPr>
              <a:t>To Convert from atoms to moles, divide the atom amount by </a:t>
            </a:r>
            <a:r>
              <a:rPr lang="en-US" dirty="0">
                <a:solidFill>
                  <a:srgbClr val="FFFF00"/>
                </a:solidFill>
              </a:rPr>
              <a:t>Avogadro's number</a:t>
            </a:r>
            <a:br>
              <a:rPr lang="en-US" dirty="0"/>
            </a:br>
            <a:br>
              <a:rPr lang="en-US" dirty="0"/>
            </a:br>
            <a:endParaRPr lang="en-US" dirty="0"/>
          </a:p>
        </p:txBody>
      </p:sp>
      <p:pic>
        <p:nvPicPr>
          <p:cNvPr id="4" name="Picture 2" descr="http://figures.boundless.com/11659/full/scan2.j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438400"/>
            <a:ext cx="8534400" cy="41822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2" descr="http://upload.wikimedia.org/wikipedia/commons/3/3d/Avogadro_Amede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48702" y="4513947"/>
            <a:ext cx="1438731" cy="18766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6BAAF018-8ED0-3C01-4692-B17D5921D744}"/>
              </a:ext>
            </a:extLst>
          </p:cNvPr>
          <p:cNvSpPr/>
          <p:nvPr/>
        </p:nvSpPr>
        <p:spPr bwMode="auto">
          <a:xfrm>
            <a:off x="6623418" y="1275203"/>
            <a:ext cx="1606182" cy="533400"/>
          </a:xfrm>
          <a:prstGeom prst="roundRect">
            <a:avLst/>
          </a:prstGeom>
          <a:solidFill>
            <a:schemeClr val="tx1">
              <a:lumMod val="65000"/>
            </a:schemeClr>
          </a:solidFill>
          <a:ln w="57150" cap="flat" cmpd="sng" algn="ctr">
            <a:solidFill>
              <a:schemeClr val="tx1"/>
            </a:solidFill>
            <a:prstDash val="solid"/>
            <a:round/>
            <a:headEnd type="none" w="med" len="med"/>
            <a:tailEnd type="none" w="med" len="med"/>
          </a:ln>
          <a:effectLst>
            <a:glow rad="228600">
              <a:srgbClr val="66FF33">
                <a:alpha val="84000"/>
              </a:srgbClr>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glow rad="127000">
                  <a:srgbClr val="66FF33"/>
                </a:glow>
                <a:outerShdw blurRad="38100" dist="38100" dir="2700000" algn="tl">
                  <a:srgbClr val="000000">
                    <a:alpha val="43137"/>
                  </a:srgbClr>
                </a:outerShdw>
              </a:effectLst>
              <a:uLnTx/>
              <a:uFillTx/>
              <a:latin typeface="Tahoma" pitchFamily="34" charset="0"/>
              <a:ea typeface="+mn-ea"/>
              <a:cs typeface="+mn-cs"/>
            </a:endParaRPr>
          </a:p>
        </p:txBody>
      </p:sp>
      <p:sp>
        <p:nvSpPr>
          <p:cNvPr id="15" name="Rectangle 14">
            <a:extLst>
              <a:ext uri="{FF2B5EF4-FFF2-40B4-BE49-F238E27FC236}">
                <a16:creationId xmlns:a16="http://schemas.microsoft.com/office/drawing/2014/main" id="{B1710694-0857-6770-41A2-0D2D89DEB465}"/>
              </a:ext>
            </a:extLst>
          </p:cNvPr>
          <p:cNvSpPr/>
          <p:nvPr/>
        </p:nvSpPr>
        <p:spPr>
          <a:xfrm>
            <a:off x="7771644" y="513594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3</a:t>
            </a:r>
          </a:p>
        </p:txBody>
      </p:sp>
      <p:sp>
        <p:nvSpPr>
          <p:cNvPr id="2" name="Freeform 5">
            <a:extLst>
              <a:ext uri="{FF2B5EF4-FFF2-40B4-BE49-F238E27FC236}">
                <a16:creationId xmlns:a16="http://schemas.microsoft.com/office/drawing/2014/main" id="{E2DAFD7B-862C-F54B-6558-FC324AB6083B}"/>
              </a:ext>
            </a:extLst>
          </p:cNvPr>
          <p:cNvSpPr/>
          <p:nvPr/>
        </p:nvSpPr>
        <p:spPr bwMode="auto">
          <a:xfrm>
            <a:off x="2256267" y="4096987"/>
            <a:ext cx="2339484" cy="866899"/>
          </a:xfrm>
          <a:custGeom>
            <a:avLst/>
            <a:gdLst>
              <a:gd name="connsiteX0" fmla="*/ 2339484 w 2339484"/>
              <a:gd name="connsiteY0" fmla="*/ 0 h 866899"/>
              <a:gd name="connsiteX1" fmla="*/ 2327608 w 2339484"/>
              <a:gd name="connsiteY1" fmla="*/ 59377 h 866899"/>
              <a:gd name="connsiteX2" fmla="*/ 2280107 w 2339484"/>
              <a:gd name="connsiteY2" fmla="*/ 130629 h 866899"/>
              <a:gd name="connsiteX3" fmla="*/ 2232606 w 2339484"/>
              <a:gd name="connsiteY3" fmla="*/ 273132 h 866899"/>
              <a:gd name="connsiteX4" fmla="*/ 2220730 w 2339484"/>
              <a:gd name="connsiteY4" fmla="*/ 308758 h 866899"/>
              <a:gd name="connsiteX5" fmla="*/ 2185104 w 2339484"/>
              <a:gd name="connsiteY5" fmla="*/ 332509 h 866899"/>
              <a:gd name="connsiteX6" fmla="*/ 2101977 w 2339484"/>
              <a:gd name="connsiteY6" fmla="*/ 415636 h 866899"/>
              <a:gd name="connsiteX7" fmla="*/ 2042601 w 2339484"/>
              <a:gd name="connsiteY7" fmla="*/ 475013 h 866899"/>
              <a:gd name="connsiteX8" fmla="*/ 1900097 w 2339484"/>
              <a:gd name="connsiteY8" fmla="*/ 593766 h 866899"/>
              <a:gd name="connsiteX9" fmla="*/ 1828845 w 2339484"/>
              <a:gd name="connsiteY9" fmla="*/ 629392 h 866899"/>
              <a:gd name="connsiteX10" fmla="*/ 1721967 w 2339484"/>
              <a:gd name="connsiteY10" fmla="*/ 688769 h 866899"/>
              <a:gd name="connsiteX11" fmla="*/ 1686341 w 2339484"/>
              <a:gd name="connsiteY11" fmla="*/ 700644 h 866899"/>
              <a:gd name="connsiteX12" fmla="*/ 1662590 w 2339484"/>
              <a:gd name="connsiteY12" fmla="*/ 736270 h 866899"/>
              <a:gd name="connsiteX13" fmla="*/ 1591338 w 2339484"/>
              <a:gd name="connsiteY13" fmla="*/ 760021 h 866899"/>
              <a:gd name="connsiteX14" fmla="*/ 1484460 w 2339484"/>
              <a:gd name="connsiteY14" fmla="*/ 783771 h 866899"/>
              <a:gd name="connsiteX15" fmla="*/ 1389458 w 2339484"/>
              <a:gd name="connsiteY15" fmla="*/ 807522 h 866899"/>
              <a:gd name="connsiteX16" fmla="*/ 1341956 w 2339484"/>
              <a:gd name="connsiteY16" fmla="*/ 819397 h 866899"/>
              <a:gd name="connsiteX17" fmla="*/ 985697 w 2339484"/>
              <a:gd name="connsiteY17" fmla="*/ 855023 h 866899"/>
              <a:gd name="connsiteX18" fmla="*/ 938195 w 2339484"/>
              <a:gd name="connsiteY18" fmla="*/ 866899 h 866899"/>
              <a:gd name="connsiteX19" fmla="*/ 700689 w 2339484"/>
              <a:gd name="connsiteY19" fmla="*/ 855023 h 866899"/>
              <a:gd name="connsiteX20" fmla="*/ 629437 w 2339484"/>
              <a:gd name="connsiteY20" fmla="*/ 831273 h 866899"/>
              <a:gd name="connsiteX21" fmla="*/ 581936 w 2339484"/>
              <a:gd name="connsiteY21" fmla="*/ 819397 h 866899"/>
              <a:gd name="connsiteX22" fmla="*/ 510684 w 2339484"/>
              <a:gd name="connsiteY22" fmla="*/ 795647 h 866899"/>
              <a:gd name="connsiteX23" fmla="*/ 475058 w 2339484"/>
              <a:gd name="connsiteY23" fmla="*/ 771896 h 866899"/>
              <a:gd name="connsiteX24" fmla="*/ 391930 w 2339484"/>
              <a:gd name="connsiteY24" fmla="*/ 748145 h 866899"/>
              <a:gd name="connsiteX25" fmla="*/ 356304 w 2339484"/>
              <a:gd name="connsiteY25" fmla="*/ 724395 h 866899"/>
              <a:gd name="connsiteX26" fmla="*/ 320678 w 2339484"/>
              <a:gd name="connsiteY26" fmla="*/ 712519 h 866899"/>
              <a:gd name="connsiteX27" fmla="*/ 249427 w 2339484"/>
              <a:gd name="connsiteY27" fmla="*/ 676894 h 866899"/>
              <a:gd name="connsiteX28" fmla="*/ 142549 w 2339484"/>
              <a:gd name="connsiteY28" fmla="*/ 629392 h 866899"/>
              <a:gd name="connsiteX29" fmla="*/ 106923 w 2339484"/>
              <a:gd name="connsiteY29" fmla="*/ 617517 h 866899"/>
              <a:gd name="connsiteX30" fmla="*/ 71297 w 2339484"/>
              <a:gd name="connsiteY30" fmla="*/ 581891 h 866899"/>
              <a:gd name="connsiteX31" fmla="*/ 11920 w 2339484"/>
              <a:gd name="connsiteY31" fmla="*/ 629392 h 866899"/>
              <a:gd name="connsiteX32" fmla="*/ 45 w 2339484"/>
              <a:gd name="connsiteY32" fmla="*/ 676894 h 866899"/>
              <a:gd name="connsiteX33" fmla="*/ 11920 w 2339484"/>
              <a:gd name="connsiteY33" fmla="*/ 570016 h 866899"/>
              <a:gd name="connsiteX34" fmla="*/ 47546 w 2339484"/>
              <a:gd name="connsiteY34" fmla="*/ 558140 h 866899"/>
              <a:gd name="connsiteX35" fmla="*/ 83172 w 2339484"/>
              <a:gd name="connsiteY35" fmla="*/ 581891 h 866899"/>
              <a:gd name="connsiteX36" fmla="*/ 213801 w 2339484"/>
              <a:gd name="connsiteY36" fmla="*/ 593766 h 86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339484" h="866899">
                <a:moveTo>
                  <a:pt x="2339484" y="0"/>
                </a:moveTo>
                <a:cubicBezTo>
                  <a:pt x="2335525" y="19792"/>
                  <a:pt x="2335960" y="41002"/>
                  <a:pt x="2327608" y="59377"/>
                </a:cubicBezTo>
                <a:cubicBezTo>
                  <a:pt x="2315796" y="85363"/>
                  <a:pt x="2280107" y="130629"/>
                  <a:pt x="2280107" y="130629"/>
                </a:cubicBezTo>
                <a:lnTo>
                  <a:pt x="2232606" y="273132"/>
                </a:lnTo>
                <a:cubicBezTo>
                  <a:pt x="2228647" y="285007"/>
                  <a:pt x="2231145" y="301814"/>
                  <a:pt x="2220730" y="308758"/>
                </a:cubicBezTo>
                <a:lnTo>
                  <a:pt x="2185104" y="332509"/>
                </a:lnTo>
                <a:cubicBezTo>
                  <a:pt x="2130659" y="414176"/>
                  <a:pt x="2164683" y="394735"/>
                  <a:pt x="2101977" y="415636"/>
                </a:cubicBezTo>
                <a:cubicBezTo>
                  <a:pt x="2053039" y="489045"/>
                  <a:pt x="2107374" y="417437"/>
                  <a:pt x="2042601" y="475013"/>
                </a:cubicBezTo>
                <a:cubicBezTo>
                  <a:pt x="2002911" y="510293"/>
                  <a:pt x="1955320" y="575357"/>
                  <a:pt x="1900097" y="593766"/>
                </a:cubicBezTo>
                <a:cubicBezTo>
                  <a:pt x="1864393" y="605668"/>
                  <a:pt x="1859538" y="603815"/>
                  <a:pt x="1828845" y="629392"/>
                </a:cubicBezTo>
                <a:cubicBezTo>
                  <a:pt x="1757739" y="688646"/>
                  <a:pt x="1835652" y="650874"/>
                  <a:pt x="1721967" y="688769"/>
                </a:cubicBezTo>
                <a:lnTo>
                  <a:pt x="1686341" y="700644"/>
                </a:lnTo>
                <a:cubicBezTo>
                  <a:pt x="1678424" y="712519"/>
                  <a:pt x="1674693" y="728706"/>
                  <a:pt x="1662590" y="736270"/>
                </a:cubicBezTo>
                <a:cubicBezTo>
                  <a:pt x="1641360" y="749539"/>
                  <a:pt x="1615887" y="755111"/>
                  <a:pt x="1591338" y="760021"/>
                </a:cubicBezTo>
                <a:cubicBezTo>
                  <a:pt x="1550534" y="768182"/>
                  <a:pt x="1523584" y="772593"/>
                  <a:pt x="1484460" y="783771"/>
                </a:cubicBezTo>
                <a:cubicBezTo>
                  <a:pt x="1373047" y="815603"/>
                  <a:pt x="1552435" y="771306"/>
                  <a:pt x="1389458" y="807522"/>
                </a:cubicBezTo>
                <a:cubicBezTo>
                  <a:pt x="1373525" y="811062"/>
                  <a:pt x="1358177" y="817595"/>
                  <a:pt x="1341956" y="819397"/>
                </a:cubicBezTo>
                <a:cubicBezTo>
                  <a:pt x="1250462" y="829563"/>
                  <a:pt x="1095120" y="835128"/>
                  <a:pt x="985697" y="855023"/>
                </a:cubicBezTo>
                <a:cubicBezTo>
                  <a:pt x="969639" y="857943"/>
                  <a:pt x="954029" y="862940"/>
                  <a:pt x="938195" y="866899"/>
                </a:cubicBezTo>
                <a:cubicBezTo>
                  <a:pt x="859026" y="862940"/>
                  <a:pt x="779434" y="864109"/>
                  <a:pt x="700689" y="855023"/>
                </a:cubicBezTo>
                <a:cubicBezTo>
                  <a:pt x="675819" y="852153"/>
                  <a:pt x="653725" y="837345"/>
                  <a:pt x="629437" y="831273"/>
                </a:cubicBezTo>
                <a:cubicBezTo>
                  <a:pt x="613603" y="827314"/>
                  <a:pt x="597569" y="824087"/>
                  <a:pt x="581936" y="819397"/>
                </a:cubicBezTo>
                <a:cubicBezTo>
                  <a:pt x="557957" y="812203"/>
                  <a:pt x="510684" y="795647"/>
                  <a:pt x="510684" y="795647"/>
                </a:cubicBezTo>
                <a:cubicBezTo>
                  <a:pt x="498809" y="787730"/>
                  <a:pt x="488176" y="777518"/>
                  <a:pt x="475058" y="771896"/>
                </a:cubicBezTo>
                <a:cubicBezTo>
                  <a:pt x="421765" y="749056"/>
                  <a:pt x="438167" y="771264"/>
                  <a:pt x="391930" y="748145"/>
                </a:cubicBezTo>
                <a:cubicBezTo>
                  <a:pt x="379165" y="741762"/>
                  <a:pt x="369069" y="730778"/>
                  <a:pt x="356304" y="724395"/>
                </a:cubicBezTo>
                <a:cubicBezTo>
                  <a:pt x="345108" y="718797"/>
                  <a:pt x="331874" y="718117"/>
                  <a:pt x="320678" y="712519"/>
                </a:cubicBezTo>
                <a:cubicBezTo>
                  <a:pt x="228601" y="666480"/>
                  <a:pt x="338967" y="706741"/>
                  <a:pt x="249427" y="676894"/>
                </a:cubicBezTo>
                <a:cubicBezTo>
                  <a:pt x="192971" y="639256"/>
                  <a:pt x="227340" y="657656"/>
                  <a:pt x="142549" y="629392"/>
                </a:cubicBezTo>
                <a:lnTo>
                  <a:pt x="106923" y="617517"/>
                </a:lnTo>
                <a:cubicBezTo>
                  <a:pt x="95048" y="605642"/>
                  <a:pt x="87229" y="587202"/>
                  <a:pt x="71297" y="581891"/>
                </a:cubicBezTo>
                <a:cubicBezTo>
                  <a:pt x="40010" y="571462"/>
                  <a:pt x="22230" y="613928"/>
                  <a:pt x="11920" y="629392"/>
                </a:cubicBezTo>
                <a:cubicBezTo>
                  <a:pt x="7962" y="645226"/>
                  <a:pt x="45" y="693215"/>
                  <a:pt x="45" y="676894"/>
                </a:cubicBezTo>
                <a:cubicBezTo>
                  <a:pt x="45" y="641049"/>
                  <a:pt x="-1392" y="603298"/>
                  <a:pt x="11920" y="570016"/>
                </a:cubicBezTo>
                <a:cubicBezTo>
                  <a:pt x="16569" y="558394"/>
                  <a:pt x="35671" y="562099"/>
                  <a:pt x="47546" y="558140"/>
                </a:cubicBezTo>
                <a:cubicBezTo>
                  <a:pt x="59421" y="566057"/>
                  <a:pt x="70406" y="575508"/>
                  <a:pt x="83172" y="581891"/>
                </a:cubicBezTo>
                <a:cubicBezTo>
                  <a:pt x="126950" y="603780"/>
                  <a:pt x="161660" y="593766"/>
                  <a:pt x="213801" y="593766"/>
                </a:cubicBezTo>
              </a:path>
            </a:pathLst>
          </a:custGeom>
          <a:noFill/>
          <a:ln w="38100" cap="flat" cmpd="sng" algn="ctr">
            <a:solidFill>
              <a:schemeClr val="bg1"/>
            </a:solidFill>
            <a:prstDash val="solid"/>
            <a:round/>
            <a:headEnd type="none" w="med" len="med"/>
            <a:tailEnd type="none" w="med" len="med"/>
          </a:ln>
          <a:effectLst>
            <a:glow rad="127000">
              <a:srgbClr val="FF00FF"/>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5" name="Picture 4">
            <a:extLst>
              <a:ext uri="{FF2B5EF4-FFF2-40B4-BE49-F238E27FC236}">
                <a16:creationId xmlns:a16="http://schemas.microsoft.com/office/drawing/2014/main" id="{CB909CB3-1AAE-A5E4-33A8-1BE6F72AAE65}"/>
              </a:ext>
            </a:extLst>
          </p:cNvPr>
          <p:cNvPicPr>
            <a:picLocks noChangeAspect="1"/>
          </p:cNvPicPr>
          <p:nvPr/>
        </p:nvPicPr>
        <p:blipFill>
          <a:blip r:embed="rId4"/>
          <a:stretch>
            <a:fillRect/>
          </a:stretch>
        </p:blipFill>
        <p:spPr>
          <a:xfrm rot="19328741">
            <a:off x="3877911" y="4626748"/>
            <a:ext cx="1235777" cy="451534"/>
          </a:xfrm>
          <a:prstGeom prst="rect">
            <a:avLst/>
          </a:prstGeom>
          <a:ln>
            <a:solidFill>
              <a:srgbClr val="FF00FF"/>
            </a:solidFill>
          </a:ln>
        </p:spPr>
      </p:pic>
      <p:pic>
        <p:nvPicPr>
          <p:cNvPr id="6" name="Picture 5">
            <a:extLst>
              <a:ext uri="{FF2B5EF4-FFF2-40B4-BE49-F238E27FC236}">
                <a16:creationId xmlns:a16="http://schemas.microsoft.com/office/drawing/2014/main" id="{3DF2B650-C110-F6FB-5C1A-F32903A65F2E}"/>
              </a:ext>
            </a:extLst>
          </p:cNvPr>
          <p:cNvPicPr>
            <a:picLocks noChangeAspect="1"/>
          </p:cNvPicPr>
          <p:nvPr/>
        </p:nvPicPr>
        <p:blipFill>
          <a:blip r:embed="rId5"/>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42695095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229600" cy="4525963"/>
          </a:xfrm>
        </p:spPr>
        <p:txBody>
          <a:bodyPr/>
          <a:lstStyle/>
          <a:p>
            <a:r>
              <a:rPr lang="en-US" dirty="0">
                <a:solidFill>
                  <a:srgbClr val="FF00FF"/>
                </a:solidFill>
              </a:rPr>
              <a:t>To Convert from moles to atoms, </a:t>
            </a:r>
            <a:r>
              <a:rPr lang="en-US" dirty="0">
                <a:solidFill>
                  <a:srgbClr val="FF00FF"/>
                </a:solidFill>
                <a:effectLst>
                  <a:glow rad="228600">
                    <a:schemeClr val="accent1">
                      <a:satMod val="175000"/>
                      <a:alpha val="40000"/>
                    </a:schemeClr>
                  </a:glow>
                </a:effectLst>
              </a:rPr>
              <a:t>multiply </a:t>
            </a:r>
            <a:r>
              <a:rPr lang="en-US" dirty="0">
                <a:solidFill>
                  <a:srgbClr val="FF00FF"/>
                </a:solidFill>
              </a:rPr>
              <a:t>the molar amount by </a:t>
            </a:r>
            <a:r>
              <a:rPr lang="en-US" dirty="0">
                <a:solidFill>
                  <a:srgbClr val="FFFF00"/>
                </a:solidFill>
              </a:rPr>
              <a:t>Avogadro's number.</a:t>
            </a:r>
          </a:p>
          <a:p>
            <a:r>
              <a:rPr lang="en-US" dirty="0">
                <a:solidFill>
                  <a:srgbClr val="00FF99"/>
                </a:solidFill>
              </a:rPr>
              <a:t>To Convert from atoms to moles, </a:t>
            </a:r>
            <a:r>
              <a:rPr lang="en-US" dirty="0">
                <a:solidFill>
                  <a:srgbClr val="00FF99"/>
                </a:solidFill>
                <a:effectLst>
                  <a:glow rad="228600">
                    <a:schemeClr val="accent1">
                      <a:satMod val="175000"/>
                      <a:alpha val="40000"/>
                    </a:schemeClr>
                  </a:glow>
                </a:effectLst>
              </a:rPr>
              <a:t>divide</a:t>
            </a:r>
            <a:r>
              <a:rPr lang="en-US" dirty="0">
                <a:solidFill>
                  <a:srgbClr val="00FF99"/>
                </a:solidFill>
              </a:rPr>
              <a:t> the atom amount by </a:t>
            </a:r>
            <a:r>
              <a:rPr lang="en-US" dirty="0">
                <a:solidFill>
                  <a:srgbClr val="FFFF00"/>
                </a:solidFill>
              </a:rPr>
              <a:t>Avogadro's number</a:t>
            </a:r>
            <a:br>
              <a:rPr lang="en-US" dirty="0"/>
            </a:br>
            <a:br>
              <a:rPr lang="en-US" dirty="0"/>
            </a:br>
            <a:endParaRPr lang="en-US" dirty="0"/>
          </a:p>
        </p:txBody>
      </p:sp>
      <p:pic>
        <p:nvPicPr>
          <p:cNvPr id="4" name="Picture 2" descr="http://figures.boundless.com/11659/full/scan2.j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438400"/>
            <a:ext cx="8534400" cy="41822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2" descr="http://upload.wikimedia.org/wikipedia/commons/3/3d/Avogadro_Amede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48702" y="4513947"/>
            <a:ext cx="1438731" cy="18766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B1710694-0857-6770-41A2-0D2D89DEB465}"/>
              </a:ext>
            </a:extLst>
          </p:cNvPr>
          <p:cNvSpPr/>
          <p:nvPr/>
        </p:nvSpPr>
        <p:spPr>
          <a:xfrm>
            <a:off x="7771644" y="513594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3</a:t>
            </a:r>
          </a:p>
        </p:txBody>
      </p:sp>
      <p:sp>
        <p:nvSpPr>
          <p:cNvPr id="2" name="Freeform 5">
            <a:extLst>
              <a:ext uri="{FF2B5EF4-FFF2-40B4-BE49-F238E27FC236}">
                <a16:creationId xmlns:a16="http://schemas.microsoft.com/office/drawing/2014/main" id="{E2DAFD7B-862C-F54B-6558-FC324AB6083B}"/>
              </a:ext>
            </a:extLst>
          </p:cNvPr>
          <p:cNvSpPr/>
          <p:nvPr/>
        </p:nvSpPr>
        <p:spPr bwMode="auto">
          <a:xfrm>
            <a:off x="2256267" y="4096987"/>
            <a:ext cx="2339484" cy="866899"/>
          </a:xfrm>
          <a:custGeom>
            <a:avLst/>
            <a:gdLst>
              <a:gd name="connsiteX0" fmla="*/ 2339484 w 2339484"/>
              <a:gd name="connsiteY0" fmla="*/ 0 h 866899"/>
              <a:gd name="connsiteX1" fmla="*/ 2327608 w 2339484"/>
              <a:gd name="connsiteY1" fmla="*/ 59377 h 866899"/>
              <a:gd name="connsiteX2" fmla="*/ 2280107 w 2339484"/>
              <a:gd name="connsiteY2" fmla="*/ 130629 h 866899"/>
              <a:gd name="connsiteX3" fmla="*/ 2232606 w 2339484"/>
              <a:gd name="connsiteY3" fmla="*/ 273132 h 866899"/>
              <a:gd name="connsiteX4" fmla="*/ 2220730 w 2339484"/>
              <a:gd name="connsiteY4" fmla="*/ 308758 h 866899"/>
              <a:gd name="connsiteX5" fmla="*/ 2185104 w 2339484"/>
              <a:gd name="connsiteY5" fmla="*/ 332509 h 866899"/>
              <a:gd name="connsiteX6" fmla="*/ 2101977 w 2339484"/>
              <a:gd name="connsiteY6" fmla="*/ 415636 h 866899"/>
              <a:gd name="connsiteX7" fmla="*/ 2042601 w 2339484"/>
              <a:gd name="connsiteY7" fmla="*/ 475013 h 866899"/>
              <a:gd name="connsiteX8" fmla="*/ 1900097 w 2339484"/>
              <a:gd name="connsiteY8" fmla="*/ 593766 h 866899"/>
              <a:gd name="connsiteX9" fmla="*/ 1828845 w 2339484"/>
              <a:gd name="connsiteY9" fmla="*/ 629392 h 866899"/>
              <a:gd name="connsiteX10" fmla="*/ 1721967 w 2339484"/>
              <a:gd name="connsiteY10" fmla="*/ 688769 h 866899"/>
              <a:gd name="connsiteX11" fmla="*/ 1686341 w 2339484"/>
              <a:gd name="connsiteY11" fmla="*/ 700644 h 866899"/>
              <a:gd name="connsiteX12" fmla="*/ 1662590 w 2339484"/>
              <a:gd name="connsiteY12" fmla="*/ 736270 h 866899"/>
              <a:gd name="connsiteX13" fmla="*/ 1591338 w 2339484"/>
              <a:gd name="connsiteY13" fmla="*/ 760021 h 866899"/>
              <a:gd name="connsiteX14" fmla="*/ 1484460 w 2339484"/>
              <a:gd name="connsiteY14" fmla="*/ 783771 h 866899"/>
              <a:gd name="connsiteX15" fmla="*/ 1389458 w 2339484"/>
              <a:gd name="connsiteY15" fmla="*/ 807522 h 866899"/>
              <a:gd name="connsiteX16" fmla="*/ 1341956 w 2339484"/>
              <a:gd name="connsiteY16" fmla="*/ 819397 h 866899"/>
              <a:gd name="connsiteX17" fmla="*/ 985697 w 2339484"/>
              <a:gd name="connsiteY17" fmla="*/ 855023 h 866899"/>
              <a:gd name="connsiteX18" fmla="*/ 938195 w 2339484"/>
              <a:gd name="connsiteY18" fmla="*/ 866899 h 866899"/>
              <a:gd name="connsiteX19" fmla="*/ 700689 w 2339484"/>
              <a:gd name="connsiteY19" fmla="*/ 855023 h 866899"/>
              <a:gd name="connsiteX20" fmla="*/ 629437 w 2339484"/>
              <a:gd name="connsiteY20" fmla="*/ 831273 h 866899"/>
              <a:gd name="connsiteX21" fmla="*/ 581936 w 2339484"/>
              <a:gd name="connsiteY21" fmla="*/ 819397 h 866899"/>
              <a:gd name="connsiteX22" fmla="*/ 510684 w 2339484"/>
              <a:gd name="connsiteY22" fmla="*/ 795647 h 866899"/>
              <a:gd name="connsiteX23" fmla="*/ 475058 w 2339484"/>
              <a:gd name="connsiteY23" fmla="*/ 771896 h 866899"/>
              <a:gd name="connsiteX24" fmla="*/ 391930 w 2339484"/>
              <a:gd name="connsiteY24" fmla="*/ 748145 h 866899"/>
              <a:gd name="connsiteX25" fmla="*/ 356304 w 2339484"/>
              <a:gd name="connsiteY25" fmla="*/ 724395 h 866899"/>
              <a:gd name="connsiteX26" fmla="*/ 320678 w 2339484"/>
              <a:gd name="connsiteY26" fmla="*/ 712519 h 866899"/>
              <a:gd name="connsiteX27" fmla="*/ 249427 w 2339484"/>
              <a:gd name="connsiteY27" fmla="*/ 676894 h 866899"/>
              <a:gd name="connsiteX28" fmla="*/ 142549 w 2339484"/>
              <a:gd name="connsiteY28" fmla="*/ 629392 h 866899"/>
              <a:gd name="connsiteX29" fmla="*/ 106923 w 2339484"/>
              <a:gd name="connsiteY29" fmla="*/ 617517 h 866899"/>
              <a:gd name="connsiteX30" fmla="*/ 71297 w 2339484"/>
              <a:gd name="connsiteY30" fmla="*/ 581891 h 866899"/>
              <a:gd name="connsiteX31" fmla="*/ 11920 w 2339484"/>
              <a:gd name="connsiteY31" fmla="*/ 629392 h 866899"/>
              <a:gd name="connsiteX32" fmla="*/ 45 w 2339484"/>
              <a:gd name="connsiteY32" fmla="*/ 676894 h 866899"/>
              <a:gd name="connsiteX33" fmla="*/ 11920 w 2339484"/>
              <a:gd name="connsiteY33" fmla="*/ 570016 h 866899"/>
              <a:gd name="connsiteX34" fmla="*/ 47546 w 2339484"/>
              <a:gd name="connsiteY34" fmla="*/ 558140 h 866899"/>
              <a:gd name="connsiteX35" fmla="*/ 83172 w 2339484"/>
              <a:gd name="connsiteY35" fmla="*/ 581891 h 866899"/>
              <a:gd name="connsiteX36" fmla="*/ 213801 w 2339484"/>
              <a:gd name="connsiteY36" fmla="*/ 593766 h 86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339484" h="866899">
                <a:moveTo>
                  <a:pt x="2339484" y="0"/>
                </a:moveTo>
                <a:cubicBezTo>
                  <a:pt x="2335525" y="19792"/>
                  <a:pt x="2335960" y="41002"/>
                  <a:pt x="2327608" y="59377"/>
                </a:cubicBezTo>
                <a:cubicBezTo>
                  <a:pt x="2315796" y="85363"/>
                  <a:pt x="2280107" y="130629"/>
                  <a:pt x="2280107" y="130629"/>
                </a:cubicBezTo>
                <a:lnTo>
                  <a:pt x="2232606" y="273132"/>
                </a:lnTo>
                <a:cubicBezTo>
                  <a:pt x="2228647" y="285007"/>
                  <a:pt x="2231145" y="301814"/>
                  <a:pt x="2220730" y="308758"/>
                </a:cubicBezTo>
                <a:lnTo>
                  <a:pt x="2185104" y="332509"/>
                </a:lnTo>
                <a:cubicBezTo>
                  <a:pt x="2130659" y="414176"/>
                  <a:pt x="2164683" y="394735"/>
                  <a:pt x="2101977" y="415636"/>
                </a:cubicBezTo>
                <a:cubicBezTo>
                  <a:pt x="2053039" y="489045"/>
                  <a:pt x="2107374" y="417437"/>
                  <a:pt x="2042601" y="475013"/>
                </a:cubicBezTo>
                <a:cubicBezTo>
                  <a:pt x="2002911" y="510293"/>
                  <a:pt x="1955320" y="575357"/>
                  <a:pt x="1900097" y="593766"/>
                </a:cubicBezTo>
                <a:cubicBezTo>
                  <a:pt x="1864393" y="605668"/>
                  <a:pt x="1859538" y="603815"/>
                  <a:pt x="1828845" y="629392"/>
                </a:cubicBezTo>
                <a:cubicBezTo>
                  <a:pt x="1757739" y="688646"/>
                  <a:pt x="1835652" y="650874"/>
                  <a:pt x="1721967" y="688769"/>
                </a:cubicBezTo>
                <a:lnTo>
                  <a:pt x="1686341" y="700644"/>
                </a:lnTo>
                <a:cubicBezTo>
                  <a:pt x="1678424" y="712519"/>
                  <a:pt x="1674693" y="728706"/>
                  <a:pt x="1662590" y="736270"/>
                </a:cubicBezTo>
                <a:cubicBezTo>
                  <a:pt x="1641360" y="749539"/>
                  <a:pt x="1615887" y="755111"/>
                  <a:pt x="1591338" y="760021"/>
                </a:cubicBezTo>
                <a:cubicBezTo>
                  <a:pt x="1550534" y="768182"/>
                  <a:pt x="1523584" y="772593"/>
                  <a:pt x="1484460" y="783771"/>
                </a:cubicBezTo>
                <a:cubicBezTo>
                  <a:pt x="1373047" y="815603"/>
                  <a:pt x="1552435" y="771306"/>
                  <a:pt x="1389458" y="807522"/>
                </a:cubicBezTo>
                <a:cubicBezTo>
                  <a:pt x="1373525" y="811062"/>
                  <a:pt x="1358177" y="817595"/>
                  <a:pt x="1341956" y="819397"/>
                </a:cubicBezTo>
                <a:cubicBezTo>
                  <a:pt x="1250462" y="829563"/>
                  <a:pt x="1095120" y="835128"/>
                  <a:pt x="985697" y="855023"/>
                </a:cubicBezTo>
                <a:cubicBezTo>
                  <a:pt x="969639" y="857943"/>
                  <a:pt x="954029" y="862940"/>
                  <a:pt x="938195" y="866899"/>
                </a:cubicBezTo>
                <a:cubicBezTo>
                  <a:pt x="859026" y="862940"/>
                  <a:pt x="779434" y="864109"/>
                  <a:pt x="700689" y="855023"/>
                </a:cubicBezTo>
                <a:cubicBezTo>
                  <a:pt x="675819" y="852153"/>
                  <a:pt x="653725" y="837345"/>
                  <a:pt x="629437" y="831273"/>
                </a:cubicBezTo>
                <a:cubicBezTo>
                  <a:pt x="613603" y="827314"/>
                  <a:pt x="597569" y="824087"/>
                  <a:pt x="581936" y="819397"/>
                </a:cubicBezTo>
                <a:cubicBezTo>
                  <a:pt x="557957" y="812203"/>
                  <a:pt x="510684" y="795647"/>
                  <a:pt x="510684" y="795647"/>
                </a:cubicBezTo>
                <a:cubicBezTo>
                  <a:pt x="498809" y="787730"/>
                  <a:pt x="488176" y="777518"/>
                  <a:pt x="475058" y="771896"/>
                </a:cubicBezTo>
                <a:cubicBezTo>
                  <a:pt x="421765" y="749056"/>
                  <a:pt x="438167" y="771264"/>
                  <a:pt x="391930" y="748145"/>
                </a:cubicBezTo>
                <a:cubicBezTo>
                  <a:pt x="379165" y="741762"/>
                  <a:pt x="369069" y="730778"/>
                  <a:pt x="356304" y="724395"/>
                </a:cubicBezTo>
                <a:cubicBezTo>
                  <a:pt x="345108" y="718797"/>
                  <a:pt x="331874" y="718117"/>
                  <a:pt x="320678" y="712519"/>
                </a:cubicBezTo>
                <a:cubicBezTo>
                  <a:pt x="228601" y="666480"/>
                  <a:pt x="338967" y="706741"/>
                  <a:pt x="249427" y="676894"/>
                </a:cubicBezTo>
                <a:cubicBezTo>
                  <a:pt x="192971" y="639256"/>
                  <a:pt x="227340" y="657656"/>
                  <a:pt x="142549" y="629392"/>
                </a:cubicBezTo>
                <a:lnTo>
                  <a:pt x="106923" y="617517"/>
                </a:lnTo>
                <a:cubicBezTo>
                  <a:pt x="95048" y="605642"/>
                  <a:pt x="87229" y="587202"/>
                  <a:pt x="71297" y="581891"/>
                </a:cubicBezTo>
                <a:cubicBezTo>
                  <a:pt x="40010" y="571462"/>
                  <a:pt x="22230" y="613928"/>
                  <a:pt x="11920" y="629392"/>
                </a:cubicBezTo>
                <a:cubicBezTo>
                  <a:pt x="7962" y="645226"/>
                  <a:pt x="45" y="693215"/>
                  <a:pt x="45" y="676894"/>
                </a:cubicBezTo>
                <a:cubicBezTo>
                  <a:pt x="45" y="641049"/>
                  <a:pt x="-1392" y="603298"/>
                  <a:pt x="11920" y="570016"/>
                </a:cubicBezTo>
                <a:cubicBezTo>
                  <a:pt x="16569" y="558394"/>
                  <a:pt x="35671" y="562099"/>
                  <a:pt x="47546" y="558140"/>
                </a:cubicBezTo>
                <a:cubicBezTo>
                  <a:pt x="59421" y="566057"/>
                  <a:pt x="70406" y="575508"/>
                  <a:pt x="83172" y="581891"/>
                </a:cubicBezTo>
                <a:cubicBezTo>
                  <a:pt x="126950" y="603780"/>
                  <a:pt x="161660" y="593766"/>
                  <a:pt x="213801" y="593766"/>
                </a:cubicBezTo>
              </a:path>
            </a:pathLst>
          </a:custGeom>
          <a:noFill/>
          <a:ln w="38100" cap="flat" cmpd="sng" algn="ctr">
            <a:solidFill>
              <a:schemeClr val="bg1"/>
            </a:solidFill>
            <a:prstDash val="solid"/>
            <a:round/>
            <a:headEnd type="none" w="med" len="med"/>
            <a:tailEnd type="none" w="med" len="med"/>
          </a:ln>
          <a:effectLst>
            <a:glow rad="127000">
              <a:srgbClr val="FF00FF"/>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5" name="Picture 4">
            <a:extLst>
              <a:ext uri="{FF2B5EF4-FFF2-40B4-BE49-F238E27FC236}">
                <a16:creationId xmlns:a16="http://schemas.microsoft.com/office/drawing/2014/main" id="{CB909CB3-1AAE-A5E4-33A8-1BE6F72AAE65}"/>
              </a:ext>
            </a:extLst>
          </p:cNvPr>
          <p:cNvPicPr>
            <a:picLocks noChangeAspect="1"/>
          </p:cNvPicPr>
          <p:nvPr/>
        </p:nvPicPr>
        <p:blipFill>
          <a:blip r:embed="rId4"/>
          <a:stretch>
            <a:fillRect/>
          </a:stretch>
        </p:blipFill>
        <p:spPr>
          <a:xfrm rot="19328741">
            <a:off x="3877911" y="4626748"/>
            <a:ext cx="1235777" cy="451534"/>
          </a:xfrm>
          <a:prstGeom prst="rect">
            <a:avLst/>
          </a:prstGeom>
          <a:ln>
            <a:solidFill>
              <a:srgbClr val="FF00FF"/>
            </a:solidFill>
          </a:ln>
        </p:spPr>
      </p:pic>
      <p:sp>
        <p:nvSpPr>
          <p:cNvPr id="6" name="Freeform 1">
            <a:extLst>
              <a:ext uri="{FF2B5EF4-FFF2-40B4-BE49-F238E27FC236}">
                <a16:creationId xmlns:a16="http://schemas.microsoft.com/office/drawing/2014/main" id="{556D9472-2D46-5640-614A-9A0F9B837CCF}"/>
              </a:ext>
            </a:extLst>
          </p:cNvPr>
          <p:cNvSpPr/>
          <p:nvPr/>
        </p:nvSpPr>
        <p:spPr bwMode="auto">
          <a:xfrm>
            <a:off x="2090057" y="2778826"/>
            <a:ext cx="2125683" cy="477371"/>
          </a:xfrm>
          <a:custGeom>
            <a:avLst/>
            <a:gdLst>
              <a:gd name="connsiteX0" fmla="*/ 0 w 2125683"/>
              <a:gd name="connsiteY0" fmla="*/ 427512 h 477371"/>
              <a:gd name="connsiteX1" fmla="*/ 23751 w 2125683"/>
              <a:gd name="connsiteY1" fmla="*/ 368135 h 477371"/>
              <a:gd name="connsiteX2" fmla="*/ 95003 w 2125683"/>
              <a:gd name="connsiteY2" fmla="*/ 332509 h 477371"/>
              <a:gd name="connsiteX3" fmla="*/ 190005 w 2125683"/>
              <a:gd name="connsiteY3" fmla="*/ 249382 h 477371"/>
              <a:gd name="connsiteX4" fmla="*/ 225631 w 2125683"/>
              <a:gd name="connsiteY4" fmla="*/ 225631 h 477371"/>
              <a:gd name="connsiteX5" fmla="*/ 261257 w 2125683"/>
              <a:gd name="connsiteY5" fmla="*/ 201880 h 477371"/>
              <a:gd name="connsiteX6" fmla="*/ 296883 w 2125683"/>
              <a:gd name="connsiteY6" fmla="*/ 190005 h 477371"/>
              <a:gd name="connsiteX7" fmla="*/ 368135 w 2125683"/>
              <a:gd name="connsiteY7" fmla="*/ 142504 h 477371"/>
              <a:gd name="connsiteX8" fmla="*/ 617517 w 2125683"/>
              <a:gd name="connsiteY8" fmla="*/ 59377 h 477371"/>
              <a:gd name="connsiteX9" fmla="*/ 653143 w 2125683"/>
              <a:gd name="connsiteY9" fmla="*/ 47501 h 477371"/>
              <a:gd name="connsiteX10" fmla="*/ 831273 w 2125683"/>
              <a:gd name="connsiteY10" fmla="*/ 11875 h 477371"/>
              <a:gd name="connsiteX11" fmla="*/ 1223159 w 2125683"/>
              <a:gd name="connsiteY11" fmla="*/ 0 h 477371"/>
              <a:gd name="connsiteX12" fmla="*/ 1531917 w 2125683"/>
              <a:gd name="connsiteY12" fmla="*/ 11875 h 477371"/>
              <a:gd name="connsiteX13" fmla="*/ 1603169 w 2125683"/>
              <a:gd name="connsiteY13" fmla="*/ 47501 h 477371"/>
              <a:gd name="connsiteX14" fmla="*/ 1674421 w 2125683"/>
              <a:gd name="connsiteY14" fmla="*/ 71252 h 477371"/>
              <a:gd name="connsiteX15" fmla="*/ 1757548 w 2125683"/>
              <a:gd name="connsiteY15" fmla="*/ 95003 h 477371"/>
              <a:gd name="connsiteX16" fmla="*/ 1793174 w 2125683"/>
              <a:gd name="connsiteY16" fmla="*/ 106878 h 477371"/>
              <a:gd name="connsiteX17" fmla="*/ 1852551 w 2125683"/>
              <a:gd name="connsiteY17" fmla="*/ 154379 h 477371"/>
              <a:gd name="connsiteX18" fmla="*/ 1923803 w 2125683"/>
              <a:gd name="connsiteY18" fmla="*/ 201880 h 477371"/>
              <a:gd name="connsiteX19" fmla="*/ 1971304 w 2125683"/>
              <a:gd name="connsiteY19" fmla="*/ 273132 h 477371"/>
              <a:gd name="connsiteX20" fmla="*/ 2030681 w 2125683"/>
              <a:gd name="connsiteY20" fmla="*/ 344384 h 477371"/>
              <a:gd name="connsiteX21" fmla="*/ 2030681 w 2125683"/>
              <a:gd name="connsiteY21" fmla="*/ 475013 h 477371"/>
              <a:gd name="connsiteX22" fmla="*/ 2006930 w 2125683"/>
              <a:gd name="connsiteY22" fmla="*/ 439387 h 477371"/>
              <a:gd name="connsiteX23" fmla="*/ 1971304 w 2125683"/>
              <a:gd name="connsiteY23" fmla="*/ 427512 h 477371"/>
              <a:gd name="connsiteX24" fmla="*/ 1935678 w 2125683"/>
              <a:gd name="connsiteY24" fmla="*/ 403761 h 477371"/>
              <a:gd name="connsiteX25" fmla="*/ 1900052 w 2125683"/>
              <a:gd name="connsiteY25" fmla="*/ 391886 h 477371"/>
              <a:gd name="connsiteX26" fmla="*/ 1935678 w 2125683"/>
              <a:gd name="connsiteY26" fmla="*/ 415636 h 477371"/>
              <a:gd name="connsiteX27" fmla="*/ 2006930 w 2125683"/>
              <a:gd name="connsiteY27" fmla="*/ 451262 h 477371"/>
              <a:gd name="connsiteX28" fmla="*/ 2078182 w 2125683"/>
              <a:gd name="connsiteY28" fmla="*/ 391886 h 477371"/>
              <a:gd name="connsiteX29" fmla="*/ 2125683 w 2125683"/>
              <a:gd name="connsiteY29" fmla="*/ 356260 h 477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125683" h="477371">
                <a:moveTo>
                  <a:pt x="0" y="427512"/>
                </a:moveTo>
                <a:cubicBezTo>
                  <a:pt x="7917" y="407720"/>
                  <a:pt x="11361" y="385481"/>
                  <a:pt x="23751" y="368135"/>
                </a:cubicBezTo>
                <a:cubicBezTo>
                  <a:pt x="38140" y="347991"/>
                  <a:pt x="73598" y="339644"/>
                  <a:pt x="95003" y="332509"/>
                </a:cubicBezTo>
                <a:cubicBezTo>
                  <a:pt x="134587" y="273132"/>
                  <a:pt x="106877" y="304800"/>
                  <a:pt x="190005" y="249382"/>
                </a:cubicBezTo>
                <a:lnTo>
                  <a:pt x="225631" y="225631"/>
                </a:lnTo>
                <a:cubicBezTo>
                  <a:pt x="237506" y="217714"/>
                  <a:pt x="247717" y="206393"/>
                  <a:pt x="261257" y="201880"/>
                </a:cubicBezTo>
                <a:cubicBezTo>
                  <a:pt x="273132" y="197922"/>
                  <a:pt x="285941" y="196084"/>
                  <a:pt x="296883" y="190005"/>
                </a:cubicBezTo>
                <a:cubicBezTo>
                  <a:pt x="321836" y="176143"/>
                  <a:pt x="341055" y="151531"/>
                  <a:pt x="368135" y="142504"/>
                </a:cubicBezTo>
                <a:lnTo>
                  <a:pt x="617517" y="59377"/>
                </a:lnTo>
                <a:lnTo>
                  <a:pt x="653143" y="47501"/>
                </a:lnTo>
                <a:cubicBezTo>
                  <a:pt x="716337" y="26436"/>
                  <a:pt x="746120" y="14455"/>
                  <a:pt x="831273" y="11875"/>
                </a:cubicBezTo>
                <a:lnTo>
                  <a:pt x="1223159" y="0"/>
                </a:lnTo>
                <a:cubicBezTo>
                  <a:pt x="1326078" y="3958"/>
                  <a:pt x="1429166" y="4789"/>
                  <a:pt x="1531917" y="11875"/>
                </a:cubicBezTo>
                <a:cubicBezTo>
                  <a:pt x="1570361" y="14526"/>
                  <a:pt x="1569352" y="32471"/>
                  <a:pt x="1603169" y="47501"/>
                </a:cubicBezTo>
                <a:cubicBezTo>
                  <a:pt x="1626047" y="57669"/>
                  <a:pt x="1650670" y="63335"/>
                  <a:pt x="1674421" y="71252"/>
                </a:cubicBezTo>
                <a:cubicBezTo>
                  <a:pt x="1759823" y="99719"/>
                  <a:pt x="1653191" y="65186"/>
                  <a:pt x="1757548" y="95003"/>
                </a:cubicBezTo>
                <a:cubicBezTo>
                  <a:pt x="1769584" y="98442"/>
                  <a:pt x="1781299" y="102920"/>
                  <a:pt x="1793174" y="106878"/>
                </a:cubicBezTo>
                <a:cubicBezTo>
                  <a:pt x="1837059" y="172705"/>
                  <a:pt x="1791816" y="120638"/>
                  <a:pt x="1852551" y="154379"/>
                </a:cubicBezTo>
                <a:cubicBezTo>
                  <a:pt x="1877504" y="168241"/>
                  <a:pt x="1923803" y="201880"/>
                  <a:pt x="1923803" y="201880"/>
                </a:cubicBezTo>
                <a:cubicBezTo>
                  <a:pt x="1939637" y="225631"/>
                  <a:pt x="1951120" y="252948"/>
                  <a:pt x="1971304" y="273132"/>
                </a:cubicBezTo>
                <a:cubicBezTo>
                  <a:pt x="2017022" y="318850"/>
                  <a:pt x="1997614" y="294784"/>
                  <a:pt x="2030681" y="344384"/>
                </a:cubicBezTo>
                <a:cubicBezTo>
                  <a:pt x="2045500" y="388842"/>
                  <a:pt x="2062332" y="422261"/>
                  <a:pt x="2030681" y="475013"/>
                </a:cubicBezTo>
                <a:cubicBezTo>
                  <a:pt x="2023338" y="487252"/>
                  <a:pt x="2018075" y="448303"/>
                  <a:pt x="2006930" y="439387"/>
                </a:cubicBezTo>
                <a:cubicBezTo>
                  <a:pt x="1997155" y="431567"/>
                  <a:pt x="1983179" y="431470"/>
                  <a:pt x="1971304" y="427512"/>
                </a:cubicBezTo>
                <a:cubicBezTo>
                  <a:pt x="1959429" y="419595"/>
                  <a:pt x="1948444" y="410144"/>
                  <a:pt x="1935678" y="403761"/>
                </a:cubicBezTo>
                <a:cubicBezTo>
                  <a:pt x="1924482" y="398163"/>
                  <a:pt x="1900052" y="379368"/>
                  <a:pt x="1900052" y="391886"/>
                </a:cubicBezTo>
                <a:cubicBezTo>
                  <a:pt x="1900052" y="406158"/>
                  <a:pt x="1922913" y="409253"/>
                  <a:pt x="1935678" y="415636"/>
                </a:cubicBezTo>
                <a:cubicBezTo>
                  <a:pt x="2034010" y="464802"/>
                  <a:pt x="1904832" y="383198"/>
                  <a:pt x="2006930" y="451262"/>
                </a:cubicBezTo>
                <a:cubicBezTo>
                  <a:pt x="2095376" y="392300"/>
                  <a:pt x="1986754" y="468077"/>
                  <a:pt x="2078182" y="391886"/>
                </a:cubicBezTo>
                <a:cubicBezTo>
                  <a:pt x="2158749" y="324746"/>
                  <a:pt x="2087916" y="394027"/>
                  <a:pt x="2125683" y="356260"/>
                </a:cubicBezTo>
              </a:path>
            </a:pathLst>
          </a:custGeom>
          <a:noFill/>
          <a:ln w="38100" cap="flat" cmpd="sng" algn="ctr">
            <a:solidFill>
              <a:schemeClr val="bg1"/>
            </a:solidFill>
            <a:prstDash val="solid"/>
            <a:round/>
            <a:headEnd type="none" w="med" len="med"/>
            <a:tailEnd type="none" w="med" len="med"/>
          </a:ln>
          <a:effectLst>
            <a:glow rad="101600">
              <a:srgbClr val="00FF99">
                <a:alpha val="60000"/>
              </a:srgbClr>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pic>
        <p:nvPicPr>
          <p:cNvPr id="7" name="Picture 6">
            <a:extLst>
              <a:ext uri="{FF2B5EF4-FFF2-40B4-BE49-F238E27FC236}">
                <a16:creationId xmlns:a16="http://schemas.microsoft.com/office/drawing/2014/main" id="{CDC345A0-60BA-6A92-2FF0-020F38366DD3}"/>
              </a:ext>
            </a:extLst>
          </p:cNvPr>
          <p:cNvPicPr>
            <a:picLocks noChangeAspect="1"/>
          </p:cNvPicPr>
          <p:nvPr/>
        </p:nvPicPr>
        <p:blipFill>
          <a:blip r:embed="rId5"/>
          <a:stretch>
            <a:fillRect/>
          </a:stretch>
        </p:blipFill>
        <p:spPr>
          <a:xfrm rot="19983809">
            <a:off x="1390233" y="2679478"/>
            <a:ext cx="1126741" cy="352107"/>
          </a:xfrm>
          <a:prstGeom prst="rect">
            <a:avLst/>
          </a:prstGeom>
          <a:ln>
            <a:solidFill>
              <a:srgbClr val="00FFFF"/>
            </a:solidFill>
          </a:ln>
        </p:spPr>
      </p:pic>
      <p:pic>
        <p:nvPicPr>
          <p:cNvPr id="8" name="Picture 7">
            <a:extLst>
              <a:ext uri="{FF2B5EF4-FFF2-40B4-BE49-F238E27FC236}">
                <a16:creationId xmlns:a16="http://schemas.microsoft.com/office/drawing/2014/main" id="{223F4FC1-9B10-80FC-350E-41F3B147DDFD}"/>
              </a:ext>
            </a:extLst>
          </p:cNvPr>
          <p:cNvPicPr>
            <a:picLocks noChangeAspect="1"/>
          </p:cNvPicPr>
          <p:nvPr/>
        </p:nvPicPr>
        <p:blipFill>
          <a:blip r:embed="rId6"/>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3098423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534400" cy="5668963"/>
          </a:xfrm>
        </p:spPr>
        <p:txBody>
          <a:bodyPr/>
          <a:lstStyle/>
          <a:p>
            <a:r>
              <a:rPr lang="en-US" dirty="0"/>
              <a:t>What is the g/</a:t>
            </a:r>
            <a:r>
              <a:rPr lang="en-US" dirty="0" err="1"/>
              <a:t>mol</a:t>
            </a:r>
            <a:r>
              <a:rPr lang="en-US" dirty="0"/>
              <a:t> of Nickel?</a:t>
            </a:r>
          </a:p>
          <a:p>
            <a:endParaRPr lang="en-US" dirty="0"/>
          </a:p>
          <a:p>
            <a:r>
              <a:rPr lang="en-US" dirty="0"/>
              <a:t>Ni = 58.69 g/</a:t>
            </a:r>
            <a:r>
              <a:rPr lang="en-US" dirty="0" err="1"/>
              <a:t>mol</a:t>
            </a:r>
            <a:endParaRPr lang="en-US" dirty="0"/>
          </a:p>
          <a:p>
            <a:endParaRPr lang="en-US" dirty="0"/>
          </a:p>
          <a:p>
            <a:r>
              <a:rPr lang="en-US" dirty="0">
                <a:solidFill>
                  <a:schemeClr val="bg1"/>
                </a:solidFill>
                <a:effectLst>
                  <a:glow rad="228600">
                    <a:srgbClr val="FFC000">
                      <a:alpha val="70000"/>
                    </a:srgbClr>
                  </a:glow>
                </a:effectLst>
              </a:rPr>
              <a:t>How many mols are in 10 grams of Copper?</a:t>
            </a:r>
          </a:p>
          <a:p>
            <a:endParaRPr lang="en-US" dirty="0"/>
          </a:p>
        </p:txBody>
      </p:sp>
      <p:pic>
        <p:nvPicPr>
          <p:cNvPr id="1026" name="Picture 2" descr="http://upload.wikimedia.org/wikipedia/commons/0/0f/Nickel_Nodule_obtained_by_Electroplat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580720">
            <a:off x="6300611" y="-89025"/>
            <a:ext cx="2400301" cy="32004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elements.vanderkrogt.net/images/elements/Ni_bufb37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2619" y="1219200"/>
            <a:ext cx="1396876" cy="13968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a:stretch>
            <a:fillRect/>
          </a:stretch>
        </p:blipFill>
        <p:spPr>
          <a:xfrm>
            <a:off x="112249" y="103864"/>
            <a:ext cx="8896174" cy="2689887"/>
          </a:xfrm>
          <a:prstGeom prst="rect">
            <a:avLst/>
          </a:prstGeom>
        </p:spPr>
      </p:pic>
      <p:pic>
        <p:nvPicPr>
          <p:cNvPr id="5" name="Picture 2" descr="Copper (Cu) - Uses, Density of Copper, Element Data, Physical &amp; Chemical  Properties with FAQs">
            <a:extLst>
              <a:ext uri="{FF2B5EF4-FFF2-40B4-BE49-F238E27FC236}">
                <a16:creationId xmlns:a16="http://schemas.microsoft.com/office/drawing/2014/main" id="{6E92CC30-DE8E-E0F9-2CBC-7DE33BD2B6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77821" y="1402255"/>
            <a:ext cx="1255739" cy="12557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E9BD5C1-5AE9-9DD4-DAB6-694A011F6FD0}"/>
              </a:ext>
            </a:extLst>
          </p:cNvPr>
          <p:cNvSpPr/>
          <p:nvPr/>
        </p:nvSpPr>
        <p:spPr>
          <a:xfrm>
            <a:off x="8120517" y="5402888"/>
            <a:ext cx="813043" cy="144655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8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4</a:t>
            </a:r>
          </a:p>
        </p:txBody>
      </p:sp>
      <p:pic>
        <p:nvPicPr>
          <p:cNvPr id="2" name="Picture 1">
            <a:extLst>
              <a:ext uri="{FF2B5EF4-FFF2-40B4-BE49-F238E27FC236}">
                <a16:creationId xmlns:a16="http://schemas.microsoft.com/office/drawing/2014/main" id="{0E72E8B4-F2DA-C604-568B-D5DEEFEC93B5}"/>
              </a:ext>
            </a:extLst>
          </p:cNvPr>
          <p:cNvPicPr>
            <a:picLocks noChangeAspect="1"/>
          </p:cNvPicPr>
          <p:nvPr/>
        </p:nvPicPr>
        <p:blipFill>
          <a:blip r:embed="rId6"/>
          <a:stretch>
            <a:fillRect/>
          </a:stretch>
        </p:blipFill>
        <p:spPr>
          <a:xfrm>
            <a:off x="7418674" y="6787306"/>
            <a:ext cx="1633537" cy="70694"/>
          </a:xfrm>
          <a:prstGeom prst="rect">
            <a:avLst/>
          </a:prstGeom>
        </p:spPr>
      </p:pic>
      <p:pic>
        <p:nvPicPr>
          <p:cNvPr id="6" name="Picture 5">
            <a:extLst>
              <a:ext uri="{FF2B5EF4-FFF2-40B4-BE49-F238E27FC236}">
                <a16:creationId xmlns:a16="http://schemas.microsoft.com/office/drawing/2014/main" id="{F337E91A-B244-C325-0DB2-573E14B72EE4}"/>
              </a:ext>
            </a:extLst>
          </p:cNvPr>
          <p:cNvPicPr>
            <a:picLocks noChangeAspect="1"/>
          </p:cNvPicPr>
          <p:nvPr/>
        </p:nvPicPr>
        <p:blipFill>
          <a:blip r:embed="rId6"/>
          <a:stretch>
            <a:fillRect/>
          </a:stretch>
        </p:blipFill>
        <p:spPr>
          <a:xfrm>
            <a:off x="7571074" y="6939706"/>
            <a:ext cx="1633537" cy="70694"/>
          </a:xfrm>
          <a:prstGeom prst="rect">
            <a:avLst/>
          </a:prstGeom>
        </p:spPr>
      </p:pic>
    </p:spTree>
    <p:extLst>
      <p:ext uri="{BB962C8B-B14F-4D97-AF65-F5344CB8AC3E}">
        <p14:creationId xmlns:p14="http://schemas.microsoft.com/office/powerpoint/2010/main" val="13380347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534400" cy="5668963"/>
          </a:xfrm>
        </p:spPr>
        <p:txBody>
          <a:bodyPr/>
          <a:lstStyle/>
          <a:p>
            <a:r>
              <a:rPr lang="en-US" dirty="0"/>
              <a:t>What is the g/</a:t>
            </a:r>
            <a:r>
              <a:rPr lang="en-US" dirty="0" err="1"/>
              <a:t>mol</a:t>
            </a:r>
            <a:r>
              <a:rPr lang="en-US" dirty="0"/>
              <a:t> of Nickel?</a:t>
            </a:r>
          </a:p>
          <a:p>
            <a:endParaRPr lang="en-US" dirty="0"/>
          </a:p>
          <a:p>
            <a:r>
              <a:rPr lang="en-US" dirty="0"/>
              <a:t>Ni = 58.69 g/</a:t>
            </a:r>
            <a:r>
              <a:rPr lang="en-US" dirty="0" err="1"/>
              <a:t>mol</a:t>
            </a:r>
            <a:endParaRPr lang="en-US" dirty="0"/>
          </a:p>
          <a:p>
            <a:endParaRPr lang="en-US" dirty="0"/>
          </a:p>
          <a:p>
            <a:r>
              <a:rPr lang="en-US" dirty="0">
                <a:solidFill>
                  <a:schemeClr val="bg1"/>
                </a:solidFill>
                <a:effectLst>
                  <a:glow rad="228600">
                    <a:srgbClr val="FFC000">
                      <a:alpha val="70000"/>
                    </a:srgbClr>
                  </a:glow>
                </a:effectLst>
              </a:rPr>
              <a:t>How many mols are in 10 grams of Copper?</a:t>
            </a:r>
          </a:p>
          <a:p>
            <a:endParaRPr lang="en-US" dirty="0"/>
          </a:p>
          <a:p>
            <a:pPr marL="2286000" lvl="5" indent="0">
              <a:buNone/>
            </a:pPr>
            <a:r>
              <a:rPr lang="en-US" sz="3200" dirty="0">
                <a:solidFill>
                  <a:srgbClr val="FFC000"/>
                </a:solidFill>
              </a:rPr>
              <a:t>1 mol Cu</a:t>
            </a:r>
          </a:p>
          <a:p>
            <a:pPr marL="0" indent="0">
              <a:buNone/>
            </a:pPr>
            <a:r>
              <a:rPr lang="en-US" dirty="0">
                <a:solidFill>
                  <a:srgbClr val="FFC000"/>
                </a:solidFill>
              </a:rPr>
              <a:t>10 g Cu </a:t>
            </a:r>
            <a:r>
              <a:rPr lang="en-US" dirty="0"/>
              <a:t>x--------------------- = </a:t>
            </a:r>
            <a:r>
              <a:rPr lang="en-US" dirty="0">
                <a:solidFill>
                  <a:srgbClr val="FFC000"/>
                </a:solidFill>
                <a:effectLst>
                  <a:glow rad="330200">
                    <a:schemeClr val="accent3">
                      <a:satMod val="175000"/>
                      <a:alpha val="64000"/>
                    </a:schemeClr>
                  </a:glow>
                </a:effectLst>
              </a:rPr>
              <a:t>.15 mol Cu                     </a:t>
            </a:r>
            <a:r>
              <a:rPr lang="en-US" dirty="0"/>
              <a:t>		</a:t>
            </a:r>
            <a:r>
              <a:rPr lang="en-US" dirty="0">
                <a:solidFill>
                  <a:srgbClr val="FFC000"/>
                </a:solidFill>
              </a:rPr>
              <a:t>    63.54 g Cu</a:t>
            </a:r>
          </a:p>
        </p:txBody>
      </p:sp>
      <p:pic>
        <p:nvPicPr>
          <p:cNvPr id="1026" name="Picture 2" descr="http://upload.wikimedia.org/wikipedia/commons/0/0f/Nickel_Nodule_obtained_by_Electroplat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580720">
            <a:off x="6300611" y="-89025"/>
            <a:ext cx="2400301" cy="32004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elements.vanderkrogt.net/images/elements/Ni_bufb37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2619" y="1219200"/>
            <a:ext cx="1396876" cy="1396876"/>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bwMode="auto">
          <a:xfrm>
            <a:off x="5210691" y="4267200"/>
            <a:ext cx="2525169" cy="990600"/>
          </a:xfrm>
          <a:prstGeom prst="ellipse">
            <a:avLst/>
          </a:prstGeom>
          <a:no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cxnSp>
        <p:nvCxnSpPr>
          <p:cNvPr id="8" name="Straight Connector 7"/>
          <p:cNvCxnSpPr/>
          <p:nvPr/>
        </p:nvCxnSpPr>
        <p:spPr bwMode="auto">
          <a:xfrm flipV="1">
            <a:off x="1143000" y="4724400"/>
            <a:ext cx="762000" cy="228600"/>
          </a:xfrm>
          <a:prstGeom prst="line">
            <a:avLst/>
          </a:prstGeom>
          <a:noFill/>
          <a:ln w="28575" cap="flat" cmpd="sng" algn="ctr">
            <a:solidFill>
              <a:srgbClr val="FFFF00"/>
            </a:solidFill>
            <a:prstDash val="solid"/>
            <a:round/>
            <a:headEnd type="none" w="med" len="med"/>
            <a:tailEnd type="none" w="med" len="med"/>
          </a:ln>
          <a:effectLst/>
        </p:spPr>
      </p:cxnSp>
      <p:cxnSp>
        <p:nvCxnSpPr>
          <p:cNvPr id="9" name="Straight Connector 8"/>
          <p:cNvCxnSpPr/>
          <p:nvPr/>
        </p:nvCxnSpPr>
        <p:spPr bwMode="auto">
          <a:xfrm flipV="1">
            <a:off x="3944588" y="5269845"/>
            <a:ext cx="762000" cy="228600"/>
          </a:xfrm>
          <a:prstGeom prst="line">
            <a:avLst/>
          </a:prstGeom>
          <a:noFill/>
          <a:ln w="28575" cap="flat" cmpd="sng" algn="ctr">
            <a:solidFill>
              <a:srgbClr val="FFFF00"/>
            </a:solidFill>
            <a:prstDash val="solid"/>
            <a:round/>
            <a:headEnd type="none" w="med" len="med"/>
            <a:tailEnd type="none" w="med" len="med"/>
          </a:ln>
          <a:effectLst/>
        </p:spPr>
      </p:cxnSp>
      <p:pic>
        <p:nvPicPr>
          <p:cNvPr id="10" name="Picture 9"/>
          <p:cNvPicPr>
            <a:picLocks noChangeAspect="1"/>
          </p:cNvPicPr>
          <p:nvPr/>
        </p:nvPicPr>
        <p:blipFill>
          <a:blip r:embed="rId4"/>
          <a:stretch>
            <a:fillRect/>
          </a:stretch>
        </p:blipFill>
        <p:spPr>
          <a:xfrm>
            <a:off x="112249" y="103864"/>
            <a:ext cx="8896174" cy="2689887"/>
          </a:xfrm>
          <a:prstGeom prst="rect">
            <a:avLst/>
          </a:prstGeom>
        </p:spPr>
      </p:pic>
      <p:sp>
        <p:nvSpPr>
          <p:cNvPr id="11" name="Rounded Rectangle 10"/>
          <p:cNvSpPr/>
          <p:nvPr/>
        </p:nvSpPr>
        <p:spPr bwMode="auto">
          <a:xfrm>
            <a:off x="6477000" y="609600"/>
            <a:ext cx="2531423" cy="609600"/>
          </a:xfrm>
          <a:prstGeom prst="roundRect">
            <a:avLst/>
          </a:prstGeom>
          <a:noFill/>
          <a:ln w="9525" cap="flat" cmpd="sng" algn="ctr">
            <a:solidFill>
              <a:schemeClr val="tx1"/>
            </a:solidFill>
            <a:prstDash val="solid"/>
            <a:round/>
            <a:headEnd type="none" w="med" len="med"/>
            <a:tailEnd type="none" w="med" len="med"/>
          </a:ln>
          <a:effectLst>
            <a:glow rad="228600">
              <a:srgbClr val="FF00FF">
                <a:alpha val="76000"/>
              </a:srgbClr>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2" name="Rounded Rectangle 11"/>
          <p:cNvSpPr/>
          <p:nvPr/>
        </p:nvSpPr>
        <p:spPr bwMode="auto">
          <a:xfrm>
            <a:off x="3872976" y="572566"/>
            <a:ext cx="1794257" cy="646634"/>
          </a:xfrm>
          <a:prstGeom prst="roundRect">
            <a:avLst/>
          </a:prstGeom>
          <a:noFill/>
          <a:ln w="9525" cap="flat" cmpd="sng" algn="ctr">
            <a:solidFill>
              <a:schemeClr val="tx1"/>
            </a:solidFill>
            <a:prstDash val="solid"/>
            <a:round/>
            <a:headEnd type="none" w="med" len="med"/>
            <a:tailEnd type="none" w="med" len="med"/>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5" name="Picture 2" descr="Copper (Cu) - Uses, Density of Copper, Element Data, Physical &amp; Chemical  Properties with FAQs">
            <a:extLst>
              <a:ext uri="{FF2B5EF4-FFF2-40B4-BE49-F238E27FC236}">
                <a16:creationId xmlns:a16="http://schemas.microsoft.com/office/drawing/2014/main" id="{6E92CC30-DE8E-E0F9-2CBC-7DE33BD2B6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77821" y="1402255"/>
            <a:ext cx="1255739" cy="12557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E9BD5C1-5AE9-9DD4-DAB6-694A011F6FD0}"/>
              </a:ext>
            </a:extLst>
          </p:cNvPr>
          <p:cNvSpPr/>
          <p:nvPr/>
        </p:nvSpPr>
        <p:spPr>
          <a:xfrm>
            <a:off x="8120517" y="5402888"/>
            <a:ext cx="813043" cy="144655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8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4</a:t>
            </a:r>
          </a:p>
        </p:txBody>
      </p:sp>
      <p:sp>
        <p:nvSpPr>
          <p:cNvPr id="6" name="Freeform: Shape 5">
            <a:extLst>
              <a:ext uri="{FF2B5EF4-FFF2-40B4-BE49-F238E27FC236}">
                <a16:creationId xmlns:a16="http://schemas.microsoft.com/office/drawing/2014/main" id="{F1F0A808-2B9F-349F-F7C1-25D1C3D726BD}"/>
              </a:ext>
            </a:extLst>
          </p:cNvPr>
          <p:cNvSpPr/>
          <p:nvPr/>
        </p:nvSpPr>
        <p:spPr bwMode="auto">
          <a:xfrm>
            <a:off x="350714" y="3861582"/>
            <a:ext cx="7745243" cy="3221501"/>
          </a:xfrm>
          <a:custGeom>
            <a:avLst/>
            <a:gdLst>
              <a:gd name="connsiteX0" fmla="*/ 2497994 w 7745243"/>
              <a:gd name="connsiteY0" fmla="*/ 0 h 3221501"/>
              <a:gd name="connsiteX1" fmla="*/ 2462824 w 7745243"/>
              <a:gd name="connsiteY1" fmla="*/ 21101 h 3221501"/>
              <a:gd name="connsiteX2" fmla="*/ 1808677 w 7745243"/>
              <a:gd name="connsiteY2" fmla="*/ 168812 h 3221501"/>
              <a:gd name="connsiteX3" fmla="*/ 1119360 w 7745243"/>
              <a:gd name="connsiteY3" fmla="*/ 260252 h 3221501"/>
              <a:gd name="connsiteX4" fmla="*/ 535551 w 7745243"/>
              <a:gd name="connsiteY4" fmla="*/ 351692 h 3221501"/>
              <a:gd name="connsiteX5" fmla="*/ 219028 w 7745243"/>
              <a:gd name="connsiteY5" fmla="*/ 527538 h 3221501"/>
              <a:gd name="connsiteX6" fmla="*/ 169791 w 7745243"/>
              <a:gd name="connsiteY6" fmla="*/ 618978 h 3221501"/>
              <a:gd name="connsiteX7" fmla="*/ 134621 w 7745243"/>
              <a:gd name="connsiteY7" fmla="*/ 773723 h 3221501"/>
              <a:gd name="connsiteX8" fmla="*/ 113520 w 7745243"/>
              <a:gd name="connsiteY8" fmla="*/ 963636 h 3221501"/>
              <a:gd name="connsiteX9" fmla="*/ 57249 w 7745243"/>
              <a:gd name="connsiteY9" fmla="*/ 1413803 h 3221501"/>
              <a:gd name="connsiteX10" fmla="*/ 978 w 7745243"/>
              <a:gd name="connsiteY10" fmla="*/ 1772529 h 3221501"/>
              <a:gd name="connsiteX11" fmla="*/ 36148 w 7745243"/>
              <a:gd name="connsiteY11" fmla="*/ 2229729 h 3221501"/>
              <a:gd name="connsiteX12" fmla="*/ 317501 w 7745243"/>
              <a:gd name="connsiteY12" fmla="*/ 2497015 h 3221501"/>
              <a:gd name="connsiteX13" fmla="*/ 908344 w 7745243"/>
              <a:gd name="connsiteY13" fmla="*/ 2954215 h 3221501"/>
              <a:gd name="connsiteX14" fmla="*/ 2146301 w 7745243"/>
              <a:gd name="connsiteY14" fmla="*/ 3221501 h 3221501"/>
              <a:gd name="connsiteX15" fmla="*/ 2723077 w 7745243"/>
              <a:gd name="connsiteY15" fmla="*/ 3158196 h 3221501"/>
              <a:gd name="connsiteX16" fmla="*/ 3595274 w 7745243"/>
              <a:gd name="connsiteY16" fmla="*/ 3080824 h 3221501"/>
              <a:gd name="connsiteX17" fmla="*/ 4235354 w 7745243"/>
              <a:gd name="connsiteY17" fmla="*/ 2940147 h 3221501"/>
              <a:gd name="connsiteX18" fmla="*/ 4762892 w 7745243"/>
              <a:gd name="connsiteY18" fmla="*/ 2750233 h 3221501"/>
              <a:gd name="connsiteX19" fmla="*/ 5051280 w 7745243"/>
              <a:gd name="connsiteY19" fmla="*/ 2560320 h 3221501"/>
              <a:gd name="connsiteX20" fmla="*/ 5705428 w 7745243"/>
              <a:gd name="connsiteY20" fmla="*/ 2440744 h 3221501"/>
              <a:gd name="connsiteX21" fmla="*/ 5916443 w 7745243"/>
              <a:gd name="connsiteY21" fmla="*/ 2398541 h 3221501"/>
              <a:gd name="connsiteX22" fmla="*/ 6310338 w 7745243"/>
              <a:gd name="connsiteY22" fmla="*/ 2229729 h 3221501"/>
              <a:gd name="connsiteX23" fmla="*/ 6584658 w 7745243"/>
              <a:gd name="connsiteY23" fmla="*/ 2159390 h 3221501"/>
              <a:gd name="connsiteX24" fmla="*/ 6844911 w 7745243"/>
              <a:gd name="connsiteY24" fmla="*/ 1983544 h 3221501"/>
              <a:gd name="connsiteX25" fmla="*/ 7386517 w 7745243"/>
              <a:gd name="connsiteY25" fmla="*/ 1828800 h 3221501"/>
              <a:gd name="connsiteX26" fmla="*/ 7688972 w 7745243"/>
              <a:gd name="connsiteY26" fmla="*/ 1582615 h 3221501"/>
              <a:gd name="connsiteX27" fmla="*/ 7745243 w 7745243"/>
              <a:gd name="connsiteY27" fmla="*/ 1427870 h 3221501"/>
              <a:gd name="connsiteX28" fmla="*/ 7674904 w 7745243"/>
              <a:gd name="connsiteY28" fmla="*/ 956603 h 3221501"/>
              <a:gd name="connsiteX29" fmla="*/ 7442788 w 7745243"/>
              <a:gd name="connsiteY29" fmla="*/ 618978 h 3221501"/>
              <a:gd name="connsiteX30" fmla="*/ 7126264 w 7745243"/>
              <a:gd name="connsiteY30" fmla="*/ 414996 h 3221501"/>
              <a:gd name="connsiteX31" fmla="*/ 6296271 w 7745243"/>
              <a:gd name="connsiteY31" fmla="*/ 218049 h 3221501"/>
              <a:gd name="connsiteX32" fmla="*/ 5740597 w 7745243"/>
              <a:gd name="connsiteY32" fmla="*/ 147710 h 3221501"/>
              <a:gd name="connsiteX33" fmla="*/ 5402972 w 7745243"/>
              <a:gd name="connsiteY33" fmla="*/ 98473 h 3221501"/>
              <a:gd name="connsiteX34" fmla="*/ 4973908 w 7745243"/>
              <a:gd name="connsiteY34" fmla="*/ 70338 h 3221501"/>
              <a:gd name="connsiteX35" fmla="*/ 3299852 w 7745243"/>
              <a:gd name="connsiteY35" fmla="*/ 77372 h 3221501"/>
              <a:gd name="connsiteX36" fmla="*/ 2891889 w 7745243"/>
              <a:gd name="connsiteY36" fmla="*/ 126609 h 3221501"/>
              <a:gd name="connsiteX37" fmla="*/ 2645704 w 7745243"/>
              <a:gd name="connsiteY37" fmla="*/ 147710 h 3221501"/>
              <a:gd name="connsiteX38" fmla="*/ 2582400 w 7745243"/>
              <a:gd name="connsiteY38" fmla="*/ 154744 h 3221501"/>
              <a:gd name="connsiteX39" fmla="*/ 2483926 w 7745243"/>
              <a:gd name="connsiteY39" fmla="*/ 168812 h 3221501"/>
              <a:gd name="connsiteX40" fmla="*/ 2364351 w 7745243"/>
              <a:gd name="connsiteY40" fmla="*/ 182880 h 3221501"/>
              <a:gd name="connsiteX41" fmla="*/ 2104098 w 7745243"/>
              <a:gd name="connsiteY41" fmla="*/ 77372 h 3221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745243" h="3221501">
                <a:moveTo>
                  <a:pt x="2497994" y="0"/>
                </a:moveTo>
                <a:cubicBezTo>
                  <a:pt x="2486271" y="7034"/>
                  <a:pt x="2475415" y="15774"/>
                  <a:pt x="2462824" y="21101"/>
                </a:cubicBezTo>
                <a:cubicBezTo>
                  <a:pt x="2220365" y="123679"/>
                  <a:pt x="2153533" y="116069"/>
                  <a:pt x="1808677" y="168812"/>
                </a:cubicBezTo>
                <a:cubicBezTo>
                  <a:pt x="1579556" y="203854"/>
                  <a:pt x="1348790" y="227295"/>
                  <a:pt x="1119360" y="260252"/>
                </a:cubicBezTo>
                <a:cubicBezTo>
                  <a:pt x="924386" y="288259"/>
                  <a:pt x="730154" y="321212"/>
                  <a:pt x="535551" y="351692"/>
                </a:cubicBezTo>
                <a:cubicBezTo>
                  <a:pt x="420429" y="402058"/>
                  <a:pt x="301539" y="428525"/>
                  <a:pt x="219028" y="527538"/>
                </a:cubicBezTo>
                <a:cubicBezTo>
                  <a:pt x="196866" y="554132"/>
                  <a:pt x="186203" y="588498"/>
                  <a:pt x="169791" y="618978"/>
                </a:cubicBezTo>
                <a:cubicBezTo>
                  <a:pt x="158068" y="670560"/>
                  <a:pt x="143144" y="721517"/>
                  <a:pt x="134621" y="773723"/>
                </a:cubicBezTo>
                <a:cubicBezTo>
                  <a:pt x="124358" y="836585"/>
                  <a:pt x="121164" y="900402"/>
                  <a:pt x="113520" y="963636"/>
                </a:cubicBezTo>
                <a:cubicBezTo>
                  <a:pt x="95372" y="1113767"/>
                  <a:pt x="78088" y="1264022"/>
                  <a:pt x="57249" y="1413803"/>
                </a:cubicBezTo>
                <a:cubicBezTo>
                  <a:pt x="40570" y="1533686"/>
                  <a:pt x="19735" y="1652954"/>
                  <a:pt x="978" y="1772529"/>
                </a:cubicBezTo>
                <a:cubicBezTo>
                  <a:pt x="12701" y="1924929"/>
                  <a:pt x="-25046" y="2089663"/>
                  <a:pt x="36148" y="2229729"/>
                </a:cubicBezTo>
                <a:cubicBezTo>
                  <a:pt x="87937" y="2348268"/>
                  <a:pt x="217994" y="2414360"/>
                  <a:pt x="317501" y="2497015"/>
                </a:cubicBezTo>
                <a:cubicBezTo>
                  <a:pt x="509061" y="2656134"/>
                  <a:pt x="687459" y="2839219"/>
                  <a:pt x="908344" y="2954215"/>
                </a:cubicBezTo>
                <a:cubicBezTo>
                  <a:pt x="1466080" y="3244582"/>
                  <a:pt x="1617986" y="3205491"/>
                  <a:pt x="2146301" y="3221501"/>
                </a:cubicBezTo>
                <a:lnTo>
                  <a:pt x="2723077" y="3158196"/>
                </a:lnTo>
                <a:cubicBezTo>
                  <a:pt x="3013585" y="3129991"/>
                  <a:pt x="3306387" y="3122477"/>
                  <a:pt x="3595274" y="3080824"/>
                </a:cubicBezTo>
                <a:cubicBezTo>
                  <a:pt x="3811490" y="3049649"/>
                  <a:pt x="4025164" y="2999659"/>
                  <a:pt x="4235354" y="2940147"/>
                </a:cubicBezTo>
                <a:cubicBezTo>
                  <a:pt x="4415179" y="2889233"/>
                  <a:pt x="4762892" y="2750233"/>
                  <a:pt x="4762892" y="2750233"/>
                </a:cubicBezTo>
                <a:cubicBezTo>
                  <a:pt x="4793000" y="2728555"/>
                  <a:pt x="4983448" y="2581518"/>
                  <a:pt x="5051280" y="2560320"/>
                </a:cubicBezTo>
                <a:cubicBezTo>
                  <a:pt x="5333220" y="2472214"/>
                  <a:pt x="5421443" y="2486181"/>
                  <a:pt x="5705428" y="2440744"/>
                </a:cubicBezTo>
                <a:cubicBezTo>
                  <a:pt x="5776258" y="2429411"/>
                  <a:pt x="5846105" y="2412609"/>
                  <a:pt x="5916443" y="2398541"/>
                </a:cubicBezTo>
                <a:cubicBezTo>
                  <a:pt x="6047741" y="2342270"/>
                  <a:pt x="6175844" y="2277864"/>
                  <a:pt x="6310338" y="2229729"/>
                </a:cubicBezTo>
                <a:cubicBezTo>
                  <a:pt x="6399215" y="2197920"/>
                  <a:pt x="6498915" y="2198877"/>
                  <a:pt x="6584658" y="2159390"/>
                </a:cubicBezTo>
                <a:cubicBezTo>
                  <a:pt x="6679755" y="2115595"/>
                  <a:pt x="6744242" y="2012306"/>
                  <a:pt x="6844911" y="1983544"/>
                </a:cubicBezTo>
                <a:lnTo>
                  <a:pt x="7386517" y="1828800"/>
                </a:lnTo>
                <a:cubicBezTo>
                  <a:pt x="7485293" y="1761216"/>
                  <a:pt x="7618775" y="1679136"/>
                  <a:pt x="7688972" y="1582615"/>
                </a:cubicBezTo>
                <a:cubicBezTo>
                  <a:pt x="7721254" y="1538227"/>
                  <a:pt x="7726486" y="1479452"/>
                  <a:pt x="7745243" y="1427870"/>
                </a:cubicBezTo>
                <a:cubicBezTo>
                  <a:pt x="7736437" y="1328066"/>
                  <a:pt x="7721724" y="1051413"/>
                  <a:pt x="7674904" y="956603"/>
                </a:cubicBezTo>
                <a:cubicBezTo>
                  <a:pt x="7614433" y="834148"/>
                  <a:pt x="7528910" y="724974"/>
                  <a:pt x="7442788" y="618978"/>
                </a:cubicBezTo>
                <a:cubicBezTo>
                  <a:pt x="7374116" y="534459"/>
                  <a:pt x="7224191" y="448311"/>
                  <a:pt x="7126264" y="414996"/>
                </a:cubicBezTo>
                <a:cubicBezTo>
                  <a:pt x="6806717" y="306284"/>
                  <a:pt x="6611565" y="263091"/>
                  <a:pt x="6296271" y="218049"/>
                </a:cubicBezTo>
                <a:cubicBezTo>
                  <a:pt x="6111445" y="191645"/>
                  <a:pt x="5925649" y="172481"/>
                  <a:pt x="5740597" y="147710"/>
                </a:cubicBezTo>
                <a:cubicBezTo>
                  <a:pt x="5627870" y="132621"/>
                  <a:pt x="5516129" y="109893"/>
                  <a:pt x="5402972" y="98473"/>
                </a:cubicBezTo>
                <a:cubicBezTo>
                  <a:pt x="5260368" y="84082"/>
                  <a:pt x="5116929" y="79716"/>
                  <a:pt x="4973908" y="70338"/>
                </a:cubicBezTo>
                <a:lnTo>
                  <a:pt x="3299852" y="77372"/>
                </a:lnTo>
                <a:cubicBezTo>
                  <a:pt x="3162928" y="81073"/>
                  <a:pt x="3028363" y="114912"/>
                  <a:pt x="2891889" y="126609"/>
                </a:cubicBezTo>
                <a:lnTo>
                  <a:pt x="2645704" y="147710"/>
                </a:lnTo>
                <a:cubicBezTo>
                  <a:pt x="2624560" y="149632"/>
                  <a:pt x="2603453" y="151998"/>
                  <a:pt x="2582400" y="154744"/>
                </a:cubicBezTo>
                <a:cubicBezTo>
                  <a:pt x="2549521" y="159033"/>
                  <a:pt x="2483926" y="168812"/>
                  <a:pt x="2483926" y="168812"/>
                </a:cubicBezTo>
                <a:cubicBezTo>
                  <a:pt x="2440905" y="201077"/>
                  <a:pt x="2442523" y="209529"/>
                  <a:pt x="2364351" y="182880"/>
                </a:cubicBezTo>
                <a:cubicBezTo>
                  <a:pt x="1986500" y="54068"/>
                  <a:pt x="2251220" y="101893"/>
                  <a:pt x="2104098" y="77372"/>
                </a:cubicBezTo>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Tree>
    <p:extLst>
      <p:ext uri="{BB962C8B-B14F-4D97-AF65-F5344CB8AC3E}">
        <p14:creationId xmlns:p14="http://schemas.microsoft.com/office/powerpoint/2010/main" val="3447883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534400" cy="5668963"/>
          </a:xfrm>
        </p:spPr>
        <p:txBody>
          <a:bodyPr/>
          <a:lstStyle/>
          <a:p>
            <a:r>
              <a:rPr lang="en-US" dirty="0"/>
              <a:t>What is the g/</a:t>
            </a:r>
            <a:r>
              <a:rPr lang="en-US" dirty="0" err="1"/>
              <a:t>mol</a:t>
            </a:r>
            <a:r>
              <a:rPr lang="en-US" dirty="0"/>
              <a:t> of Nickel?</a:t>
            </a:r>
          </a:p>
          <a:p>
            <a:endParaRPr lang="en-US" dirty="0"/>
          </a:p>
          <a:p>
            <a:r>
              <a:rPr lang="en-US" dirty="0"/>
              <a:t>Ni = 58.69 g/</a:t>
            </a:r>
            <a:r>
              <a:rPr lang="en-US" dirty="0" err="1"/>
              <a:t>mol</a:t>
            </a:r>
            <a:endParaRPr lang="en-US" dirty="0"/>
          </a:p>
          <a:p>
            <a:endParaRPr lang="en-US" dirty="0"/>
          </a:p>
          <a:p>
            <a:r>
              <a:rPr lang="en-US" dirty="0">
                <a:solidFill>
                  <a:schemeClr val="bg1"/>
                </a:solidFill>
                <a:effectLst>
                  <a:glow rad="228600">
                    <a:srgbClr val="FFC000">
                      <a:alpha val="70000"/>
                    </a:srgbClr>
                  </a:glow>
                </a:effectLst>
              </a:rPr>
              <a:t>How many mols are in 10 grams of Copper?</a:t>
            </a:r>
          </a:p>
          <a:p>
            <a:endParaRPr lang="en-US" dirty="0"/>
          </a:p>
          <a:p>
            <a:pPr marL="2286000" lvl="5" indent="0">
              <a:buNone/>
            </a:pPr>
            <a:r>
              <a:rPr lang="en-US" sz="3200" dirty="0">
                <a:solidFill>
                  <a:srgbClr val="FFC000"/>
                </a:solidFill>
              </a:rPr>
              <a:t>1 mol Cu</a:t>
            </a:r>
          </a:p>
          <a:p>
            <a:pPr marL="0" indent="0">
              <a:buNone/>
            </a:pPr>
            <a:r>
              <a:rPr lang="en-US" dirty="0">
                <a:solidFill>
                  <a:srgbClr val="FFC000"/>
                </a:solidFill>
              </a:rPr>
              <a:t>10 g Cu </a:t>
            </a:r>
            <a:r>
              <a:rPr lang="en-US" dirty="0"/>
              <a:t>x--------------------- = </a:t>
            </a:r>
            <a:r>
              <a:rPr lang="en-US" dirty="0">
                <a:solidFill>
                  <a:srgbClr val="FFC000"/>
                </a:solidFill>
                <a:effectLst>
                  <a:glow rad="330200">
                    <a:schemeClr val="accent3">
                      <a:satMod val="175000"/>
                      <a:alpha val="64000"/>
                    </a:schemeClr>
                  </a:glow>
                </a:effectLst>
              </a:rPr>
              <a:t>.15 mol Cu                     </a:t>
            </a:r>
            <a:r>
              <a:rPr lang="en-US" dirty="0"/>
              <a:t>		</a:t>
            </a:r>
            <a:r>
              <a:rPr lang="en-US" dirty="0">
                <a:solidFill>
                  <a:srgbClr val="FFC000"/>
                </a:solidFill>
              </a:rPr>
              <a:t>    63.54 g Cu</a:t>
            </a:r>
          </a:p>
        </p:txBody>
      </p:sp>
      <p:pic>
        <p:nvPicPr>
          <p:cNvPr id="1026" name="Picture 2" descr="http://upload.wikimedia.org/wikipedia/commons/0/0f/Nickel_Nodule_obtained_by_Electroplat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580720">
            <a:off x="6300611" y="-89025"/>
            <a:ext cx="2400301" cy="32004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elements.vanderkrogt.net/images/elements/Ni_bufb37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2619" y="1219200"/>
            <a:ext cx="1396876" cy="1396876"/>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bwMode="auto">
          <a:xfrm>
            <a:off x="5210691" y="4267200"/>
            <a:ext cx="2525169" cy="990600"/>
          </a:xfrm>
          <a:prstGeom prst="ellipse">
            <a:avLst/>
          </a:prstGeom>
          <a:no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cxnSp>
        <p:nvCxnSpPr>
          <p:cNvPr id="8" name="Straight Connector 7"/>
          <p:cNvCxnSpPr/>
          <p:nvPr/>
        </p:nvCxnSpPr>
        <p:spPr bwMode="auto">
          <a:xfrm flipV="1">
            <a:off x="1143000" y="4724400"/>
            <a:ext cx="762000" cy="228600"/>
          </a:xfrm>
          <a:prstGeom prst="line">
            <a:avLst/>
          </a:prstGeom>
          <a:noFill/>
          <a:ln w="28575" cap="flat" cmpd="sng" algn="ctr">
            <a:solidFill>
              <a:srgbClr val="FFFF00"/>
            </a:solidFill>
            <a:prstDash val="solid"/>
            <a:round/>
            <a:headEnd type="none" w="med" len="med"/>
            <a:tailEnd type="none" w="med" len="med"/>
          </a:ln>
          <a:effectLst/>
        </p:spPr>
      </p:cxnSp>
      <p:cxnSp>
        <p:nvCxnSpPr>
          <p:cNvPr id="9" name="Straight Connector 8"/>
          <p:cNvCxnSpPr/>
          <p:nvPr/>
        </p:nvCxnSpPr>
        <p:spPr bwMode="auto">
          <a:xfrm flipV="1">
            <a:off x="3944588" y="5269845"/>
            <a:ext cx="762000" cy="228600"/>
          </a:xfrm>
          <a:prstGeom prst="line">
            <a:avLst/>
          </a:prstGeom>
          <a:noFill/>
          <a:ln w="28575" cap="flat" cmpd="sng" algn="ctr">
            <a:solidFill>
              <a:srgbClr val="FFFF00"/>
            </a:solidFill>
            <a:prstDash val="solid"/>
            <a:round/>
            <a:headEnd type="none" w="med" len="med"/>
            <a:tailEnd type="none" w="med" len="med"/>
          </a:ln>
          <a:effectLst/>
        </p:spPr>
      </p:cxnSp>
      <p:pic>
        <p:nvPicPr>
          <p:cNvPr id="10" name="Picture 9"/>
          <p:cNvPicPr>
            <a:picLocks noChangeAspect="1"/>
          </p:cNvPicPr>
          <p:nvPr/>
        </p:nvPicPr>
        <p:blipFill>
          <a:blip r:embed="rId4"/>
          <a:stretch>
            <a:fillRect/>
          </a:stretch>
        </p:blipFill>
        <p:spPr>
          <a:xfrm>
            <a:off x="112249" y="103864"/>
            <a:ext cx="8896174" cy="2689887"/>
          </a:xfrm>
          <a:prstGeom prst="rect">
            <a:avLst/>
          </a:prstGeom>
        </p:spPr>
      </p:pic>
      <p:sp>
        <p:nvSpPr>
          <p:cNvPr id="11" name="Rounded Rectangle 10"/>
          <p:cNvSpPr/>
          <p:nvPr/>
        </p:nvSpPr>
        <p:spPr bwMode="auto">
          <a:xfrm>
            <a:off x="6477000" y="609600"/>
            <a:ext cx="2531423" cy="609600"/>
          </a:xfrm>
          <a:prstGeom prst="roundRect">
            <a:avLst/>
          </a:prstGeom>
          <a:noFill/>
          <a:ln w="9525" cap="flat" cmpd="sng" algn="ctr">
            <a:solidFill>
              <a:schemeClr val="tx1"/>
            </a:solidFill>
            <a:prstDash val="solid"/>
            <a:round/>
            <a:headEnd type="none" w="med" len="med"/>
            <a:tailEnd type="none" w="med" len="med"/>
          </a:ln>
          <a:effectLst>
            <a:glow rad="228600">
              <a:srgbClr val="FF00FF">
                <a:alpha val="76000"/>
              </a:srgbClr>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2" name="Rounded Rectangle 11"/>
          <p:cNvSpPr/>
          <p:nvPr/>
        </p:nvSpPr>
        <p:spPr bwMode="auto">
          <a:xfrm>
            <a:off x="3872976" y="572566"/>
            <a:ext cx="1794257" cy="646634"/>
          </a:xfrm>
          <a:prstGeom prst="roundRect">
            <a:avLst/>
          </a:prstGeom>
          <a:noFill/>
          <a:ln w="9525" cap="flat" cmpd="sng" algn="ctr">
            <a:solidFill>
              <a:schemeClr val="tx1"/>
            </a:solidFill>
            <a:prstDash val="solid"/>
            <a:round/>
            <a:headEnd type="none" w="med" len="med"/>
            <a:tailEnd type="none" w="med" len="med"/>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3" name="Explosion 1 12"/>
          <p:cNvSpPr/>
          <p:nvPr/>
        </p:nvSpPr>
        <p:spPr bwMode="auto">
          <a:xfrm>
            <a:off x="4770104" y="-274638"/>
            <a:ext cx="2965757" cy="1222144"/>
          </a:xfrm>
          <a:prstGeom prst="irregularSeal1">
            <a:avLst/>
          </a:prstGeom>
          <a:solidFill>
            <a:srgbClr val="FFFF00">
              <a:alpha val="58000"/>
            </a:srgb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5" name="Picture 2" descr="Copper (Cu) - Uses, Density of Copper, Element Data, Physical &amp; Chemical  Properties with FAQs">
            <a:extLst>
              <a:ext uri="{FF2B5EF4-FFF2-40B4-BE49-F238E27FC236}">
                <a16:creationId xmlns:a16="http://schemas.microsoft.com/office/drawing/2014/main" id="{6E92CC30-DE8E-E0F9-2CBC-7DE33BD2B6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77821" y="1402255"/>
            <a:ext cx="1255739" cy="12557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E9BD5C1-5AE9-9DD4-DAB6-694A011F6FD0}"/>
              </a:ext>
            </a:extLst>
          </p:cNvPr>
          <p:cNvSpPr/>
          <p:nvPr/>
        </p:nvSpPr>
        <p:spPr>
          <a:xfrm>
            <a:off x="8120517" y="5402888"/>
            <a:ext cx="813043" cy="144655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8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4</a:t>
            </a:r>
          </a:p>
        </p:txBody>
      </p:sp>
      <p:sp>
        <p:nvSpPr>
          <p:cNvPr id="6" name="Freeform: Shape 5">
            <a:extLst>
              <a:ext uri="{FF2B5EF4-FFF2-40B4-BE49-F238E27FC236}">
                <a16:creationId xmlns:a16="http://schemas.microsoft.com/office/drawing/2014/main" id="{F1F0A808-2B9F-349F-F7C1-25D1C3D726BD}"/>
              </a:ext>
            </a:extLst>
          </p:cNvPr>
          <p:cNvSpPr/>
          <p:nvPr/>
        </p:nvSpPr>
        <p:spPr bwMode="auto">
          <a:xfrm>
            <a:off x="350714" y="3861582"/>
            <a:ext cx="7745243" cy="3221501"/>
          </a:xfrm>
          <a:custGeom>
            <a:avLst/>
            <a:gdLst>
              <a:gd name="connsiteX0" fmla="*/ 2497994 w 7745243"/>
              <a:gd name="connsiteY0" fmla="*/ 0 h 3221501"/>
              <a:gd name="connsiteX1" fmla="*/ 2462824 w 7745243"/>
              <a:gd name="connsiteY1" fmla="*/ 21101 h 3221501"/>
              <a:gd name="connsiteX2" fmla="*/ 1808677 w 7745243"/>
              <a:gd name="connsiteY2" fmla="*/ 168812 h 3221501"/>
              <a:gd name="connsiteX3" fmla="*/ 1119360 w 7745243"/>
              <a:gd name="connsiteY3" fmla="*/ 260252 h 3221501"/>
              <a:gd name="connsiteX4" fmla="*/ 535551 w 7745243"/>
              <a:gd name="connsiteY4" fmla="*/ 351692 h 3221501"/>
              <a:gd name="connsiteX5" fmla="*/ 219028 w 7745243"/>
              <a:gd name="connsiteY5" fmla="*/ 527538 h 3221501"/>
              <a:gd name="connsiteX6" fmla="*/ 169791 w 7745243"/>
              <a:gd name="connsiteY6" fmla="*/ 618978 h 3221501"/>
              <a:gd name="connsiteX7" fmla="*/ 134621 w 7745243"/>
              <a:gd name="connsiteY7" fmla="*/ 773723 h 3221501"/>
              <a:gd name="connsiteX8" fmla="*/ 113520 w 7745243"/>
              <a:gd name="connsiteY8" fmla="*/ 963636 h 3221501"/>
              <a:gd name="connsiteX9" fmla="*/ 57249 w 7745243"/>
              <a:gd name="connsiteY9" fmla="*/ 1413803 h 3221501"/>
              <a:gd name="connsiteX10" fmla="*/ 978 w 7745243"/>
              <a:gd name="connsiteY10" fmla="*/ 1772529 h 3221501"/>
              <a:gd name="connsiteX11" fmla="*/ 36148 w 7745243"/>
              <a:gd name="connsiteY11" fmla="*/ 2229729 h 3221501"/>
              <a:gd name="connsiteX12" fmla="*/ 317501 w 7745243"/>
              <a:gd name="connsiteY12" fmla="*/ 2497015 h 3221501"/>
              <a:gd name="connsiteX13" fmla="*/ 908344 w 7745243"/>
              <a:gd name="connsiteY13" fmla="*/ 2954215 h 3221501"/>
              <a:gd name="connsiteX14" fmla="*/ 2146301 w 7745243"/>
              <a:gd name="connsiteY14" fmla="*/ 3221501 h 3221501"/>
              <a:gd name="connsiteX15" fmla="*/ 2723077 w 7745243"/>
              <a:gd name="connsiteY15" fmla="*/ 3158196 h 3221501"/>
              <a:gd name="connsiteX16" fmla="*/ 3595274 w 7745243"/>
              <a:gd name="connsiteY16" fmla="*/ 3080824 h 3221501"/>
              <a:gd name="connsiteX17" fmla="*/ 4235354 w 7745243"/>
              <a:gd name="connsiteY17" fmla="*/ 2940147 h 3221501"/>
              <a:gd name="connsiteX18" fmla="*/ 4762892 w 7745243"/>
              <a:gd name="connsiteY18" fmla="*/ 2750233 h 3221501"/>
              <a:gd name="connsiteX19" fmla="*/ 5051280 w 7745243"/>
              <a:gd name="connsiteY19" fmla="*/ 2560320 h 3221501"/>
              <a:gd name="connsiteX20" fmla="*/ 5705428 w 7745243"/>
              <a:gd name="connsiteY20" fmla="*/ 2440744 h 3221501"/>
              <a:gd name="connsiteX21" fmla="*/ 5916443 w 7745243"/>
              <a:gd name="connsiteY21" fmla="*/ 2398541 h 3221501"/>
              <a:gd name="connsiteX22" fmla="*/ 6310338 w 7745243"/>
              <a:gd name="connsiteY22" fmla="*/ 2229729 h 3221501"/>
              <a:gd name="connsiteX23" fmla="*/ 6584658 w 7745243"/>
              <a:gd name="connsiteY23" fmla="*/ 2159390 h 3221501"/>
              <a:gd name="connsiteX24" fmla="*/ 6844911 w 7745243"/>
              <a:gd name="connsiteY24" fmla="*/ 1983544 h 3221501"/>
              <a:gd name="connsiteX25" fmla="*/ 7386517 w 7745243"/>
              <a:gd name="connsiteY25" fmla="*/ 1828800 h 3221501"/>
              <a:gd name="connsiteX26" fmla="*/ 7688972 w 7745243"/>
              <a:gd name="connsiteY26" fmla="*/ 1582615 h 3221501"/>
              <a:gd name="connsiteX27" fmla="*/ 7745243 w 7745243"/>
              <a:gd name="connsiteY27" fmla="*/ 1427870 h 3221501"/>
              <a:gd name="connsiteX28" fmla="*/ 7674904 w 7745243"/>
              <a:gd name="connsiteY28" fmla="*/ 956603 h 3221501"/>
              <a:gd name="connsiteX29" fmla="*/ 7442788 w 7745243"/>
              <a:gd name="connsiteY29" fmla="*/ 618978 h 3221501"/>
              <a:gd name="connsiteX30" fmla="*/ 7126264 w 7745243"/>
              <a:gd name="connsiteY30" fmla="*/ 414996 h 3221501"/>
              <a:gd name="connsiteX31" fmla="*/ 6296271 w 7745243"/>
              <a:gd name="connsiteY31" fmla="*/ 218049 h 3221501"/>
              <a:gd name="connsiteX32" fmla="*/ 5740597 w 7745243"/>
              <a:gd name="connsiteY32" fmla="*/ 147710 h 3221501"/>
              <a:gd name="connsiteX33" fmla="*/ 5402972 w 7745243"/>
              <a:gd name="connsiteY33" fmla="*/ 98473 h 3221501"/>
              <a:gd name="connsiteX34" fmla="*/ 4973908 w 7745243"/>
              <a:gd name="connsiteY34" fmla="*/ 70338 h 3221501"/>
              <a:gd name="connsiteX35" fmla="*/ 3299852 w 7745243"/>
              <a:gd name="connsiteY35" fmla="*/ 77372 h 3221501"/>
              <a:gd name="connsiteX36" fmla="*/ 2891889 w 7745243"/>
              <a:gd name="connsiteY36" fmla="*/ 126609 h 3221501"/>
              <a:gd name="connsiteX37" fmla="*/ 2645704 w 7745243"/>
              <a:gd name="connsiteY37" fmla="*/ 147710 h 3221501"/>
              <a:gd name="connsiteX38" fmla="*/ 2582400 w 7745243"/>
              <a:gd name="connsiteY38" fmla="*/ 154744 h 3221501"/>
              <a:gd name="connsiteX39" fmla="*/ 2483926 w 7745243"/>
              <a:gd name="connsiteY39" fmla="*/ 168812 h 3221501"/>
              <a:gd name="connsiteX40" fmla="*/ 2364351 w 7745243"/>
              <a:gd name="connsiteY40" fmla="*/ 182880 h 3221501"/>
              <a:gd name="connsiteX41" fmla="*/ 2104098 w 7745243"/>
              <a:gd name="connsiteY41" fmla="*/ 77372 h 3221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745243" h="3221501">
                <a:moveTo>
                  <a:pt x="2497994" y="0"/>
                </a:moveTo>
                <a:cubicBezTo>
                  <a:pt x="2486271" y="7034"/>
                  <a:pt x="2475415" y="15774"/>
                  <a:pt x="2462824" y="21101"/>
                </a:cubicBezTo>
                <a:cubicBezTo>
                  <a:pt x="2220365" y="123679"/>
                  <a:pt x="2153533" y="116069"/>
                  <a:pt x="1808677" y="168812"/>
                </a:cubicBezTo>
                <a:cubicBezTo>
                  <a:pt x="1579556" y="203854"/>
                  <a:pt x="1348790" y="227295"/>
                  <a:pt x="1119360" y="260252"/>
                </a:cubicBezTo>
                <a:cubicBezTo>
                  <a:pt x="924386" y="288259"/>
                  <a:pt x="730154" y="321212"/>
                  <a:pt x="535551" y="351692"/>
                </a:cubicBezTo>
                <a:cubicBezTo>
                  <a:pt x="420429" y="402058"/>
                  <a:pt x="301539" y="428525"/>
                  <a:pt x="219028" y="527538"/>
                </a:cubicBezTo>
                <a:cubicBezTo>
                  <a:pt x="196866" y="554132"/>
                  <a:pt x="186203" y="588498"/>
                  <a:pt x="169791" y="618978"/>
                </a:cubicBezTo>
                <a:cubicBezTo>
                  <a:pt x="158068" y="670560"/>
                  <a:pt x="143144" y="721517"/>
                  <a:pt x="134621" y="773723"/>
                </a:cubicBezTo>
                <a:cubicBezTo>
                  <a:pt x="124358" y="836585"/>
                  <a:pt x="121164" y="900402"/>
                  <a:pt x="113520" y="963636"/>
                </a:cubicBezTo>
                <a:cubicBezTo>
                  <a:pt x="95372" y="1113767"/>
                  <a:pt x="78088" y="1264022"/>
                  <a:pt x="57249" y="1413803"/>
                </a:cubicBezTo>
                <a:cubicBezTo>
                  <a:pt x="40570" y="1533686"/>
                  <a:pt x="19735" y="1652954"/>
                  <a:pt x="978" y="1772529"/>
                </a:cubicBezTo>
                <a:cubicBezTo>
                  <a:pt x="12701" y="1924929"/>
                  <a:pt x="-25046" y="2089663"/>
                  <a:pt x="36148" y="2229729"/>
                </a:cubicBezTo>
                <a:cubicBezTo>
                  <a:pt x="87937" y="2348268"/>
                  <a:pt x="217994" y="2414360"/>
                  <a:pt x="317501" y="2497015"/>
                </a:cubicBezTo>
                <a:cubicBezTo>
                  <a:pt x="509061" y="2656134"/>
                  <a:pt x="687459" y="2839219"/>
                  <a:pt x="908344" y="2954215"/>
                </a:cubicBezTo>
                <a:cubicBezTo>
                  <a:pt x="1466080" y="3244582"/>
                  <a:pt x="1617986" y="3205491"/>
                  <a:pt x="2146301" y="3221501"/>
                </a:cubicBezTo>
                <a:lnTo>
                  <a:pt x="2723077" y="3158196"/>
                </a:lnTo>
                <a:cubicBezTo>
                  <a:pt x="3013585" y="3129991"/>
                  <a:pt x="3306387" y="3122477"/>
                  <a:pt x="3595274" y="3080824"/>
                </a:cubicBezTo>
                <a:cubicBezTo>
                  <a:pt x="3811490" y="3049649"/>
                  <a:pt x="4025164" y="2999659"/>
                  <a:pt x="4235354" y="2940147"/>
                </a:cubicBezTo>
                <a:cubicBezTo>
                  <a:pt x="4415179" y="2889233"/>
                  <a:pt x="4762892" y="2750233"/>
                  <a:pt x="4762892" y="2750233"/>
                </a:cubicBezTo>
                <a:cubicBezTo>
                  <a:pt x="4793000" y="2728555"/>
                  <a:pt x="4983448" y="2581518"/>
                  <a:pt x="5051280" y="2560320"/>
                </a:cubicBezTo>
                <a:cubicBezTo>
                  <a:pt x="5333220" y="2472214"/>
                  <a:pt x="5421443" y="2486181"/>
                  <a:pt x="5705428" y="2440744"/>
                </a:cubicBezTo>
                <a:cubicBezTo>
                  <a:pt x="5776258" y="2429411"/>
                  <a:pt x="5846105" y="2412609"/>
                  <a:pt x="5916443" y="2398541"/>
                </a:cubicBezTo>
                <a:cubicBezTo>
                  <a:pt x="6047741" y="2342270"/>
                  <a:pt x="6175844" y="2277864"/>
                  <a:pt x="6310338" y="2229729"/>
                </a:cubicBezTo>
                <a:cubicBezTo>
                  <a:pt x="6399215" y="2197920"/>
                  <a:pt x="6498915" y="2198877"/>
                  <a:pt x="6584658" y="2159390"/>
                </a:cubicBezTo>
                <a:cubicBezTo>
                  <a:pt x="6679755" y="2115595"/>
                  <a:pt x="6744242" y="2012306"/>
                  <a:pt x="6844911" y="1983544"/>
                </a:cubicBezTo>
                <a:lnTo>
                  <a:pt x="7386517" y="1828800"/>
                </a:lnTo>
                <a:cubicBezTo>
                  <a:pt x="7485293" y="1761216"/>
                  <a:pt x="7618775" y="1679136"/>
                  <a:pt x="7688972" y="1582615"/>
                </a:cubicBezTo>
                <a:cubicBezTo>
                  <a:pt x="7721254" y="1538227"/>
                  <a:pt x="7726486" y="1479452"/>
                  <a:pt x="7745243" y="1427870"/>
                </a:cubicBezTo>
                <a:cubicBezTo>
                  <a:pt x="7736437" y="1328066"/>
                  <a:pt x="7721724" y="1051413"/>
                  <a:pt x="7674904" y="956603"/>
                </a:cubicBezTo>
                <a:cubicBezTo>
                  <a:pt x="7614433" y="834148"/>
                  <a:pt x="7528910" y="724974"/>
                  <a:pt x="7442788" y="618978"/>
                </a:cubicBezTo>
                <a:cubicBezTo>
                  <a:pt x="7374116" y="534459"/>
                  <a:pt x="7224191" y="448311"/>
                  <a:pt x="7126264" y="414996"/>
                </a:cubicBezTo>
                <a:cubicBezTo>
                  <a:pt x="6806717" y="306284"/>
                  <a:pt x="6611565" y="263091"/>
                  <a:pt x="6296271" y="218049"/>
                </a:cubicBezTo>
                <a:cubicBezTo>
                  <a:pt x="6111445" y="191645"/>
                  <a:pt x="5925649" y="172481"/>
                  <a:pt x="5740597" y="147710"/>
                </a:cubicBezTo>
                <a:cubicBezTo>
                  <a:pt x="5627870" y="132621"/>
                  <a:pt x="5516129" y="109893"/>
                  <a:pt x="5402972" y="98473"/>
                </a:cubicBezTo>
                <a:cubicBezTo>
                  <a:pt x="5260368" y="84082"/>
                  <a:pt x="5116929" y="79716"/>
                  <a:pt x="4973908" y="70338"/>
                </a:cubicBezTo>
                <a:lnTo>
                  <a:pt x="3299852" y="77372"/>
                </a:lnTo>
                <a:cubicBezTo>
                  <a:pt x="3162928" y="81073"/>
                  <a:pt x="3028363" y="114912"/>
                  <a:pt x="2891889" y="126609"/>
                </a:cubicBezTo>
                <a:lnTo>
                  <a:pt x="2645704" y="147710"/>
                </a:lnTo>
                <a:cubicBezTo>
                  <a:pt x="2624560" y="149632"/>
                  <a:pt x="2603453" y="151998"/>
                  <a:pt x="2582400" y="154744"/>
                </a:cubicBezTo>
                <a:cubicBezTo>
                  <a:pt x="2549521" y="159033"/>
                  <a:pt x="2483926" y="168812"/>
                  <a:pt x="2483926" y="168812"/>
                </a:cubicBezTo>
                <a:cubicBezTo>
                  <a:pt x="2440905" y="201077"/>
                  <a:pt x="2442523" y="209529"/>
                  <a:pt x="2364351" y="182880"/>
                </a:cubicBezTo>
                <a:cubicBezTo>
                  <a:pt x="1986500" y="54068"/>
                  <a:pt x="2251220" y="101893"/>
                  <a:pt x="2104098" y="77372"/>
                </a:cubicBezTo>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7" name="Picture 6">
            <a:extLst>
              <a:ext uri="{FF2B5EF4-FFF2-40B4-BE49-F238E27FC236}">
                <a16:creationId xmlns:a16="http://schemas.microsoft.com/office/drawing/2014/main" id="{D80FF11F-7ABA-41C4-319F-D8F3362899EB}"/>
              </a:ext>
            </a:extLst>
          </p:cNvPr>
          <p:cNvPicPr>
            <a:picLocks noChangeAspect="1"/>
          </p:cNvPicPr>
          <p:nvPr/>
        </p:nvPicPr>
        <p:blipFill>
          <a:blip r:embed="rId6"/>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7400995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534400" cy="5668963"/>
          </a:xfrm>
        </p:spPr>
        <p:txBody>
          <a:bodyPr/>
          <a:lstStyle/>
          <a:p>
            <a:r>
              <a:rPr lang="en-US" dirty="0"/>
              <a:t>What is the g/</a:t>
            </a:r>
            <a:r>
              <a:rPr lang="en-US" dirty="0" err="1"/>
              <a:t>mol</a:t>
            </a:r>
            <a:r>
              <a:rPr lang="en-US" dirty="0"/>
              <a:t> of Nickel?</a:t>
            </a:r>
          </a:p>
          <a:p>
            <a:endParaRPr lang="en-US" dirty="0"/>
          </a:p>
          <a:p>
            <a:r>
              <a:rPr lang="en-US" dirty="0"/>
              <a:t>Ni = 58.69 g/</a:t>
            </a:r>
            <a:r>
              <a:rPr lang="en-US" dirty="0" err="1"/>
              <a:t>mol</a:t>
            </a:r>
            <a:endParaRPr lang="en-US" dirty="0"/>
          </a:p>
          <a:p>
            <a:endParaRPr lang="en-US" dirty="0"/>
          </a:p>
          <a:p>
            <a:r>
              <a:rPr lang="en-US" dirty="0">
                <a:solidFill>
                  <a:schemeClr val="bg1"/>
                </a:solidFill>
                <a:effectLst>
                  <a:glow rad="228600">
                    <a:srgbClr val="FFC000">
                      <a:alpha val="70000"/>
                    </a:srgbClr>
                  </a:glow>
                </a:effectLst>
              </a:rPr>
              <a:t>How many mols are in 10 grams of Copper?</a:t>
            </a:r>
          </a:p>
          <a:p>
            <a:endParaRPr lang="en-US" dirty="0"/>
          </a:p>
          <a:p>
            <a:pPr marL="2286000" lvl="5" indent="0">
              <a:buNone/>
            </a:pPr>
            <a:r>
              <a:rPr lang="en-US" sz="3200" dirty="0">
                <a:solidFill>
                  <a:srgbClr val="FFC000"/>
                </a:solidFill>
              </a:rPr>
              <a:t>1 mol Cu</a:t>
            </a:r>
          </a:p>
          <a:p>
            <a:pPr marL="0" indent="0">
              <a:buNone/>
            </a:pPr>
            <a:r>
              <a:rPr lang="en-US" dirty="0">
                <a:solidFill>
                  <a:srgbClr val="FFC000"/>
                </a:solidFill>
              </a:rPr>
              <a:t>10 g Cu </a:t>
            </a:r>
            <a:r>
              <a:rPr lang="en-US" dirty="0"/>
              <a:t>x--------------------- = </a:t>
            </a:r>
            <a:r>
              <a:rPr lang="en-US" dirty="0">
                <a:solidFill>
                  <a:schemeClr val="bg1"/>
                </a:solidFill>
                <a:effectLst/>
              </a:rPr>
              <a:t>.15 mol Cu                     </a:t>
            </a:r>
            <a:r>
              <a:rPr lang="en-US" dirty="0"/>
              <a:t>		</a:t>
            </a:r>
            <a:r>
              <a:rPr lang="en-US" dirty="0">
                <a:solidFill>
                  <a:srgbClr val="FFC000"/>
                </a:solidFill>
              </a:rPr>
              <a:t>    63.54 g Cu</a:t>
            </a:r>
          </a:p>
        </p:txBody>
      </p:sp>
      <p:pic>
        <p:nvPicPr>
          <p:cNvPr id="1026" name="Picture 2" descr="http://upload.wikimedia.org/wikipedia/commons/0/0f/Nickel_Nodule_obtained_by_Electroplat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580720">
            <a:off x="6300611" y="-89025"/>
            <a:ext cx="2400301" cy="32004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elements.vanderkrogt.net/images/elements/Ni_bufb37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2619" y="1219200"/>
            <a:ext cx="1396876" cy="13968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a:stretch>
            <a:fillRect/>
          </a:stretch>
        </p:blipFill>
        <p:spPr>
          <a:xfrm>
            <a:off x="112249" y="103864"/>
            <a:ext cx="8896174" cy="2689887"/>
          </a:xfrm>
          <a:prstGeom prst="rect">
            <a:avLst/>
          </a:prstGeom>
        </p:spPr>
      </p:pic>
      <p:sp>
        <p:nvSpPr>
          <p:cNvPr id="11" name="Rounded Rectangle 10"/>
          <p:cNvSpPr/>
          <p:nvPr/>
        </p:nvSpPr>
        <p:spPr bwMode="auto">
          <a:xfrm>
            <a:off x="6477000" y="609600"/>
            <a:ext cx="2531423" cy="609600"/>
          </a:xfrm>
          <a:prstGeom prst="roundRect">
            <a:avLst/>
          </a:prstGeom>
          <a:noFill/>
          <a:ln w="9525" cap="flat" cmpd="sng" algn="ctr">
            <a:solidFill>
              <a:schemeClr val="tx1"/>
            </a:solidFill>
            <a:prstDash val="solid"/>
            <a:round/>
            <a:headEnd type="none" w="med" len="med"/>
            <a:tailEnd type="none" w="med" len="med"/>
          </a:ln>
          <a:effectLst>
            <a:glow rad="228600">
              <a:srgbClr val="FF00FF">
                <a:alpha val="76000"/>
              </a:srgbClr>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2" name="Rounded Rectangle 11"/>
          <p:cNvSpPr/>
          <p:nvPr/>
        </p:nvSpPr>
        <p:spPr bwMode="auto">
          <a:xfrm>
            <a:off x="3872976" y="572566"/>
            <a:ext cx="1794257" cy="646634"/>
          </a:xfrm>
          <a:prstGeom prst="roundRect">
            <a:avLst/>
          </a:prstGeom>
          <a:noFill/>
          <a:ln w="9525" cap="flat" cmpd="sng" algn="ctr">
            <a:solidFill>
              <a:schemeClr val="tx1"/>
            </a:solidFill>
            <a:prstDash val="solid"/>
            <a:round/>
            <a:headEnd type="none" w="med" len="med"/>
            <a:tailEnd type="none" w="med" len="med"/>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3" name="Explosion 1 12"/>
          <p:cNvSpPr/>
          <p:nvPr/>
        </p:nvSpPr>
        <p:spPr bwMode="auto">
          <a:xfrm>
            <a:off x="4770104" y="-274638"/>
            <a:ext cx="2965757" cy="1222144"/>
          </a:xfrm>
          <a:prstGeom prst="irregularSeal1">
            <a:avLst/>
          </a:prstGeom>
          <a:solidFill>
            <a:srgbClr val="FFFF00">
              <a:alpha val="58000"/>
            </a:srgb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5" name="Picture 2" descr="Copper (Cu) - Uses, Density of Copper, Element Data, Physical &amp; Chemical  Properties with FAQs">
            <a:extLst>
              <a:ext uri="{FF2B5EF4-FFF2-40B4-BE49-F238E27FC236}">
                <a16:creationId xmlns:a16="http://schemas.microsoft.com/office/drawing/2014/main" id="{6E92CC30-DE8E-E0F9-2CBC-7DE33BD2B6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77821" y="1402255"/>
            <a:ext cx="1255739" cy="12557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E9BD5C1-5AE9-9DD4-DAB6-694A011F6FD0}"/>
              </a:ext>
            </a:extLst>
          </p:cNvPr>
          <p:cNvSpPr/>
          <p:nvPr/>
        </p:nvSpPr>
        <p:spPr>
          <a:xfrm>
            <a:off x="8120517" y="5402888"/>
            <a:ext cx="813043" cy="144655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8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4</a:t>
            </a:r>
          </a:p>
        </p:txBody>
      </p:sp>
      <p:pic>
        <p:nvPicPr>
          <p:cNvPr id="2" name="Picture 1">
            <a:extLst>
              <a:ext uri="{FF2B5EF4-FFF2-40B4-BE49-F238E27FC236}">
                <a16:creationId xmlns:a16="http://schemas.microsoft.com/office/drawing/2014/main" id="{C2C89759-B5B1-51B8-8669-48446BD84039}"/>
              </a:ext>
            </a:extLst>
          </p:cNvPr>
          <p:cNvPicPr>
            <a:picLocks noChangeAspect="1"/>
          </p:cNvPicPr>
          <p:nvPr/>
        </p:nvPicPr>
        <p:blipFill>
          <a:blip r:embed="rId6"/>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8132328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534400" cy="5668963"/>
          </a:xfrm>
        </p:spPr>
        <p:txBody>
          <a:bodyPr/>
          <a:lstStyle/>
          <a:p>
            <a:r>
              <a:rPr lang="en-US" dirty="0"/>
              <a:t>What is the g/</a:t>
            </a:r>
            <a:r>
              <a:rPr lang="en-US" dirty="0" err="1"/>
              <a:t>mol</a:t>
            </a:r>
            <a:r>
              <a:rPr lang="en-US" dirty="0"/>
              <a:t> of Nickel?</a:t>
            </a:r>
          </a:p>
          <a:p>
            <a:endParaRPr lang="en-US" dirty="0"/>
          </a:p>
          <a:p>
            <a:r>
              <a:rPr lang="en-US" dirty="0"/>
              <a:t>Ni = 58.69 g/</a:t>
            </a:r>
            <a:r>
              <a:rPr lang="en-US" dirty="0" err="1"/>
              <a:t>mol</a:t>
            </a:r>
            <a:endParaRPr lang="en-US" dirty="0"/>
          </a:p>
          <a:p>
            <a:endParaRPr lang="en-US" dirty="0"/>
          </a:p>
          <a:p>
            <a:r>
              <a:rPr lang="en-US" dirty="0">
                <a:solidFill>
                  <a:schemeClr val="bg1"/>
                </a:solidFill>
                <a:effectLst>
                  <a:glow rad="228600">
                    <a:srgbClr val="FFC000">
                      <a:alpha val="70000"/>
                    </a:srgbClr>
                  </a:glow>
                </a:effectLst>
              </a:rPr>
              <a:t>How many mols are in 10 grams of Copper?</a:t>
            </a:r>
          </a:p>
          <a:p>
            <a:endParaRPr lang="en-US" dirty="0"/>
          </a:p>
          <a:p>
            <a:pPr marL="2286000" lvl="5" indent="0">
              <a:buNone/>
            </a:pPr>
            <a:r>
              <a:rPr lang="en-US" sz="3200" dirty="0">
                <a:solidFill>
                  <a:srgbClr val="FFC000"/>
                </a:solidFill>
              </a:rPr>
              <a:t>1 mol Cu</a:t>
            </a:r>
          </a:p>
          <a:p>
            <a:pPr marL="0" indent="0">
              <a:buNone/>
            </a:pPr>
            <a:r>
              <a:rPr lang="en-US" dirty="0">
                <a:solidFill>
                  <a:srgbClr val="FFC000"/>
                </a:solidFill>
              </a:rPr>
              <a:t>10 g Cu </a:t>
            </a:r>
            <a:r>
              <a:rPr lang="en-US" dirty="0"/>
              <a:t>x--------------------- = </a:t>
            </a:r>
            <a:r>
              <a:rPr lang="en-US" dirty="0">
                <a:solidFill>
                  <a:schemeClr val="bg1"/>
                </a:solidFill>
                <a:effectLst/>
              </a:rPr>
              <a:t>.15 mol Cu                     </a:t>
            </a:r>
            <a:r>
              <a:rPr lang="en-US" dirty="0"/>
              <a:t>		</a:t>
            </a:r>
            <a:r>
              <a:rPr lang="en-US" dirty="0">
                <a:solidFill>
                  <a:srgbClr val="FFC000"/>
                </a:solidFill>
              </a:rPr>
              <a:t>    63.54 g Cu</a:t>
            </a:r>
          </a:p>
        </p:txBody>
      </p:sp>
      <p:pic>
        <p:nvPicPr>
          <p:cNvPr id="1026" name="Picture 2" descr="http://upload.wikimedia.org/wikipedia/commons/0/0f/Nickel_Nodule_obtained_by_Electroplat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580720">
            <a:off x="6300611" y="-89025"/>
            <a:ext cx="2400301" cy="32004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elements.vanderkrogt.net/images/elements/Ni_bufb37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2619" y="1219200"/>
            <a:ext cx="1396876" cy="139687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bwMode="auto">
          <a:xfrm flipV="1">
            <a:off x="1143000" y="4724400"/>
            <a:ext cx="762000" cy="228600"/>
          </a:xfrm>
          <a:prstGeom prst="line">
            <a:avLst/>
          </a:prstGeom>
          <a:noFill/>
          <a:ln w="28575" cap="flat" cmpd="sng" algn="ctr">
            <a:solidFill>
              <a:srgbClr val="FFFF00"/>
            </a:solidFill>
            <a:prstDash val="solid"/>
            <a:round/>
            <a:headEnd type="none" w="med" len="med"/>
            <a:tailEnd type="none" w="med" len="med"/>
          </a:ln>
          <a:effectLst/>
        </p:spPr>
      </p:cxnSp>
      <p:cxnSp>
        <p:nvCxnSpPr>
          <p:cNvPr id="9" name="Straight Connector 8"/>
          <p:cNvCxnSpPr/>
          <p:nvPr/>
        </p:nvCxnSpPr>
        <p:spPr bwMode="auto">
          <a:xfrm flipV="1">
            <a:off x="3944588" y="5269845"/>
            <a:ext cx="762000" cy="228600"/>
          </a:xfrm>
          <a:prstGeom prst="line">
            <a:avLst/>
          </a:prstGeom>
          <a:noFill/>
          <a:ln w="28575" cap="flat" cmpd="sng" algn="ctr">
            <a:solidFill>
              <a:srgbClr val="FFFF00"/>
            </a:solidFill>
            <a:prstDash val="solid"/>
            <a:round/>
            <a:headEnd type="none" w="med" len="med"/>
            <a:tailEnd type="none" w="med" len="med"/>
          </a:ln>
          <a:effectLst/>
        </p:spPr>
      </p:cxnSp>
      <p:pic>
        <p:nvPicPr>
          <p:cNvPr id="10" name="Picture 9"/>
          <p:cNvPicPr>
            <a:picLocks noChangeAspect="1"/>
          </p:cNvPicPr>
          <p:nvPr/>
        </p:nvPicPr>
        <p:blipFill>
          <a:blip r:embed="rId4"/>
          <a:stretch>
            <a:fillRect/>
          </a:stretch>
        </p:blipFill>
        <p:spPr>
          <a:xfrm>
            <a:off x="112249" y="103864"/>
            <a:ext cx="8896174" cy="2689887"/>
          </a:xfrm>
          <a:prstGeom prst="rect">
            <a:avLst/>
          </a:prstGeom>
        </p:spPr>
      </p:pic>
      <p:sp>
        <p:nvSpPr>
          <p:cNvPr id="11" name="Rounded Rectangle 10"/>
          <p:cNvSpPr/>
          <p:nvPr/>
        </p:nvSpPr>
        <p:spPr bwMode="auto">
          <a:xfrm>
            <a:off x="6477000" y="609600"/>
            <a:ext cx="2531423" cy="609600"/>
          </a:xfrm>
          <a:prstGeom prst="roundRect">
            <a:avLst/>
          </a:prstGeom>
          <a:noFill/>
          <a:ln w="9525" cap="flat" cmpd="sng" algn="ctr">
            <a:solidFill>
              <a:schemeClr val="tx1"/>
            </a:solidFill>
            <a:prstDash val="solid"/>
            <a:round/>
            <a:headEnd type="none" w="med" len="med"/>
            <a:tailEnd type="none" w="med" len="med"/>
          </a:ln>
          <a:effectLst>
            <a:glow rad="228600">
              <a:srgbClr val="FF00FF">
                <a:alpha val="76000"/>
              </a:srgbClr>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2" name="Rounded Rectangle 11"/>
          <p:cNvSpPr/>
          <p:nvPr/>
        </p:nvSpPr>
        <p:spPr bwMode="auto">
          <a:xfrm>
            <a:off x="3872976" y="572566"/>
            <a:ext cx="1794257" cy="646634"/>
          </a:xfrm>
          <a:prstGeom prst="roundRect">
            <a:avLst/>
          </a:prstGeom>
          <a:noFill/>
          <a:ln w="9525" cap="flat" cmpd="sng" algn="ctr">
            <a:solidFill>
              <a:schemeClr val="tx1"/>
            </a:solidFill>
            <a:prstDash val="solid"/>
            <a:round/>
            <a:headEnd type="none" w="med" len="med"/>
            <a:tailEnd type="none" w="med" len="med"/>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3" name="Explosion 1 12"/>
          <p:cNvSpPr/>
          <p:nvPr/>
        </p:nvSpPr>
        <p:spPr bwMode="auto">
          <a:xfrm>
            <a:off x="4770104" y="-274638"/>
            <a:ext cx="2965757" cy="1222144"/>
          </a:xfrm>
          <a:prstGeom prst="irregularSeal1">
            <a:avLst/>
          </a:prstGeom>
          <a:solidFill>
            <a:srgbClr val="FFFF00">
              <a:alpha val="58000"/>
            </a:srgb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5" name="Picture 2" descr="Copper (Cu) - Uses, Density of Copper, Element Data, Physical &amp; Chemical  Properties with FAQs">
            <a:extLst>
              <a:ext uri="{FF2B5EF4-FFF2-40B4-BE49-F238E27FC236}">
                <a16:creationId xmlns:a16="http://schemas.microsoft.com/office/drawing/2014/main" id="{6E92CC30-DE8E-E0F9-2CBC-7DE33BD2B6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77821" y="1402255"/>
            <a:ext cx="1255739" cy="12557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E9BD5C1-5AE9-9DD4-DAB6-694A011F6FD0}"/>
              </a:ext>
            </a:extLst>
          </p:cNvPr>
          <p:cNvSpPr/>
          <p:nvPr/>
        </p:nvSpPr>
        <p:spPr>
          <a:xfrm>
            <a:off x="8120517" y="5402888"/>
            <a:ext cx="813043" cy="144655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8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4</a:t>
            </a:r>
          </a:p>
        </p:txBody>
      </p:sp>
      <p:pic>
        <p:nvPicPr>
          <p:cNvPr id="2" name="Picture 1">
            <a:extLst>
              <a:ext uri="{FF2B5EF4-FFF2-40B4-BE49-F238E27FC236}">
                <a16:creationId xmlns:a16="http://schemas.microsoft.com/office/drawing/2014/main" id="{A75AE12D-47D4-C0E2-16C8-13551DC1DE8B}"/>
              </a:ext>
            </a:extLst>
          </p:cNvPr>
          <p:cNvPicPr>
            <a:picLocks noChangeAspect="1"/>
          </p:cNvPicPr>
          <p:nvPr/>
        </p:nvPicPr>
        <p:blipFill>
          <a:blip r:embed="rId6"/>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5901713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534400" cy="5668963"/>
          </a:xfrm>
        </p:spPr>
        <p:txBody>
          <a:bodyPr/>
          <a:lstStyle/>
          <a:p>
            <a:r>
              <a:rPr lang="en-US" dirty="0"/>
              <a:t>What is the g/</a:t>
            </a:r>
            <a:r>
              <a:rPr lang="en-US" dirty="0" err="1"/>
              <a:t>mol</a:t>
            </a:r>
            <a:r>
              <a:rPr lang="en-US" dirty="0"/>
              <a:t> of Nickel?</a:t>
            </a:r>
          </a:p>
          <a:p>
            <a:endParaRPr lang="en-US" dirty="0"/>
          </a:p>
          <a:p>
            <a:r>
              <a:rPr lang="en-US" dirty="0"/>
              <a:t>Ni = 58.69 g/</a:t>
            </a:r>
            <a:r>
              <a:rPr lang="en-US" dirty="0" err="1"/>
              <a:t>mol</a:t>
            </a:r>
            <a:endParaRPr lang="en-US" dirty="0"/>
          </a:p>
          <a:p>
            <a:endParaRPr lang="en-US" dirty="0"/>
          </a:p>
          <a:p>
            <a:r>
              <a:rPr lang="en-US" dirty="0">
                <a:solidFill>
                  <a:schemeClr val="bg1"/>
                </a:solidFill>
                <a:effectLst>
                  <a:glow rad="228600">
                    <a:srgbClr val="FFC000">
                      <a:alpha val="70000"/>
                    </a:srgbClr>
                  </a:glow>
                </a:effectLst>
              </a:rPr>
              <a:t>How many mols are in 10 grams of Copper?</a:t>
            </a:r>
          </a:p>
          <a:p>
            <a:endParaRPr lang="en-US" dirty="0"/>
          </a:p>
          <a:p>
            <a:pPr marL="2286000" lvl="5" indent="0">
              <a:buNone/>
            </a:pPr>
            <a:r>
              <a:rPr lang="en-US" sz="3200" dirty="0">
                <a:solidFill>
                  <a:srgbClr val="FFC000"/>
                </a:solidFill>
              </a:rPr>
              <a:t>1 mol Cu</a:t>
            </a:r>
          </a:p>
          <a:p>
            <a:pPr marL="0" indent="0">
              <a:buNone/>
            </a:pPr>
            <a:r>
              <a:rPr lang="en-US" dirty="0">
                <a:solidFill>
                  <a:srgbClr val="FFC000"/>
                </a:solidFill>
              </a:rPr>
              <a:t>10 g Cu </a:t>
            </a:r>
            <a:r>
              <a:rPr lang="en-US" dirty="0"/>
              <a:t>x--------------------- = </a:t>
            </a:r>
            <a:r>
              <a:rPr lang="en-US" dirty="0">
                <a:solidFill>
                  <a:srgbClr val="FFC000"/>
                </a:solidFill>
                <a:effectLst>
                  <a:glow rad="330200">
                    <a:schemeClr val="accent3">
                      <a:satMod val="175000"/>
                      <a:alpha val="64000"/>
                    </a:schemeClr>
                  </a:glow>
                </a:effectLst>
              </a:rPr>
              <a:t>.15 mol Cu                     </a:t>
            </a:r>
            <a:r>
              <a:rPr lang="en-US" dirty="0"/>
              <a:t>		</a:t>
            </a:r>
            <a:r>
              <a:rPr lang="en-US" dirty="0">
                <a:solidFill>
                  <a:srgbClr val="FFC000"/>
                </a:solidFill>
              </a:rPr>
              <a:t>    63.54 g Cu</a:t>
            </a:r>
          </a:p>
        </p:txBody>
      </p:sp>
      <p:pic>
        <p:nvPicPr>
          <p:cNvPr id="1026" name="Picture 2" descr="http://upload.wikimedia.org/wikipedia/commons/0/0f/Nickel_Nodule_obtained_by_Electroplat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580720">
            <a:off x="6300611" y="-89025"/>
            <a:ext cx="2400301" cy="32004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elements.vanderkrogt.net/images/elements/Ni_bufb37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2619" y="1219200"/>
            <a:ext cx="1396876" cy="1396876"/>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bwMode="auto">
          <a:xfrm>
            <a:off x="5210691" y="4267200"/>
            <a:ext cx="2525169" cy="990600"/>
          </a:xfrm>
          <a:prstGeom prst="ellipse">
            <a:avLst/>
          </a:prstGeom>
          <a:no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cxnSp>
        <p:nvCxnSpPr>
          <p:cNvPr id="8" name="Straight Connector 7"/>
          <p:cNvCxnSpPr/>
          <p:nvPr/>
        </p:nvCxnSpPr>
        <p:spPr bwMode="auto">
          <a:xfrm flipV="1">
            <a:off x="1143000" y="4724400"/>
            <a:ext cx="762000" cy="228600"/>
          </a:xfrm>
          <a:prstGeom prst="line">
            <a:avLst/>
          </a:prstGeom>
          <a:noFill/>
          <a:ln w="28575" cap="flat" cmpd="sng" algn="ctr">
            <a:solidFill>
              <a:srgbClr val="FFFF00"/>
            </a:solidFill>
            <a:prstDash val="solid"/>
            <a:round/>
            <a:headEnd type="none" w="med" len="med"/>
            <a:tailEnd type="none" w="med" len="med"/>
          </a:ln>
          <a:effectLst/>
        </p:spPr>
      </p:cxnSp>
      <p:cxnSp>
        <p:nvCxnSpPr>
          <p:cNvPr id="9" name="Straight Connector 8"/>
          <p:cNvCxnSpPr/>
          <p:nvPr/>
        </p:nvCxnSpPr>
        <p:spPr bwMode="auto">
          <a:xfrm flipV="1">
            <a:off x="3944588" y="5269845"/>
            <a:ext cx="762000" cy="228600"/>
          </a:xfrm>
          <a:prstGeom prst="line">
            <a:avLst/>
          </a:prstGeom>
          <a:noFill/>
          <a:ln w="28575" cap="flat" cmpd="sng" algn="ctr">
            <a:solidFill>
              <a:srgbClr val="FFFF00"/>
            </a:solidFill>
            <a:prstDash val="solid"/>
            <a:round/>
            <a:headEnd type="none" w="med" len="med"/>
            <a:tailEnd type="none" w="med" len="med"/>
          </a:ln>
          <a:effectLst/>
        </p:spPr>
      </p:cxnSp>
      <p:pic>
        <p:nvPicPr>
          <p:cNvPr id="10" name="Picture 9"/>
          <p:cNvPicPr>
            <a:picLocks noChangeAspect="1"/>
          </p:cNvPicPr>
          <p:nvPr/>
        </p:nvPicPr>
        <p:blipFill>
          <a:blip r:embed="rId4"/>
          <a:stretch>
            <a:fillRect/>
          </a:stretch>
        </p:blipFill>
        <p:spPr>
          <a:xfrm>
            <a:off x="112249" y="103864"/>
            <a:ext cx="8896174" cy="2689887"/>
          </a:xfrm>
          <a:prstGeom prst="rect">
            <a:avLst/>
          </a:prstGeom>
        </p:spPr>
      </p:pic>
      <p:sp>
        <p:nvSpPr>
          <p:cNvPr id="11" name="Rounded Rectangle 10"/>
          <p:cNvSpPr/>
          <p:nvPr/>
        </p:nvSpPr>
        <p:spPr bwMode="auto">
          <a:xfrm>
            <a:off x="6477000" y="609600"/>
            <a:ext cx="2531423" cy="609600"/>
          </a:xfrm>
          <a:prstGeom prst="roundRect">
            <a:avLst/>
          </a:prstGeom>
          <a:noFill/>
          <a:ln w="9525" cap="flat" cmpd="sng" algn="ctr">
            <a:solidFill>
              <a:schemeClr val="tx1"/>
            </a:solidFill>
            <a:prstDash val="solid"/>
            <a:round/>
            <a:headEnd type="none" w="med" len="med"/>
            <a:tailEnd type="none" w="med" len="med"/>
          </a:ln>
          <a:effectLst>
            <a:glow rad="228600">
              <a:srgbClr val="FF00FF">
                <a:alpha val="76000"/>
              </a:srgbClr>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2" name="Rounded Rectangle 11"/>
          <p:cNvSpPr/>
          <p:nvPr/>
        </p:nvSpPr>
        <p:spPr bwMode="auto">
          <a:xfrm>
            <a:off x="3872976" y="572566"/>
            <a:ext cx="1794257" cy="646634"/>
          </a:xfrm>
          <a:prstGeom prst="roundRect">
            <a:avLst/>
          </a:prstGeom>
          <a:noFill/>
          <a:ln w="9525" cap="flat" cmpd="sng" algn="ctr">
            <a:solidFill>
              <a:schemeClr val="tx1"/>
            </a:solidFill>
            <a:prstDash val="solid"/>
            <a:round/>
            <a:headEnd type="none" w="med" len="med"/>
            <a:tailEnd type="none" w="med" len="med"/>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3" name="Explosion 1 12"/>
          <p:cNvSpPr/>
          <p:nvPr/>
        </p:nvSpPr>
        <p:spPr bwMode="auto">
          <a:xfrm>
            <a:off x="4770104" y="-274638"/>
            <a:ext cx="2965757" cy="1222144"/>
          </a:xfrm>
          <a:prstGeom prst="irregularSeal1">
            <a:avLst/>
          </a:prstGeom>
          <a:solidFill>
            <a:srgbClr val="FFFF00">
              <a:alpha val="58000"/>
            </a:srgb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5" name="Picture 2" descr="Copper (Cu) - Uses, Density of Copper, Element Data, Physical &amp; Chemical  Properties with FAQs">
            <a:extLst>
              <a:ext uri="{FF2B5EF4-FFF2-40B4-BE49-F238E27FC236}">
                <a16:creationId xmlns:a16="http://schemas.microsoft.com/office/drawing/2014/main" id="{6E92CC30-DE8E-E0F9-2CBC-7DE33BD2B6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77821" y="1402255"/>
            <a:ext cx="1255739" cy="12557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E9BD5C1-5AE9-9DD4-DAB6-694A011F6FD0}"/>
              </a:ext>
            </a:extLst>
          </p:cNvPr>
          <p:cNvSpPr/>
          <p:nvPr/>
        </p:nvSpPr>
        <p:spPr>
          <a:xfrm>
            <a:off x="8120517" y="5402888"/>
            <a:ext cx="813043" cy="144655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8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4</a:t>
            </a:r>
          </a:p>
        </p:txBody>
      </p:sp>
      <p:pic>
        <p:nvPicPr>
          <p:cNvPr id="6" name="Picture 5">
            <a:extLst>
              <a:ext uri="{FF2B5EF4-FFF2-40B4-BE49-F238E27FC236}">
                <a16:creationId xmlns:a16="http://schemas.microsoft.com/office/drawing/2014/main" id="{2CE27D38-0194-F2BD-CB4A-A591996094D8}"/>
              </a:ext>
            </a:extLst>
          </p:cNvPr>
          <p:cNvPicPr>
            <a:picLocks noChangeAspect="1"/>
          </p:cNvPicPr>
          <p:nvPr/>
        </p:nvPicPr>
        <p:blipFill>
          <a:blip r:embed="rId6"/>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3312901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r>
              <a:rPr lang="en-US" dirty="0"/>
              <a:t>Which color is the subscript and which color is the Coefficient?</a:t>
            </a:r>
            <a:endParaRPr lang="en-US" dirty="0">
              <a:solidFill>
                <a:srgbClr val="FF0000"/>
              </a:solidFill>
            </a:endParaRPr>
          </a:p>
        </p:txBody>
      </p:sp>
      <p:sp>
        <p:nvSpPr>
          <p:cNvPr id="4" name="Rectangle 3"/>
          <p:cNvSpPr/>
          <p:nvPr/>
        </p:nvSpPr>
        <p:spPr>
          <a:xfrm>
            <a:off x="929020" y="2182505"/>
            <a:ext cx="7285969" cy="1107996"/>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 H</a:t>
            </a:r>
            <a:r>
              <a:rPr kumimoji="0" lang="en-US" sz="36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a:t>
            </a:r>
            <a:r>
              <a:rPr kumimoji="0" lang="en-US" sz="66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 + O</a:t>
            </a:r>
            <a:r>
              <a:rPr kumimoji="0" lang="en-US" sz="36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a:t>
            </a:r>
            <a:r>
              <a:rPr kumimoji="0" lang="en-US" sz="66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  </a:t>
            </a:r>
            <a:r>
              <a:rPr kumimoji="0" lang="en-US" sz="6600" b="0" i="0" u="none" strike="noStrike" kern="1200" cap="none" spc="0" normalizeH="0" baseline="0" noProof="0" dirty="0">
                <a:ln w="17780" cmpd="sng">
                  <a:solidFill>
                    <a:srgbClr val="FFFFFF"/>
                  </a:solidFill>
                  <a:prstDash val="solid"/>
                  <a:miter lim="800000"/>
                </a:ln>
                <a:solidFill>
                  <a:srgbClr val="000000">
                    <a:lumMod val="75000"/>
                    <a:lumOff val="25000"/>
                  </a:srgbClr>
                </a:solidFill>
                <a:effectLst>
                  <a:outerShdw blurRad="50800" algn="tl" rotWithShape="0">
                    <a:srgbClr val="000000"/>
                  </a:outerShdw>
                </a:effectLst>
                <a:uLnTx/>
                <a:uFillTx/>
                <a:latin typeface="Arial" charset="0"/>
                <a:ea typeface="+mn-ea"/>
                <a:cs typeface="+mn-cs"/>
              </a:rPr>
              <a:t>   </a:t>
            </a:r>
            <a:r>
              <a:rPr kumimoji="0" lang="en-US" sz="66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 2 H</a:t>
            </a:r>
            <a:r>
              <a:rPr kumimoji="0" lang="en-US" sz="36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a:t>
            </a:r>
            <a:r>
              <a:rPr kumimoji="0" lang="en-US" sz="66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O</a:t>
            </a:r>
          </a:p>
        </p:txBody>
      </p:sp>
      <p:sp>
        <p:nvSpPr>
          <p:cNvPr id="2" name="Oval 1"/>
          <p:cNvSpPr/>
          <p:nvPr/>
        </p:nvSpPr>
        <p:spPr bwMode="auto">
          <a:xfrm>
            <a:off x="2971800" y="2182505"/>
            <a:ext cx="304800" cy="484495"/>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9" name="Rounded Rectangle 8"/>
          <p:cNvSpPr/>
          <p:nvPr/>
        </p:nvSpPr>
        <p:spPr bwMode="auto">
          <a:xfrm>
            <a:off x="977493" y="2314053"/>
            <a:ext cx="575391" cy="844898"/>
          </a:xfrm>
          <a:prstGeom prst="roundRect">
            <a:avLst/>
          </a:prstGeom>
          <a:noFill/>
          <a:ln w="28575" cap="flat" cmpd="sng" algn="ctr">
            <a:solidFill>
              <a:schemeClr val="bg1"/>
            </a:solidFill>
            <a:prstDash val="solid"/>
            <a:round/>
            <a:headEnd type="none" w="med" len="med"/>
            <a:tailEnd type="none" w="med" len="med"/>
          </a:ln>
          <a:effectLst>
            <a:glow rad="228600">
              <a:srgbClr val="FF5050">
                <a:alpha val="40000"/>
              </a:srgbClr>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11" name="Rounded Rectangle 10"/>
          <p:cNvSpPr/>
          <p:nvPr/>
        </p:nvSpPr>
        <p:spPr bwMode="auto">
          <a:xfrm>
            <a:off x="5867123" y="2314053"/>
            <a:ext cx="630592" cy="844898"/>
          </a:xfrm>
          <a:prstGeom prst="roundRect">
            <a:avLst/>
          </a:prstGeom>
          <a:noFill/>
          <a:ln w="28575" cap="flat" cmpd="sng" algn="ctr">
            <a:solidFill>
              <a:schemeClr val="bg1"/>
            </a:solidFill>
            <a:prstDash val="solid"/>
            <a:round/>
            <a:headEnd type="none" w="med" len="med"/>
            <a:tailEnd type="none" w="med" len="med"/>
          </a:ln>
          <a:effectLst>
            <a:glow rad="228600">
              <a:srgbClr val="FF5050">
                <a:alpha val="40000"/>
              </a:srgbClr>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12" name="Rounded Rectangle 11"/>
          <p:cNvSpPr/>
          <p:nvPr/>
        </p:nvSpPr>
        <p:spPr bwMode="auto">
          <a:xfrm>
            <a:off x="7129203" y="2653092"/>
            <a:ext cx="327200" cy="496899"/>
          </a:xfrm>
          <a:prstGeom prst="roundRect">
            <a:avLst/>
          </a:prstGeom>
          <a:noFill/>
          <a:ln w="28575" cap="flat" cmpd="sng" algn="ctr">
            <a:solidFill>
              <a:schemeClr val="bg1"/>
            </a:solidFill>
            <a:prstDash val="solid"/>
            <a:round/>
            <a:headEnd type="none" w="med" len="med"/>
            <a:tailEnd type="none" w="med" len="med"/>
          </a:ln>
          <a:effectLst>
            <a:glow rad="228600">
              <a:srgbClr val="6699FF">
                <a:alpha val="40000"/>
              </a:srgbClr>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13" name="Rounded Rectangle 12"/>
          <p:cNvSpPr/>
          <p:nvPr/>
        </p:nvSpPr>
        <p:spPr bwMode="auto">
          <a:xfrm>
            <a:off x="4206638" y="2631602"/>
            <a:ext cx="327200" cy="496899"/>
          </a:xfrm>
          <a:prstGeom prst="roundRect">
            <a:avLst/>
          </a:prstGeom>
          <a:noFill/>
          <a:ln w="28575" cap="flat" cmpd="sng" algn="ctr">
            <a:solidFill>
              <a:schemeClr val="bg1"/>
            </a:solidFill>
            <a:prstDash val="solid"/>
            <a:round/>
            <a:headEnd type="none" w="med" len="med"/>
            <a:tailEnd type="none" w="med" len="med"/>
          </a:ln>
          <a:effectLst>
            <a:glow rad="228600">
              <a:srgbClr val="6699FF">
                <a:alpha val="40000"/>
              </a:srgbClr>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14" name="Rounded Rectangle 13"/>
          <p:cNvSpPr/>
          <p:nvPr/>
        </p:nvSpPr>
        <p:spPr bwMode="auto">
          <a:xfrm>
            <a:off x="2303131" y="2662051"/>
            <a:ext cx="327200" cy="496899"/>
          </a:xfrm>
          <a:prstGeom prst="roundRect">
            <a:avLst/>
          </a:prstGeom>
          <a:noFill/>
          <a:ln w="28575" cap="flat" cmpd="sng" algn="ctr">
            <a:solidFill>
              <a:schemeClr val="bg1"/>
            </a:solidFill>
            <a:prstDash val="solid"/>
            <a:round/>
            <a:headEnd type="none" w="med" len="med"/>
            <a:tailEnd type="none" w="med" len="med"/>
          </a:ln>
          <a:effectLst>
            <a:glow rad="228600">
              <a:srgbClr val="6699FF">
                <a:alpha val="40000"/>
              </a:srgbClr>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17" name="Rectangle 16"/>
          <p:cNvSpPr/>
          <p:nvPr/>
        </p:nvSpPr>
        <p:spPr>
          <a:xfrm>
            <a:off x="153508" y="475927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5</a:t>
            </a:r>
          </a:p>
        </p:txBody>
      </p:sp>
      <p:sp>
        <p:nvSpPr>
          <p:cNvPr id="18" name="Right Arrow 17"/>
          <p:cNvSpPr/>
          <p:nvPr/>
        </p:nvSpPr>
        <p:spPr>
          <a:xfrm>
            <a:off x="4878392" y="2508852"/>
            <a:ext cx="762000" cy="4552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5" name="Picture 4">
            <a:extLst>
              <a:ext uri="{FF2B5EF4-FFF2-40B4-BE49-F238E27FC236}">
                <a16:creationId xmlns:a16="http://schemas.microsoft.com/office/drawing/2014/main" id="{4DB10EC3-4B56-801A-47DA-76F04F650D43}"/>
              </a:ext>
            </a:extLst>
          </p:cNvPr>
          <p:cNvPicPr>
            <a:picLocks noChangeAspect="1"/>
          </p:cNvPicPr>
          <p:nvPr/>
        </p:nvPicPr>
        <p:blipFill>
          <a:blip r:embed="rId2"/>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093288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r>
              <a:rPr lang="en-US" dirty="0"/>
              <a:t>Which color is the subscript and which color is the Coefficient?</a:t>
            </a:r>
            <a:endParaRPr lang="en-US" dirty="0">
              <a:solidFill>
                <a:srgbClr val="FF0000"/>
              </a:solidFill>
            </a:endParaRPr>
          </a:p>
        </p:txBody>
      </p:sp>
      <p:sp>
        <p:nvSpPr>
          <p:cNvPr id="4" name="Rectangle 3"/>
          <p:cNvSpPr/>
          <p:nvPr/>
        </p:nvSpPr>
        <p:spPr>
          <a:xfrm>
            <a:off x="929020" y="2182505"/>
            <a:ext cx="7285969" cy="1107996"/>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 H</a:t>
            </a:r>
            <a:r>
              <a:rPr kumimoji="0" lang="en-US" sz="36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a:t>
            </a:r>
            <a:r>
              <a:rPr kumimoji="0" lang="en-US" sz="66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 + O</a:t>
            </a:r>
            <a:r>
              <a:rPr kumimoji="0" lang="en-US" sz="36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a:t>
            </a:r>
            <a:r>
              <a:rPr kumimoji="0" lang="en-US" sz="66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  </a:t>
            </a:r>
            <a:r>
              <a:rPr kumimoji="0" lang="en-US" sz="6600" b="0" i="0" u="none" strike="noStrike" kern="1200" cap="none" spc="0" normalizeH="0" baseline="0" noProof="0" dirty="0">
                <a:ln w="17780" cmpd="sng">
                  <a:solidFill>
                    <a:srgbClr val="FFFFFF"/>
                  </a:solidFill>
                  <a:prstDash val="solid"/>
                  <a:miter lim="800000"/>
                </a:ln>
                <a:solidFill>
                  <a:srgbClr val="000000">
                    <a:lumMod val="75000"/>
                    <a:lumOff val="25000"/>
                  </a:srgbClr>
                </a:solidFill>
                <a:effectLst>
                  <a:outerShdw blurRad="50800" algn="tl" rotWithShape="0">
                    <a:srgbClr val="000000"/>
                  </a:outerShdw>
                </a:effectLst>
                <a:uLnTx/>
                <a:uFillTx/>
                <a:latin typeface="Arial" charset="0"/>
                <a:ea typeface="+mn-ea"/>
                <a:cs typeface="+mn-cs"/>
              </a:rPr>
              <a:t>   </a:t>
            </a:r>
            <a:r>
              <a:rPr kumimoji="0" lang="en-US" sz="66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 2 H</a:t>
            </a:r>
            <a:r>
              <a:rPr kumimoji="0" lang="en-US" sz="36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a:t>
            </a:r>
            <a:r>
              <a:rPr kumimoji="0" lang="en-US" sz="66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O</a:t>
            </a:r>
          </a:p>
        </p:txBody>
      </p:sp>
      <p:sp>
        <p:nvSpPr>
          <p:cNvPr id="2" name="Oval 1"/>
          <p:cNvSpPr/>
          <p:nvPr/>
        </p:nvSpPr>
        <p:spPr bwMode="auto">
          <a:xfrm>
            <a:off x="2971800" y="2182505"/>
            <a:ext cx="304800" cy="484495"/>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9" name="Rounded Rectangle 8"/>
          <p:cNvSpPr/>
          <p:nvPr/>
        </p:nvSpPr>
        <p:spPr bwMode="auto">
          <a:xfrm>
            <a:off x="977493" y="2314053"/>
            <a:ext cx="575391" cy="844898"/>
          </a:xfrm>
          <a:prstGeom prst="roundRect">
            <a:avLst/>
          </a:prstGeom>
          <a:noFill/>
          <a:ln w="28575" cap="flat" cmpd="sng" algn="ctr">
            <a:solidFill>
              <a:schemeClr val="bg1"/>
            </a:solidFill>
            <a:prstDash val="solid"/>
            <a:round/>
            <a:headEnd type="none" w="med" len="med"/>
            <a:tailEnd type="none" w="med" len="med"/>
          </a:ln>
          <a:effectLst>
            <a:glow rad="228600">
              <a:srgbClr val="FF5050">
                <a:alpha val="40000"/>
              </a:srgbClr>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11" name="Rounded Rectangle 10"/>
          <p:cNvSpPr/>
          <p:nvPr/>
        </p:nvSpPr>
        <p:spPr bwMode="auto">
          <a:xfrm>
            <a:off x="5867123" y="2314053"/>
            <a:ext cx="630592" cy="844898"/>
          </a:xfrm>
          <a:prstGeom prst="roundRect">
            <a:avLst/>
          </a:prstGeom>
          <a:noFill/>
          <a:ln w="28575" cap="flat" cmpd="sng" algn="ctr">
            <a:solidFill>
              <a:schemeClr val="bg1"/>
            </a:solidFill>
            <a:prstDash val="solid"/>
            <a:round/>
            <a:headEnd type="none" w="med" len="med"/>
            <a:tailEnd type="none" w="med" len="med"/>
          </a:ln>
          <a:effectLst>
            <a:glow rad="228600">
              <a:srgbClr val="FF5050">
                <a:alpha val="40000"/>
              </a:srgbClr>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12" name="Rounded Rectangle 11"/>
          <p:cNvSpPr/>
          <p:nvPr/>
        </p:nvSpPr>
        <p:spPr bwMode="auto">
          <a:xfrm>
            <a:off x="7129203" y="2653092"/>
            <a:ext cx="327200" cy="496899"/>
          </a:xfrm>
          <a:prstGeom prst="roundRect">
            <a:avLst/>
          </a:prstGeom>
          <a:noFill/>
          <a:ln w="28575" cap="flat" cmpd="sng" algn="ctr">
            <a:solidFill>
              <a:schemeClr val="bg1"/>
            </a:solidFill>
            <a:prstDash val="solid"/>
            <a:round/>
            <a:headEnd type="none" w="med" len="med"/>
            <a:tailEnd type="none" w="med" len="med"/>
          </a:ln>
          <a:effectLst>
            <a:glow rad="228600">
              <a:srgbClr val="6699FF">
                <a:alpha val="40000"/>
              </a:srgbClr>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13" name="Rounded Rectangle 12"/>
          <p:cNvSpPr/>
          <p:nvPr/>
        </p:nvSpPr>
        <p:spPr bwMode="auto">
          <a:xfrm>
            <a:off x="4206638" y="2631602"/>
            <a:ext cx="327200" cy="496899"/>
          </a:xfrm>
          <a:prstGeom prst="roundRect">
            <a:avLst/>
          </a:prstGeom>
          <a:noFill/>
          <a:ln w="28575" cap="flat" cmpd="sng" algn="ctr">
            <a:solidFill>
              <a:schemeClr val="bg1"/>
            </a:solidFill>
            <a:prstDash val="solid"/>
            <a:round/>
            <a:headEnd type="none" w="med" len="med"/>
            <a:tailEnd type="none" w="med" len="med"/>
          </a:ln>
          <a:effectLst>
            <a:glow rad="228600">
              <a:srgbClr val="6699FF">
                <a:alpha val="40000"/>
              </a:srgbClr>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14" name="Rounded Rectangle 13"/>
          <p:cNvSpPr/>
          <p:nvPr/>
        </p:nvSpPr>
        <p:spPr bwMode="auto">
          <a:xfrm>
            <a:off x="2303131" y="2662051"/>
            <a:ext cx="327200" cy="496899"/>
          </a:xfrm>
          <a:prstGeom prst="roundRect">
            <a:avLst/>
          </a:prstGeom>
          <a:noFill/>
          <a:ln w="28575" cap="flat" cmpd="sng" algn="ctr">
            <a:solidFill>
              <a:schemeClr val="bg1"/>
            </a:solidFill>
            <a:prstDash val="solid"/>
            <a:round/>
            <a:headEnd type="none" w="med" len="med"/>
            <a:tailEnd type="none" w="med" len="med"/>
          </a:ln>
          <a:effectLst>
            <a:glow rad="228600">
              <a:srgbClr val="6699FF">
                <a:alpha val="40000"/>
              </a:srgbClr>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17" name="Rectangle 16"/>
          <p:cNvSpPr/>
          <p:nvPr/>
        </p:nvSpPr>
        <p:spPr>
          <a:xfrm>
            <a:off x="153508" y="475927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5</a:t>
            </a:r>
          </a:p>
        </p:txBody>
      </p:sp>
      <p:sp>
        <p:nvSpPr>
          <p:cNvPr id="18" name="Right Arrow 17"/>
          <p:cNvSpPr/>
          <p:nvPr/>
        </p:nvSpPr>
        <p:spPr>
          <a:xfrm>
            <a:off x="4878392" y="2508852"/>
            <a:ext cx="762000" cy="4552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5" name="Picture 4">
            <a:extLst>
              <a:ext uri="{FF2B5EF4-FFF2-40B4-BE49-F238E27FC236}">
                <a16:creationId xmlns:a16="http://schemas.microsoft.com/office/drawing/2014/main" id="{004C9752-8958-757A-F26F-66CF7B743B4A}"/>
              </a:ext>
            </a:extLst>
          </p:cNvPr>
          <p:cNvPicPr>
            <a:picLocks noChangeAspect="1"/>
          </p:cNvPicPr>
          <p:nvPr/>
        </p:nvPicPr>
        <p:blipFill>
          <a:blip r:embed="rId2"/>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603316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r>
              <a:rPr lang="en-US" dirty="0"/>
              <a:t>Which color is the</a:t>
            </a:r>
            <a:r>
              <a:rPr lang="en-US" dirty="0">
                <a:solidFill>
                  <a:srgbClr val="FF5050"/>
                </a:solidFill>
              </a:rPr>
              <a:t> </a:t>
            </a:r>
            <a:r>
              <a:rPr lang="en-US" u="sng" dirty="0">
                <a:solidFill>
                  <a:srgbClr val="00B0F0"/>
                </a:solidFill>
              </a:rPr>
              <a:t>subscript</a:t>
            </a:r>
            <a:r>
              <a:rPr lang="en-US" dirty="0">
                <a:solidFill>
                  <a:srgbClr val="FF5050"/>
                </a:solidFill>
              </a:rPr>
              <a:t> </a:t>
            </a:r>
            <a:r>
              <a:rPr lang="en-US" dirty="0"/>
              <a:t>and which color is the Coefficient?</a:t>
            </a:r>
            <a:endParaRPr lang="en-US" dirty="0">
              <a:solidFill>
                <a:srgbClr val="FF0000"/>
              </a:solidFill>
            </a:endParaRPr>
          </a:p>
        </p:txBody>
      </p:sp>
      <p:sp>
        <p:nvSpPr>
          <p:cNvPr id="4" name="Rectangle 3"/>
          <p:cNvSpPr/>
          <p:nvPr/>
        </p:nvSpPr>
        <p:spPr>
          <a:xfrm>
            <a:off x="929020" y="2182505"/>
            <a:ext cx="7285969" cy="1107996"/>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 H</a:t>
            </a:r>
            <a:r>
              <a:rPr kumimoji="0" lang="en-US" sz="36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a:t>
            </a:r>
            <a:r>
              <a:rPr kumimoji="0" lang="en-US" sz="66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 + O</a:t>
            </a:r>
            <a:r>
              <a:rPr kumimoji="0" lang="en-US" sz="36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a:t>
            </a:r>
            <a:r>
              <a:rPr kumimoji="0" lang="en-US" sz="66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  </a:t>
            </a:r>
            <a:r>
              <a:rPr kumimoji="0" lang="en-US" sz="6600" b="0" i="0" u="none" strike="noStrike" kern="1200" cap="none" spc="0" normalizeH="0" baseline="0" noProof="0" dirty="0">
                <a:ln w="17780" cmpd="sng">
                  <a:solidFill>
                    <a:srgbClr val="FFFFFF"/>
                  </a:solidFill>
                  <a:prstDash val="solid"/>
                  <a:miter lim="800000"/>
                </a:ln>
                <a:solidFill>
                  <a:srgbClr val="000000">
                    <a:lumMod val="75000"/>
                    <a:lumOff val="25000"/>
                  </a:srgbClr>
                </a:solidFill>
                <a:effectLst>
                  <a:outerShdw blurRad="50800" algn="tl" rotWithShape="0">
                    <a:srgbClr val="000000"/>
                  </a:outerShdw>
                </a:effectLst>
                <a:uLnTx/>
                <a:uFillTx/>
                <a:latin typeface="Arial" charset="0"/>
                <a:ea typeface="+mn-ea"/>
                <a:cs typeface="+mn-cs"/>
              </a:rPr>
              <a:t>   </a:t>
            </a:r>
            <a:r>
              <a:rPr kumimoji="0" lang="en-US" sz="66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 2 H</a:t>
            </a:r>
            <a:r>
              <a:rPr kumimoji="0" lang="en-US" sz="36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a:t>
            </a:r>
            <a:r>
              <a:rPr kumimoji="0" lang="en-US" sz="66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O</a:t>
            </a:r>
          </a:p>
        </p:txBody>
      </p:sp>
      <p:sp>
        <p:nvSpPr>
          <p:cNvPr id="2" name="Oval 1"/>
          <p:cNvSpPr/>
          <p:nvPr/>
        </p:nvSpPr>
        <p:spPr bwMode="auto">
          <a:xfrm>
            <a:off x="2971800" y="2182505"/>
            <a:ext cx="304800" cy="484495"/>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9" name="Rounded Rectangle 8"/>
          <p:cNvSpPr/>
          <p:nvPr/>
        </p:nvSpPr>
        <p:spPr bwMode="auto">
          <a:xfrm>
            <a:off x="977493" y="2314053"/>
            <a:ext cx="575391" cy="844898"/>
          </a:xfrm>
          <a:prstGeom prst="roundRect">
            <a:avLst/>
          </a:prstGeom>
          <a:noFill/>
          <a:ln w="28575" cap="flat" cmpd="sng" algn="ctr">
            <a:solidFill>
              <a:schemeClr val="bg1"/>
            </a:solidFill>
            <a:prstDash val="solid"/>
            <a:round/>
            <a:headEnd type="none" w="med" len="med"/>
            <a:tailEnd type="none" w="med" len="med"/>
          </a:ln>
          <a:effectLst>
            <a:glow rad="228600">
              <a:srgbClr val="FF5050">
                <a:alpha val="40000"/>
              </a:srgbClr>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11" name="Rounded Rectangle 10"/>
          <p:cNvSpPr/>
          <p:nvPr/>
        </p:nvSpPr>
        <p:spPr bwMode="auto">
          <a:xfrm>
            <a:off x="5867123" y="2314053"/>
            <a:ext cx="630592" cy="844898"/>
          </a:xfrm>
          <a:prstGeom prst="roundRect">
            <a:avLst/>
          </a:prstGeom>
          <a:noFill/>
          <a:ln w="28575" cap="flat" cmpd="sng" algn="ctr">
            <a:solidFill>
              <a:schemeClr val="bg1"/>
            </a:solidFill>
            <a:prstDash val="solid"/>
            <a:round/>
            <a:headEnd type="none" w="med" len="med"/>
            <a:tailEnd type="none" w="med" len="med"/>
          </a:ln>
          <a:effectLst>
            <a:glow rad="228600">
              <a:srgbClr val="FF5050">
                <a:alpha val="40000"/>
              </a:srgbClr>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12" name="Rounded Rectangle 11"/>
          <p:cNvSpPr/>
          <p:nvPr/>
        </p:nvSpPr>
        <p:spPr bwMode="auto">
          <a:xfrm>
            <a:off x="7129203" y="2653092"/>
            <a:ext cx="327200" cy="496899"/>
          </a:xfrm>
          <a:prstGeom prst="roundRect">
            <a:avLst/>
          </a:prstGeom>
          <a:noFill/>
          <a:ln w="28575" cap="flat" cmpd="sng" algn="ctr">
            <a:solidFill>
              <a:schemeClr val="bg1"/>
            </a:solidFill>
            <a:prstDash val="solid"/>
            <a:round/>
            <a:headEnd type="none" w="med" len="med"/>
            <a:tailEnd type="none" w="med" len="med"/>
          </a:ln>
          <a:effectLst>
            <a:glow rad="228600">
              <a:srgbClr val="6699FF">
                <a:alpha val="40000"/>
              </a:srgbClr>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13" name="Rounded Rectangle 12"/>
          <p:cNvSpPr/>
          <p:nvPr/>
        </p:nvSpPr>
        <p:spPr bwMode="auto">
          <a:xfrm>
            <a:off x="4206638" y="2631602"/>
            <a:ext cx="327200" cy="496899"/>
          </a:xfrm>
          <a:prstGeom prst="roundRect">
            <a:avLst/>
          </a:prstGeom>
          <a:noFill/>
          <a:ln w="28575" cap="flat" cmpd="sng" algn="ctr">
            <a:solidFill>
              <a:schemeClr val="bg1"/>
            </a:solidFill>
            <a:prstDash val="solid"/>
            <a:round/>
            <a:headEnd type="none" w="med" len="med"/>
            <a:tailEnd type="none" w="med" len="med"/>
          </a:ln>
          <a:effectLst>
            <a:glow rad="228600">
              <a:srgbClr val="6699FF">
                <a:alpha val="40000"/>
              </a:srgbClr>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14" name="Rounded Rectangle 13"/>
          <p:cNvSpPr/>
          <p:nvPr/>
        </p:nvSpPr>
        <p:spPr bwMode="auto">
          <a:xfrm>
            <a:off x="2303131" y="2662051"/>
            <a:ext cx="327200" cy="496899"/>
          </a:xfrm>
          <a:prstGeom prst="roundRect">
            <a:avLst/>
          </a:prstGeom>
          <a:noFill/>
          <a:ln w="28575" cap="flat" cmpd="sng" algn="ctr">
            <a:solidFill>
              <a:schemeClr val="bg1"/>
            </a:solidFill>
            <a:prstDash val="solid"/>
            <a:round/>
            <a:headEnd type="none" w="med" len="med"/>
            <a:tailEnd type="none" w="med" len="med"/>
          </a:ln>
          <a:effectLst>
            <a:glow rad="228600">
              <a:srgbClr val="6699FF">
                <a:alpha val="40000"/>
              </a:srgbClr>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17" name="Rectangle 16"/>
          <p:cNvSpPr/>
          <p:nvPr/>
        </p:nvSpPr>
        <p:spPr>
          <a:xfrm>
            <a:off x="153508" y="475927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5</a:t>
            </a:r>
          </a:p>
        </p:txBody>
      </p:sp>
      <p:sp>
        <p:nvSpPr>
          <p:cNvPr id="18" name="Right Arrow 17"/>
          <p:cNvSpPr/>
          <p:nvPr/>
        </p:nvSpPr>
        <p:spPr>
          <a:xfrm>
            <a:off x="4878392" y="2508852"/>
            <a:ext cx="762000" cy="4552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5" name="Rectangle 4"/>
          <p:cNvSpPr/>
          <p:nvPr/>
        </p:nvSpPr>
        <p:spPr>
          <a:xfrm>
            <a:off x="1193809" y="3457224"/>
            <a:ext cx="5763116" cy="923330"/>
          </a:xfrm>
          <a:prstGeom prst="rect">
            <a:avLst/>
          </a:prstGeom>
          <a:noFill/>
        </p:spPr>
        <p:txBody>
          <a:bodyPr wrap="none" lIns="91440" tIns="45720" rIns="91440" bIns="4572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FFFFFF"/>
                  </a:solidFill>
                  <a:prstDash val="solid"/>
                </a:ln>
                <a:solidFill>
                  <a:srgbClr val="0070C0"/>
                </a:solidFill>
                <a:effectLst>
                  <a:outerShdw blurRad="12700" dist="38100" dir="2700000" algn="tl" rotWithShape="0">
                    <a:srgbClr val="FFFFFF">
                      <a:lumMod val="50000"/>
                    </a:srgbClr>
                  </a:outerShdw>
                </a:effectLst>
                <a:uLnTx/>
                <a:uFillTx/>
                <a:latin typeface="Arial" charset="0"/>
                <a:ea typeface="+mn-ea"/>
                <a:cs typeface="+mn-cs"/>
              </a:rPr>
              <a:t>Subscript is blue</a:t>
            </a:r>
          </a:p>
        </p:txBody>
      </p:sp>
      <p:pic>
        <p:nvPicPr>
          <p:cNvPr id="6" name="Picture 5">
            <a:extLst>
              <a:ext uri="{FF2B5EF4-FFF2-40B4-BE49-F238E27FC236}">
                <a16:creationId xmlns:a16="http://schemas.microsoft.com/office/drawing/2014/main" id="{D8C58480-8F66-8FA2-3C16-7A4253BF9AB1}"/>
              </a:ext>
            </a:extLst>
          </p:cNvPr>
          <p:cNvPicPr>
            <a:picLocks noChangeAspect="1"/>
          </p:cNvPicPr>
          <p:nvPr/>
        </p:nvPicPr>
        <p:blipFill>
          <a:blip r:embed="rId2"/>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0485710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r>
              <a:rPr lang="en-US" dirty="0"/>
              <a:t>Which color is the</a:t>
            </a:r>
            <a:r>
              <a:rPr lang="en-US" dirty="0">
                <a:solidFill>
                  <a:srgbClr val="FF5050"/>
                </a:solidFill>
              </a:rPr>
              <a:t> </a:t>
            </a:r>
            <a:r>
              <a:rPr lang="en-US" u="sng" dirty="0">
                <a:solidFill>
                  <a:srgbClr val="00B0F0"/>
                </a:solidFill>
              </a:rPr>
              <a:t>subscript</a:t>
            </a:r>
            <a:r>
              <a:rPr lang="en-US" dirty="0">
                <a:solidFill>
                  <a:srgbClr val="FF5050"/>
                </a:solidFill>
              </a:rPr>
              <a:t> </a:t>
            </a:r>
            <a:r>
              <a:rPr lang="en-US" dirty="0"/>
              <a:t>and which color is the </a:t>
            </a:r>
            <a:r>
              <a:rPr lang="en-US" u="sng" dirty="0">
                <a:solidFill>
                  <a:srgbClr val="FF0000"/>
                </a:solidFill>
              </a:rPr>
              <a:t>Coefficient</a:t>
            </a:r>
            <a:r>
              <a:rPr lang="en-US" dirty="0"/>
              <a:t>? </a:t>
            </a:r>
            <a:endParaRPr lang="en-US" dirty="0">
              <a:solidFill>
                <a:srgbClr val="FF0000"/>
              </a:solidFill>
            </a:endParaRPr>
          </a:p>
        </p:txBody>
      </p:sp>
      <p:sp>
        <p:nvSpPr>
          <p:cNvPr id="4" name="Rectangle 3"/>
          <p:cNvSpPr/>
          <p:nvPr/>
        </p:nvSpPr>
        <p:spPr>
          <a:xfrm>
            <a:off x="929020" y="2182505"/>
            <a:ext cx="7285969" cy="1107996"/>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 H</a:t>
            </a:r>
            <a:r>
              <a:rPr kumimoji="0" lang="en-US" sz="36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a:t>
            </a:r>
            <a:r>
              <a:rPr kumimoji="0" lang="en-US" sz="66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 + O</a:t>
            </a:r>
            <a:r>
              <a:rPr kumimoji="0" lang="en-US" sz="36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a:t>
            </a:r>
            <a:r>
              <a:rPr kumimoji="0" lang="en-US" sz="66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  </a:t>
            </a:r>
            <a:r>
              <a:rPr kumimoji="0" lang="en-US" sz="6600" b="0" i="0" u="none" strike="noStrike" kern="1200" cap="none" spc="0" normalizeH="0" baseline="0" noProof="0" dirty="0">
                <a:ln w="17780" cmpd="sng">
                  <a:solidFill>
                    <a:srgbClr val="FFFFFF"/>
                  </a:solidFill>
                  <a:prstDash val="solid"/>
                  <a:miter lim="800000"/>
                </a:ln>
                <a:solidFill>
                  <a:srgbClr val="000000">
                    <a:lumMod val="75000"/>
                    <a:lumOff val="25000"/>
                  </a:srgbClr>
                </a:solidFill>
                <a:effectLst>
                  <a:outerShdw blurRad="50800" algn="tl" rotWithShape="0">
                    <a:srgbClr val="000000"/>
                  </a:outerShdw>
                </a:effectLst>
                <a:uLnTx/>
                <a:uFillTx/>
                <a:latin typeface="Arial" charset="0"/>
                <a:ea typeface="+mn-ea"/>
                <a:cs typeface="+mn-cs"/>
              </a:rPr>
              <a:t>   </a:t>
            </a:r>
            <a:r>
              <a:rPr kumimoji="0" lang="en-US" sz="66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 2 H</a:t>
            </a:r>
            <a:r>
              <a:rPr kumimoji="0" lang="en-US" sz="36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a:t>
            </a:r>
            <a:r>
              <a:rPr kumimoji="0" lang="en-US" sz="66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O</a:t>
            </a:r>
          </a:p>
        </p:txBody>
      </p:sp>
      <p:sp>
        <p:nvSpPr>
          <p:cNvPr id="2" name="Oval 1"/>
          <p:cNvSpPr/>
          <p:nvPr/>
        </p:nvSpPr>
        <p:spPr bwMode="auto">
          <a:xfrm>
            <a:off x="2971800" y="2182505"/>
            <a:ext cx="304800" cy="484495"/>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9" name="Rounded Rectangle 8"/>
          <p:cNvSpPr/>
          <p:nvPr/>
        </p:nvSpPr>
        <p:spPr bwMode="auto">
          <a:xfrm>
            <a:off x="977493" y="2314053"/>
            <a:ext cx="575391" cy="844898"/>
          </a:xfrm>
          <a:prstGeom prst="roundRect">
            <a:avLst/>
          </a:prstGeom>
          <a:noFill/>
          <a:ln w="28575" cap="flat" cmpd="sng" algn="ctr">
            <a:solidFill>
              <a:schemeClr val="bg1"/>
            </a:solidFill>
            <a:prstDash val="solid"/>
            <a:round/>
            <a:headEnd type="none" w="med" len="med"/>
            <a:tailEnd type="none" w="med" len="med"/>
          </a:ln>
          <a:effectLst>
            <a:glow rad="228600">
              <a:srgbClr val="FF5050">
                <a:alpha val="40000"/>
              </a:srgbClr>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11" name="Rounded Rectangle 10"/>
          <p:cNvSpPr/>
          <p:nvPr/>
        </p:nvSpPr>
        <p:spPr bwMode="auto">
          <a:xfrm>
            <a:off x="5867123" y="2314053"/>
            <a:ext cx="630592" cy="844898"/>
          </a:xfrm>
          <a:prstGeom prst="roundRect">
            <a:avLst/>
          </a:prstGeom>
          <a:noFill/>
          <a:ln w="28575" cap="flat" cmpd="sng" algn="ctr">
            <a:solidFill>
              <a:schemeClr val="bg1"/>
            </a:solidFill>
            <a:prstDash val="solid"/>
            <a:round/>
            <a:headEnd type="none" w="med" len="med"/>
            <a:tailEnd type="none" w="med" len="med"/>
          </a:ln>
          <a:effectLst>
            <a:glow rad="228600">
              <a:srgbClr val="FF5050">
                <a:alpha val="40000"/>
              </a:srgbClr>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12" name="Rounded Rectangle 11"/>
          <p:cNvSpPr/>
          <p:nvPr/>
        </p:nvSpPr>
        <p:spPr bwMode="auto">
          <a:xfrm>
            <a:off x="7129203" y="2653092"/>
            <a:ext cx="327200" cy="496899"/>
          </a:xfrm>
          <a:prstGeom prst="roundRect">
            <a:avLst/>
          </a:prstGeom>
          <a:noFill/>
          <a:ln w="28575" cap="flat" cmpd="sng" algn="ctr">
            <a:solidFill>
              <a:schemeClr val="bg1"/>
            </a:solidFill>
            <a:prstDash val="solid"/>
            <a:round/>
            <a:headEnd type="none" w="med" len="med"/>
            <a:tailEnd type="none" w="med" len="med"/>
          </a:ln>
          <a:effectLst>
            <a:glow rad="228600">
              <a:srgbClr val="6699FF">
                <a:alpha val="40000"/>
              </a:srgbClr>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13" name="Rounded Rectangle 12"/>
          <p:cNvSpPr/>
          <p:nvPr/>
        </p:nvSpPr>
        <p:spPr bwMode="auto">
          <a:xfrm>
            <a:off x="4206638" y="2631602"/>
            <a:ext cx="327200" cy="496899"/>
          </a:xfrm>
          <a:prstGeom prst="roundRect">
            <a:avLst/>
          </a:prstGeom>
          <a:noFill/>
          <a:ln w="28575" cap="flat" cmpd="sng" algn="ctr">
            <a:solidFill>
              <a:schemeClr val="bg1"/>
            </a:solidFill>
            <a:prstDash val="solid"/>
            <a:round/>
            <a:headEnd type="none" w="med" len="med"/>
            <a:tailEnd type="none" w="med" len="med"/>
          </a:ln>
          <a:effectLst>
            <a:glow rad="228600">
              <a:srgbClr val="6699FF">
                <a:alpha val="40000"/>
              </a:srgbClr>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14" name="Rounded Rectangle 13"/>
          <p:cNvSpPr/>
          <p:nvPr/>
        </p:nvSpPr>
        <p:spPr bwMode="auto">
          <a:xfrm>
            <a:off x="2303131" y="2662051"/>
            <a:ext cx="327200" cy="496899"/>
          </a:xfrm>
          <a:prstGeom prst="roundRect">
            <a:avLst/>
          </a:prstGeom>
          <a:noFill/>
          <a:ln w="28575" cap="flat" cmpd="sng" algn="ctr">
            <a:solidFill>
              <a:schemeClr val="bg1"/>
            </a:solidFill>
            <a:prstDash val="solid"/>
            <a:round/>
            <a:headEnd type="none" w="med" len="med"/>
            <a:tailEnd type="none" w="med" len="med"/>
          </a:ln>
          <a:effectLst>
            <a:glow rad="228600">
              <a:srgbClr val="6699FF">
                <a:alpha val="40000"/>
              </a:srgbClr>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999"/>
              </a:buClr>
              <a:buSzPct val="65000"/>
              <a:buFont typeface="Wingdings" pitchFamily="2" charset="2"/>
              <a:buChar char="n"/>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17" name="Rectangle 16"/>
          <p:cNvSpPr/>
          <p:nvPr/>
        </p:nvSpPr>
        <p:spPr>
          <a:xfrm>
            <a:off x="153508" y="475927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5</a:t>
            </a:r>
          </a:p>
        </p:txBody>
      </p:sp>
      <p:sp>
        <p:nvSpPr>
          <p:cNvPr id="18" name="Right Arrow 17"/>
          <p:cNvSpPr/>
          <p:nvPr/>
        </p:nvSpPr>
        <p:spPr>
          <a:xfrm>
            <a:off x="4878392" y="2508852"/>
            <a:ext cx="762000" cy="4552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5" name="Rectangle 4"/>
          <p:cNvSpPr/>
          <p:nvPr/>
        </p:nvSpPr>
        <p:spPr>
          <a:xfrm>
            <a:off x="1193809" y="3457224"/>
            <a:ext cx="5763116" cy="1754326"/>
          </a:xfrm>
          <a:prstGeom prst="rect">
            <a:avLst/>
          </a:prstGeom>
          <a:noFill/>
        </p:spPr>
        <p:txBody>
          <a:bodyPr wrap="none" lIns="91440" tIns="45720" rIns="91440" bIns="4572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FFFFFF"/>
                  </a:solidFill>
                  <a:prstDash val="solid"/>
                </a:ln>
                <a:solidFill>
                  <a:srgbClr val="0070C0"/>
                </a:solidFill>
                <a:effectLst>
                  <a:outerShdw blurRad="12700" dist="38100" dir="2700000" algn="tl" rotWithShape="0">
                    <a:srgbClr val="FFFFFF">
                      <a:lumMod val="50000"/>
                    </a:srgbClr>
                  </a:outerShdw>
                </a:effectLst>
                <a:uLnTx/>
                <a:uFillTx/>
                <a:latin typeface="Arial" charset="0"/>
                <a:ea typeface="+mn-ea"/>
                <a:cs typeface="+mn-cs"/>
              </a:rPr>
              <a:t>Subscript is blue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FFFFFF"/>
                  </a:solidFill>
                  <a:prstDash val="solid"/>
                </a:ln>
                <a:solidFill>
                  <a:srgbClr val="FF0000"/>
                </a:solidFill>
                <a:effectLst>
                  <a:outerShdw blurRad="12700" dist="38100" dir="2700000" algn="tl" rotWithShape="0">
                    <a:srgbClr val="FFFFFF">
                      <a:lumMod val="50000"/>
                    </a:srgbClr>
                  </a:outerShdw>
                </a:effectLst>
                <a:uLnTx/>
                <a:uFillTx/>
                <a:latin typeface="Arial" charset="0"/>
                <a:ea typeface="+mn-ea"/>
                <a:cs typeface="+mn-cs"/>
              </a:rPr>
              <a:t>Coefficient is red</a:t>
            </a:r>
          </a:p>
        </p:txBody>
      </p:sp>
      <p:pic>
        <p:nvPicPr>
          <p:cNvPr id="6" name="Picture 5">
            <a:extLst>
              <a:ext uri="{FF2B5EF4-FFF2-40B4-BE49-F238E27FC236}">
                <a16:creationId xmlns:a16="http://schemas.microsoft.com/office/drawing/2014/main" id="{35480E8C-DD02-B834-C96F-D4D0D4A22941}"/>
              </a:ext>
            </a:extLst>
          </p:cNvPr>
          <p:cNvPicPr>
            <a:picLocks noChangeAspect="1"/>
          </p:cNvPicPr>
          <p:nvPr/>
        </p:nvPicPr>
        <p:blipFill>
          <a:blip r:embed="rId2"/>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0947176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0" y="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97335" name="Group 55"/>
          <p:cNvGraphicFramePr>
            <a:graphicFrameLocks noGrp="1"/>
          </p:cNvGraphicFramePr>
          <p:nvPr/>
        </p:nvGraphicFramePr>
        <p:xfrm>
          <a:off x="228600" y="685800"/>
          <a:ext cx="8610600" cy="5459419"/>
        </p:xfrm>
        <a:graphic>
          <a:graphicData uri="http://schemas.openxmlformats.org/drawingml/2006/table">
            <a:tbl>
              <a:tblPr/>
              <a:tblGrid>
                <a:gridCol w="1677988">
                  <a:extLst>
                    <a:ext uri="{9D8B030D-6E8A-4147-A177-3AD203B41FA5}">
                      <a16:colId xmlns:a16="http://schemas.microsoft.com/office/drawing/2014/main" val="20000"/>
                    </a:ext>
                  </a:extLst>
                </a:gridCol>
                <a:gridCol w="1677987">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7988">
                  <a:extLst>
                    <a:ext uri="{9D8B030D-6E8A-4147-A177-3AD203B41FA5}">
                      <a16:colId xmlns:a16="http://schemas.microsoft.com/office/drawing/2014/main" val="20003"/>
                    </a:ext>
                  </a:extLst>
                </a:gridCol>
                <a:gridCol w="1900237">
                  <a:extLst>
                    <a:ext uri="{9D8B030D-6E8A-4147-A177-3AD203B41FA5}">
                      <a16:colId xmlns:a16="http://schemas.microsoft.com/office/drawing/2014/main" val="20004"/>
                    </a:ext>
                  </a:extLst>
                </a:gridCol>
              </a:tblGrid>
              <a:tr h="8717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THE</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SCRIPT</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KEEPER</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THE</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MORE YOU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KNOW</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BALANCING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ACT</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BLANK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STARE</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NAME THE COMPOUD</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Rectangle 47"/>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SlideSpark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096" name="Text Box 48"/>
          <p:cNvSpPr txBox="1">
            <a:spLocks noChangeArrowheads="1"/>
          </p:cNvSpPr>
          <p:nvPr/>
        </p:nvSpPr>
        <p:spPr bwMode="auto">
          <a:xfrm>
            <a:off x="228600" y="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Subscripts and Equations Review Game</a:t>
            </a:r>
          </a:p>
        </p:txBody>
      </p:sp>
      <p:sp>
        <p:nvSpPr>
          <p:cNvPr id="2097" name="Text Box 49"/>
          <p:cNvSpPr txBox="1">
            <a:spLocks noChangeArrowheads="1"/>
          </p:cNvSpPr>
          <p:nvPr/>
        </p:nvSpPr>
        <p:spPr bwMode="auto">
          <a:xfrm>
            <a:off x="457200" y="6172200"/>
            <a:ext cx="6019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mn-ea"/>
                <a:cs typeface="+mn-cs"/>
              </a:rPr>
              <a:t>Final Question:________________</a:t>
            </a:r>
          </a:p>
        </p:txBody>
      </p:sp>
    </p:spTree>
    <p:extLst>
      <p:ext uri="{BB962C8B-B14F-4D97-AF65-F5344CB8AC3E}">
        <p14:creationId xmlns:p14="http://schemas.microsoft.com/office/powerpoint/2010/main" val="10892705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0" y="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97335" name="Group 55"/>
          <p:cNvGraphicFramePr>
            <a:graphicFrameLocks noGrp="1"/>
          </p:cNvGraphicFramePr>
          <p:nvPr/>
        </p:nvGraphicFramePr>
        <p:xfrm>
          <a:off x="228600" y="685800"/>
          <a:ext cx="8610600" cy="5459419"/>
        </p:xfrm>
        <a:graphic>
          <a:graphicData uri="http://schemas.openxmlformats.org/drawingml/2006/table">
            <a:tbl>
              <a:tblPr/>
              <a:tblGrid>
                <a:gridCol w="1677988">
                  <a:extLst>
                    <a:ext uri="{9D8B030D-6E8A-4147-A177-3AD203B41FA5}">
                      <a16:colId xmlns:a16="http://schemas.microsoft.com/office/drawing/2014/main" val="20000"/>
                    </a:ext>
                  </a:extLst>
                </a:gridCol>
                <a:gridCol w="1677987">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7988">
                  <a:extLst>
                    <a:ext uri="{9D8B030D-6E8A-4147-A177-3AD203B41FA5}">
                      <a16:colId xmlns:a16="http://schemas.microsoft.com/office/drawing/2014/main" val="20003"/>
                    </a:ext>
                  </a:extLst>
                </a:gridCol>
                <a:gridCol w="1900237">
                  <a:extLst>
                    <a:ext uri="{9D8B030D-6E8A-4147-A177-3AD203B41FA5}">
                      <a16:colId xmlns:a16="http://schemas.microsoft.com/office/drawing/2014/main" val="20004"/>
                    </a:ext>
                  </a:extLst>
                </a:gridCol>
              </a:tblGrid>
              <a:tr h="8717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THE</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SCRIPT</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KEEPER</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FF99FF"/>
                          </a:solidFill>
                          <a:effectLst/>
                          <a:latin typeface="Times New Roman" pitchFamily="18" charset="0"/>
                        </a:rPr>
                        <a:t>THE</a:t>
                      </a:r>
                      <a:br>
                        <a:rPr kumimoji="0" lang="en-US" sz="1600" b="1" i="0" u="none" strike="noStrike" cap="none" normalizeH="0" baseline="0" dirty="0">
                          <a:ln>
                            <a:noFill/>
                          </a:ln>
                          <a:solidFill>
                            <a:srgbClr val="FF99FF"/>
                          </a:solidFill>
                          <a:effectLst/>
                          <a:latin typeface="Times New Roman" pitchFamily="18" charset="0"/>
                        </a:rPr>
                      </a:br>
                      <a:r>
                        <a:rPr kumimoji="0" lang="en-US" sz="1600" b="1" i="0" u="none" strike="noStrike" cap="none" normalizeH="0" baseline="0" dirty="0">
                          <a:ln>
                            <a:noFill/>
                          </a:ln>
                          <a:solidFill>
                            <a:srgbClr val="FF99FF"/>
                          </a:solidFill>
                          <a:effectLst/>
                          <a:latin typeface="Times New Roman" pitchFamily="18" charset="0"/>
                        </a:rPr>
                        <a:t>MORE YOU </a:t>
                      </a:r>
                      <a:br>
                        <a:rPr kumimoji="0" lang="en-US" sz="1600" b="1" i="0" u="none" strike="noStrike" cap="none" normalizeH="0" baseline="0" dirty="0">
                          <a:ln>
                            <a:noFill/>
                          </a:ln>
                          <a:solidFill>
                            <a:srgbClr val="FF99FF"/>
                          </a:solidFill>
                          <a:effectLst/>
                          <a:latin typeface="Times New Roman" pitchFamily="18" charset="0"/>
                        </a:rPr>
                      </a:br>
                      <a:r>
                        <a:rPr kumimoji="0" lang="en-US" sz="1600" b="1" i="0" u="none" strike="noStrike" cap="none" normalizeH="0" baseline="0" dirty="0">
                          <a:ln>
                            <a:noFill/>
                          </a:ln>
                          <a:solidFill>
                            <a:srgbClr val="FF99FF"/>
                          </a:solidFill>
                          <a:effectLst/>
                          <a:latin typeface="Times New Roman" pitchFamily="18" charset="0"/>
                        </a:rPr>
                        <a:t>KNOW</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BALANCING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ACT</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BLANK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STARE</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NAME THE COMPOUD</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10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Rectangle 47"/>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SlideSpark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096" name="Text Box 48"/>
          <p:cNvSpPr txBox="1">
            <a:spLocks noChangeArrowheads="1"/>
          </p:cNvSpPr>
          <p:nvPr/>
        </p:nvSpPr>
        <p:spPr bwMode="auto">
          <a:xfrm>
            <a:off x="228600" y="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Subscripts and Equations Review Game</a:t>
            </a:r>
          </a:p>
        </p:txBody>
      </p:sp>
      <p:sp>
        <p:nvSpPr>
          <p:cNvPr id="2097" name="Text Box 49"/>
          <p:cNvSpPr txBox="1">
            <a:spLocks noChangeArrowheads="1"/>
          </p:cNvSpPr>
          <p:nvPr/>
        </p:nvSpPr>
        <p:spPr bwMode="auto">
          <a:xfrm>
            <a:off x="457200" y="6172200"/>
            <a:ext cx="6019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mn-ea"/>
                <a:cs typeface="+mn-cs"/>
              </a:rPr>
              <a:t>Final Question:________________</a:t>
            </a:r>
          </a:p>
        </p:txBody>
      </p:sp>
    </p:spTree>
    <p:extLst>
      <p:ext uri="{BB962C8B-B14F-4D97-AF65-F5344CB8AC3E}">
        <p14:creationId xmlns:p14="http://schemas.microsoft.com/office/powerpoint/2010/main" val="24088865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 y="76200"/>
            <a:ext cx="8625840" cy="5821363"/>
          </a:xfrm>
        </p:spPr>
        <p:txBody>
          <a:bodyPr/>
          <a:lstStyle/>
          <a:p>
            <a:r>
              <a:rPr lang="en-US" dirty="0"/>
              <a:t>What are the elements found in </a:t>
            </a:r>
            <a:r>
              <a:rPr lang="en-US" dirty="0">
                <a:solidFill>
                  <a:srgbClr val="9966FF"/>
                </a:solidFill>
              </a:rPr>
              <a:t>4</a:t>
            </a:r>
            <a:r>
              <a:rPr lang="en-US" dirty="0">
                <a:solidFill>
                  <a:srgbClr val="FF00FF"/>
                </a:solidFill>
              </a:rPr>
              <a:t>H</a:t>
            </a:r>
            <a:r>
              <a:rPr lang="en-US" sz="1800" dirty="0">
                <a:solidFill>
                  <a:srgbClr val="FF00FF"/>
                </a:solidFill>
              </a:rPr>
              <a:t>2</a:t>
            </a:r>
            <a:r>
              <a:rPr lang="en-US" dirty="0">
                <a:solidFill>
                  <a:srgbClr val="FFFF00"/>
                </a:solidFill>
              </a:rPr>
              <a:t>S</a:t>
            </a:r>
            <a:r>
              <a:rPr lang="en-US" dirty="0">
                <a:solidFill>
                  <a:srgbClr val="FF0000"/>
                </a:solidFill>
              </a:rPr>
              <a:t>O</a:t>
            </a:r>
            <a:r>
              <a:rPr lang="en-US" sz="1800" dirty="0">
                <a:solidFill>
                  <a:srgbClr val="FF0000"/>
                </a:solidFill>
              </a:rPr>
              <a:t>4, </a:t>
            </a:r>
            <a:r>
              <a:rPr lang="en-US" dirty="0">
                <a:solidFill>
                  <a:srgbClr val="66FFFF"/>
                </a:solidFill>
              </a:rPr>
              <a:t>and how many of each element?</a:t>
            </a:r>
          </a:p>
          <a:p>
            <a:pPr marL="0" indent="0">
              <a:buNone/>
            </a:pPr>
            <a:r>
              <a:rPr lang="en-US" dirty="0"/>
              <a:t> </a:t>
            </a:r>
          </a:p>
        </p:txBody>
      </p:sp>
      <p:sp>
        <p:nvSpPr>
          <p:cNvPr id="4" name="Rectangle 3"/>
          <p:cNvSpPr/>
          <p:nvPr/>
        </p:nvSpPr>
        <p:spPr>
          <a:xfrm>
            <a:off x="2236192" y="2362200"/>
            <a:ext cx="4305987"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0" i="0" u="none" strike="noStrike" kern="1200" cap="none" spc="0" normalizeH="0" baseline="0" noProof="0" dirty="0">
                <a:ln w="17780" cmpd="sng">
                  <a:solidFill>
                    <a:srgbClr val="FFFFFF"/>
                  </a:solidFill>
                  <a:prstDash val="solid"/>
                  <a:miter lim="800000"/>
                </a:ln>
                <a:solidFill>
                  <a:srgbClr val="9966FF"/>
                </a:solidFill>
                <a:effectLst>
                  <a:outerShdw blurRad="50800" algn="tl" rotWithShape="0">
                    <a:srgbClr val="000000"/>
                  </a:outerShdw>
                </a:effectLst>
                <a:uLnTx/>
                <a:uFillTx/>
                <a:latin typeface="Arial" charset="0"/>
                <a:ea typeface="+mn-ea"/>
                <a:cs typeface="+mn-cs"/>
              </a:rPr>
              <a:t>4</a:t>
            </a:r>
            <a:r>
              <a:rPr kumimoji="0" lang="en-US" sz="9600" b="0" i="0" u="none" strike="noStrike" kern="1200" cap="none" spc="0" normalizeH="0" baseline="0" noProof="0" dirty="0">
                <a:ln w="17780" cmpd="sng">
                  <a:solidFill>
                    <a:srgbClr val="FFFFFF"/>
                  </a:solidFill>
                  <a:prstDash val="solid"/>
                  <a:miter lim="800000"/>
                </a:ln>
                <a:solidFill>
                  <a:srgbClr val="FF00FF"/>
                </a:solidFill>
                <a:effectLst>
                  <a:outerShdw blurRad="50800" algn="tl" rotWithShape="0">
                    <a:srgbClr val="000000"/>
                  </a:outerShdw>
                </a:effectLst>
                <a:uLnTx/>
                <a:uFillTx/>
                <a:latin typeface="Arial" charset="0"/>
                <a:ea typeface="+mn-ea"/>
                <a:cs typeface="+mn-cs"/>
              </a:rPr>
              <a:t>H</a:t>
            </a:r>
            <a:r>
              <a:rPr kumimoji="0" lang="en-US" sz="5400" b="0" i="0" u="none" strike="noStrike" kern="1200" cap="none" spc="0" normalizeH="0" baseline="0" noProof="0" dirty="0">
                <a:ln w="17780" cmpd="sng">
                  <a:solidFill>
                    <a:srgbClr val="FFFFFF"/>
                  </a:solidFill>
                  <a:prstDash val="solid"/>
                  <a:miter lim="800000"/>
                </a:ln>
                <a:solidFill>
                  <a:srgbClr val="FF00FF"/>
                </a:solidFill>
                <a:effectLst>
                  <a:outerShdw blurRad="50800" algn="tl" rotWithShape="0">
                    <a:srgbClr val="000000"/>
                  </a:outerShdw>
                </a:effectLst>
                <a:uLnTx/>
                <a:uFillTx/>
                <a:latin typeface="Arial" charset="0"/>
                <a:ea typeface="+mn-ea"/>
                <a:cs typeface="+mn-cs"/>
              </a:rPr>
              <a:t>2</a:t>
            </a:r>
            <a:r>
              <a:rPr kumimoji="0" lang="en-US" sz="9600" b="0" i="0" u="none" strike="noStrike" kern="1200" cap="none" spc="0" normalizeH="0" baseline="0" noProof="0" dirty="0">
                <a:ln w="17780" cmpd="sng">
                  <a:solidFill>
                    <a:srgbClr val="FFFFFF"/>
                  </a:solidFill>
                  <a:prstDash val="solid"/>
                  <a:miter lim="800000"/>
                </a:ln>
                <a:solidFill>
                  <a:srgbClr val="FFFF00"/>
                </a:solidFill>
                <a:effectLst>
                  <a:outerShdw blurRad="50800" algn="tl" rotWithShape="0">
                    <a:srgbClr val="000000"/>
                  </a:outerShdw>
                </a:effectLst>
                <a:uLnTx/>
                <a:uFillTx/>
                <a:latin typeface="Arial" charset="0"/>
                <a:ea typeface="+mn-ea"/>
                <a:cs typeface="+mn-cs"/>
              </a:rPr>
              <a:t>S</a:t>
            </a:r>
            <a:r>
              <a:rPr kumimoji="0" lang="en-US" sz="9600" b="0" i="0" u="none" strike="noStrike" kern="1200" cap="none" spc="0" normalizeH="0" baseline="0" noProof="0" dirty="0">
                <a:ln w="17780" cmpd="sng">
                  <a:solidFill>
                    <a:srgbClr val="FFFFFF"/>
                  </a:solidFill>
                  <a:prstDash val="solid"/>
                  <a:miter lim="800000"/>
                </a:ln>
                <a:solidFill>
                  <a:srgbClr val="FF0000"/>
                </a:solidFill>
                <a:effectLst>
                  <a:outerShdw blurRad="50800" algn="tl" rotWithShape="0">
                    <a:srgbClr val="000000"/>
                  </a:outerShdw>
                </a:effectLst>
                <a:uLnTx/>
                <a:uFillTx/>
                <a:latin typeface="Arial" charset="0"/>
                <a:ea typeface="+mn-ea"/>
                <a:cs typeface="+mn-cs"/>
              </a:rPr>
              <a:t>O</a:t>
            </a:r>
            <a:r>
              <a:rPr kumimoji="0" lang="en-US" sz="5400" b="0" i="0" u="none" strike="noStrike" kern="1200" cap="none" spc="0" normalizeH="0" baseline="0" noProof="0" dirty="0">
                <a:ln w="17780" cmpd="sng">
                  <a:solidFill>
                    <a:srgbClr val="FFFFFF"/>
                  </a:solidFill>
                  <a:prstDash val="solid"/>
                  <a:miter lim="800000"/>
                </a:ln>
                <a:solidFill>
                  <a:srgbClr val="FF0000"/>
                </a:solidFill>
                <a:effectLst>
                  <a:outerShdw blurRad="50800" algn="tl" rotWithShape="0">
                    <a:srgbClr val="000000"/>
                  </a:outerShdw>
                </a:effectLst>
                <a:uLnTx/>
                <a:uFillTx/>
                <a:latin typeface="Arial" charset="0"/>
                <a:ea typeface="+mn-ea"/>
                <a:cs typeface="+mn-cs"/>
              </a:rPr>
              <a:t>4</a:t>
            </a:r>
            <a:endParaRPr kumimoji="0" lang="en-US" sz="5400" b="1" i="0" u="none" strike="noStrike" kern="1200" cap="none" spc="0" normalizeH="0" baseline="0" noProof="0" dirty="0">
              <a:ln w="17780" cmpd="sng">
                <a:solidFill>
                  <a:srgbClr val="FFFFFF"/>
                </a:solidFill>
                <a:prstDash val="solid"/>
                <a:miter lim="800000"/>
              </a:ln>
              <a:solidFill>
                <a:srgbClr val="FFCC66"/>
              </a:solidFill>
              <a:effectLst>
                <a:outerShdw blurRad="50800" algn="tl" rotWithShape="0">
                  <a:srgbClr val="000000"/>
                </a:outerShdw>
              </a:effectLst>
              <a:uLnTx/>
              <a:uFillTx/>
              <a:latin typeface="Arial" charset="0"/>
              <a:ea typeface="+mn-ea"/>
              <a:cs typeface="+mn-cs"/>
            </a:endParaRPr>
          </a:p>
        </p:txBody>
      </p:sp>
      <p:sp>
        <p:nvSpPr>
          <p:cNvPr id="11" name="Rectangle 10"/>
          <p:cNvSpPr/>
          <p:nvPr/>
        </p:nvSpPr>
        <p:spPr>
          <a:xfrm>
            <a:off x="228600" y="50292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cmpd="sng">
                  <a:solidFill>
                    <a:srgbClr val="000000"/>
                  </a:solidFill>
                  <a:prstDash val="solid"/>
                </a:ln>
                <a:gradFill>
                  <a:gsLst>
                    <a:gs pos="0">
                      <a:srgbClr val="000000"/>
                    </a:gs>
                    <a:gs pos="4000">
                      <a:srgbClr val="000000">
                        <a:lumMod val="60000"/>
                        <a:lumOff val="40000"/>
                      </a:srgbClr>
                    </a:gs>
                    <a:gs pos="87000">
                      <a:srgbClr val="000000">
                        <a:lumMod val="20000"/>
                        <a:lumOff val="80000"/>
                      </a:srgbClr>
                    </a:gs>
                  </a:gsLst>
                  <a:lin ang="5400000"/>
                </a:gradFill>
                <a:effectLst/>
                <a:uLnTx/>
                <a:uFillTx/>
                <a:latin typeface="Arial" charset="0"/>
                <a:ea typeface="+mn-ea"/>
                <a:cs typeface="+mn-cs"/>
              </a:rPr>
              <a:t>6</a:t>
            </a:r>
          </a:p>
        </p:txBody>
      </p:sp>
      <p:pic>
        <p:nvPicPr>
          <p:cNvPr id="2" name="Picture 1">
            <a:extLst>
              <a:ext uri="{FF2B5EF4-FFF2-40B4-BE49-F238E27FC236}">
                <a16:creationId xmlns:a16="http://schemas.microsoft.com/office/drawing/2014/main" id="{6BD4B74A-7FAC-162F-BFAB-8837A961AAF9}"/>
              </a:ext>
            </a:extLst>
          </p:cNvPr>
          <p:cNvPicPr>
            <a:picLocks noChangeAspect="1"/>
          </p:cNvPicPr>
          <p:nvPr/>
        </p:nvPicPr>
        <p:blipFill>
          <a:blip r:embed="rId2"/>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8639234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 y="76200"/>
            <a:ext cx="8625840" cy="5821363"/>
          </a:xfrm>
        </p:spPr>
        <p:txBody>
          <a:bodyPr/>
          <a:lstStyle/>
          <a:p>
            <a:r>
              <a:rPr lang="en-US" dirty="0"/>
              <a:t>What are the elements found in </a:t>
            </a:r>
            <a:r>
              <a:rPr lang="en-US" dirty="0">
                <a:solidFill>
                  <a:srgbClr val="9966FF"/>
                </a:solidFill>
              </a:rPr>
              <a:t>4</a:t>
            </a:r>
            <a:r>
              <a:rPr lang="en-US" dirty="0">
                <a:solidFill>
                  <a:srgbClr val="FF00FF"/>
                </a:solidFill>
              </a:rPr>
              <a:t>H</a:t>
            </a:r>
            <a:r>
              <a:rPr lang="en-US" sz="1800" dirty="0">
                <a:solidFill>
                  <a:srgbClr val="FF00FF"/>
                </a:solidFill>
              </a:rPr>
              <a:t>2</a:t>
            </a:r>
            <a:r>
              <a:rPr lang="en-US" dirty="0">
                <a:solidFill>
                  <a:srgbClr val="FFFF00"/>
                </a:solidFill>
              </a:rPr>
              <a:t>S</a:t>
            </a:r>
            <a:r>
              <a:rPr lang="en-US" dirty="0">
                <a:solidFill>
                  <a:srgbClr val="FF0000"/>
                </a:solidFill>
              </a:rPr>
              <a:t>O</a:t>
            </a:r>
            <a:r>
              <a:rPr lang="en-US" sz="1800" dirty="0">
                <a:solidFill>
                  <a:srgbClr val="FF0000"/>
                </a:solidFill>
              </a:rPr>
              <a:t>4, </a:t>
            </a:r>
            <a:r>
              <a:rPr lang="en-US" dirty="0">
                <a:solidFill>
                  <a:srgbClr val="66FFFF"/>
                </a:solidFill>
              </a:rPr>
              <a:t>and how many of each element?</a:t>
            </a:r>
          </a:p>
          <a:p>
            <a:pPr marL="0" indent="0">
              <a:buNone/>
            </a:pPr>
            <a:r>
              <a:rPr lang="en-US" dirty="0"/>
              <a:t> </a:t>
            </a:r>
          </a:p>
        </p:txBody>
      </p:sp>
      <p:sp>
        <p:nvSpPr>
          <p:cNvPr id="4" name="Rectangle 3"/>
          <p:cNvSpPr/>
          <p:nvPr/>
        </p:nvSpPr>
        <p:spPr>
          <a:xfrm>
            <a:off x="2236192" y="2362200"/>
            <a:ext cx="4305987"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0" i="0" u="none" strike="noStrike" kern="1200" cap="none" spc="0" normalizeH="0" baseline="0" noProof="0" dirty="0">
                <a:ln w="17780" cmpd="sng">
                  <a:solidFill>
                    <a:srgbClr val="FFFFFF"/>
                  </a:solidFill>
                  <a:prstDash val="solid"/>
                  <a:miter lim="800000"/>
                </a:ln>
                <a:solidFill>
                  <a:srgbClr val="9966FF"/>
                </a:solidFill>
                <a:effectLst>
                  <a:outerShdw blurRad="50800" algn="tl" rotWithShape="0">
                    <a:srgbClr val="000000"/>
                  </a:outerShdw>
                </a:effectLst>
                <a:uLnTx/>
                <a:uFillTx/>
                <a:latin typeface="Arial" charset="0"/>
                <a:ea typeface="+mn-ea"/>
                <a:cs typeface="+mn-cs"/>
              </a:rPr>
              <a:t>4</a:t>
            </a:r>
            <a:r>
              <a:rPr kumimoji="0" lang="en-US" sz="9600" b="0" i="0" u="none" strike="noStrike" kern="1200" cap="none" spc="0" normalizeH="0" baseline="0" noProof="0" dirty="0">
                <a:ln w="17780" cmpd="sng">
                  <a:solidFill>
                    <a:srgbClr val="FFFFFF"/>
                  </a:solidFill>
                  <a:prstDash val="solid"/>
                  <a:miter lim="800000"/>
                </a:ln>
                <a:solidFill>
                  <a:srgbClr val="FF00FF"/>
                </a:solidFill>
                <a:effectLst>
                  <a:outerShdw blurRad="50800" algn="tl" rotWithShape="0">
                    <a:srgbClr val="000000"/>
                  </a:outerShdw>
                </a:effectLst>
                <a:uLnTx/>
                <a:uFillTx/>
                <a:latin typeface="Arial" charset="0"/>
                <a:ea typeface="+mn-ea"/>
                <a:cs typeface="+mn-cs"/>
              </a:rPr>
              <a:t>H</a:t>
            </a:r>
            <a:r>
              <a:rPr kumimoji="0" lang="en-US" sz="5400" b="0" i="0" u="none" strike="noStrike" kern="1200" cap="none" spc="0" normalizeH="0" baseline="0" noProof="0" dirty="0">
                <a:ln w="17780" cmpd="sng">
                  <a:solidFill>
                    <a:srgbClr val="FFFFFF"/>
                  </a:solidFill>
                  <a:prstDash val="solid"/>
                  <a:miter lim="800000"/>
                </a:ln>
                <a:solidFill>
                  <a:srgbClr val="FF00FF"/>
                </a:solidFill>
                <a:effectLst>
                  <a:outerShdw blurRad="50800" algn="tl" rotWithShape="0">
                    <a:srgbClr val="000000"/>
                  </a:outerShdw>
                </a:effectLst>
                <a:uLnTx/>
                <a:uFillTx/>
                <a:latin typeface="Arial" charset="0"/>
                <a:ea typeface="+mn-ea"/>
                <a:cs typeface="+mn-cs"/>
              </a:rPr>
              <a:t>2</a:t>
            </a:r>
            <a:r>
              <a:rPr kumimoji="0" lang="en-US" sz="9600" b="0" i="0" u="none" strike="noStrike" kern="1200" cap="none" spc="0" normalizeH="0" baseline="0" noProof="0" dirty="0">
                <a:ln w="17780" cmpd="sng">
                  <a:solidFill>
                    <a:srgbClr val="FFFFFF"/>
                  </a:solidFill>
                  <a:prstDash val="solid"/>
                  <a:miter lim="800000"/>
                </a:ln>
                <a:solidFill>
                  <a:srgbClr val="FFFF00"/>
                </a:solidFill>
                <a:effectLst>
                  <a:outerShdw blurRad="50800" algn="tl" rotWithShape="0">
                    <a:srgbClr val="000000"/>
                  </a:outerShdw>
                </a:effectLst>
                <a:uLnTx/>
                <a:uFillTx/>
                <a:latin typeface="Arial" charset="0"/>
                <a:ea typeface="+mn-ea"/>
                <a:cs typeface="+mn-cs"/>
              </a:rPr>
              <a:t>S</a:t>
            </a:r>
            <a:r>
              <a:rPr kumimoji="0" lang="en-US" sz="9600" b="0" i="0" u="none" strike="noStrike" kern="1200" cap="none" spc="0" normalizeH="0" baseline="0" noProof="0" dirty="0">
                <a:ln w="17780" cmpd="sng">
                  <a:solidFill>
                    <a:srgbClr val="FFFFFF"/>
                  </a:solidFill>
                  <a:prstDash val="solid"/>
                  <a:miter lim="800000"/>
                </a:ln>
                <a:solidFill>
                  <a:srgbClr val="FF0000"/>
                </a:solidFill>
                <a:effectLst>
                  <a:outerShdw blurRad="50800" algn="tl" rotWithShape="0">
                    <a:srgbClr val="000000"/>
                  </a:outerShdw>
                </a:effectLst>
                <a:uLnTx/>
                <a:uFillTx/>
                <a:latin typeface="Arial" charset="0"/>
                <a:ea typeface="+mn-ea"/>
                <a:cs typeface="+mn-cs"/>
              </a:rPr>
              <a:t>O</a:t>
            </a:r>
            <a:r>
              <a:rPr kumimoji="0" lang="en-US" sz="5400" b="0" i="0" u="none" strike="noStrike" kern="1200" cap="none" spc="0" normalizeH="0" baseline="0" noProof="0" dirty="0">
                <a:ln w="17780" cmpd="sng">
                  <a:solidFill>
                    <a:srgbClr val="FFFFFF"/>
                  </a:solidFill>
                  <a:prstDash val="solid"/>
                  <a:miter lim="800000"/>
                </a:ln>
                <a:solidFill>
                  <a:srgbClr val="FF0000"/>
                </a:solidFill>
                <a:effectLst>
                  <a:outerShdw blurRad="50800" algn="tl" rotWithShape="0">
                    <a:srgbClr val="000000"/>
                  </a:outerShdw>
                </a:effectLst>
                <a:uLnTx/>
                <a:uFillTx/>
                <a:latin typeface="Arial" charset="0"/>
                <a:ea typeface="+mn-ea"/>
                <a:cs typeface="+mn-cs"/>
              </a:rPr>
              <a:t>4</a:t>
            </a:r>
            <a:endParaRPr kumimoji="0" lang="en-US" sz="5400" b="1" i="0" u="none" strike="noStrike" kern="1200" cap="none" spc="0" normalizeH="0" baseline="0" noProof="0" dirty="0">
              <a:ln w="17780" cmpd="sng">
                <a:solidFill>
                  <a:srgbClr val="FFFFFF"/>
                </a:solidFill>
                <a:prstDash val="solid"/>
                <a:miter lim="800000"/>
              </a:ln>
              <a:solidFill>
                <a:srgbClr val="FFCC66"/>
              </a:solidFill>
              <a:effectLst>
                <a:outerShdw blurRad="50800" algn="tl" rotWithShape="0">
                  <a:srgbClr val="000000"/>
                </a:outerShdw>
              </a:effectLst>
              <a:uLnTx/>
              <a:uFillTx/>
              <a:latin typeface="Arial" charset="0"/>
              <a:ea typeface="+mn-ea"/>
              <a:cs typeface="+mn-cs"/>
            </a:endParaRPr>
          </a:p>
        </p:txBody>
      </p:sp>
      <p:sp>
        <p:nvSpPr>
          <p:cNvPr id="11" name="Rectangle 10"/>
          <p:cNvSpPr/>
          <p:nvPr/>
        </p:nvSpPr>
        <p:spPr>
          <a:xfrm>
            <a:off x="228600" y="50292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cmpd="sng">
                  <a:solidFill>
                    <a:srgbClr val="000000"/>
                  </a:solidFill>
                  <a:prstDash val="solid"/>
                </a:ln>
                <a:gradFill>
                  <a:gsLst>
                    <a:gs pos="0">
                      <a:srgbClr val="000000"/>
                    </a:gs>
                    <a:gs pos="4000">
                      <a:srgbClr val="000000">
                        <a:lumMod val="60000"/>
                        <a:lumOff val="40000"/>
                      </a:srgbClr>
                    </a:gs>
                    <a:gs pos="87000">
                      <a:srgbClr val="000000">
                        <a:lumMod val="20000"/>
                        <a:lumOff val="80000"/>
                      </a:srgbClr>
                    </a:gs>
                  </a:gsLst>
                  <a:lin ang="5400000"/>
                </a:gradFill>
                <a:effectLst/>
                <a:uLnTx/>
                <a:uFillTx/>
                <a:latin typeface="Arial" charset="0"/>
                <a:ea typeface="+mn-ea"/>
                <a:cs typeface="+mn-cs"/>
              </a:rPr>
              <a:t>6</a:t>
            </a:r>
          </a:p>
        </p:txBody>
      </p:sp>
      <p:sp>
        <p:nvSpPr>
          <p:cNvPr id="12" name="Rectangle 11"/>
          <p:cNvSpPr/>
          <p:nvPr/>
        </p:nvSpPr>
        <p:spPr>
          <a:xfrm>
            <a:off x="838200" y="1237611"/>
            <a:ext cx="6737678"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cmpd="sng">
                  <a:solidFill>
                    <a:srgbClr val="000000"/>
                  </a:solidFill>
                  <a:prstDash val="solid"/>
                </a:ln>
                <a:solidFill>
                  <a:srgbClr val="66FFFF"/>
                </a:solidFill>
                <a:effectLst/>
                <a:uLnTx/>
                <a:uFillTx/>
                <a:latin typeface="Arial" charset="0"/>
                <a:ea typeface="+mn-ea"/>
                <a:cs typeface="+mn-cs"/>
              </a:rPr>
              <a:t>Answer is 28 Atoms</a:t>
            </a:r>
          </a:p>
        </p:txBody>
      </p:sp>
      <p:pic>
        <p:nvPicPr>
          <p:cNvPr id="2" name="Picture 1">
            <a:extLst>
              <a:ext uri="{FF2B5EF4-FFF2-40B4-BE49-F238E27FC236}">
                <a16:creationId xmlns:a16="http://schemas.microsoft.com/office/drawing/2014/main" id="{95AEEFD4-6EA1-C01E-734F-8D596CB52C20}"/>
              </a:ext>
            </a:extLst>
          </p:cNvPr>
          <p:cNvPicPr>
            <a:picLocks noChangeAspect="1"/>
          </p:cNvPicPr>
          <p:nvPr/>
        </p:nvPicPr>
        <p:blipFill>
          <a:blip r:embed="rId2"/>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3717892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 y="76200"/>
            <a:ext cx="8625840" cy="5821363"/>
          </a:xfrm>
        </p:spPr>
        <p:txBody>
          <a:bodyPr/>
          <a:lstStyle/>
          <a:p>
            <a:r>
              <a:rPr lang="en-US" dirty="0"/>
              <a:t>What are the elements found in </a:t>
            </a:r>
            <a:r>
              <a:rPr lang="en-US" dirty="0">
                <a:solidFill>
                  <a:srgbClr val="9966FF"/>
                </a:solidFill>
              </a:rPr>
              <a:t>4</a:t>
            </a:r>
            <a:r>
              <a:rPr lang="en-US" dirty="0">
                <a:solidFill>
                  <a:srgbClr val="FF00FF"/>
                </a:solidFill>
              </a:rPr>
              <a:t>H</a:t>
            </a:r>
            <a:r>
              <a:rPr lang="en-US" sz="1800" dirty="0">
                <a:solidFill>
                  <a:srgbClr val="FF00FF"/>
                </a:solidFill>
              </a:rPr>
              <a:t>2</a:t>
            </a:r>
            <a:r>
              <a:rPr lang="en-US" dirty="0">
                <a:solidFill>
                  <a:srgbClr val="FFFF00"/>
                </a:solidFill>
              </a:rPr>
              <a:t>S</a:t>
            </a:r>
            <a:r>
              <a:rPr lang="en-US" dirty="0">
                <a:solidFill>
                  <a:srgbClr val="FF0000"/>
                </a:solidFill>
              </a:rPr>
              <a:t>O</a:t>
            </a:r>
            <a:r>
              <a:rPr lang="en-US" sz="1800" dirty="0">
                <a:solidFill>
                  <a:srgbClr val="FF0000"/>
                </a:solidFill>
              </a:rPr>
              <a:t>4, </a:t>
            </a:r>
            <a:r>
              <a:rPr lang="en-US" dirty="0">
                <a:solidFill>
                  <a:srgbClr val="66FFFF"/>
                </a:solidFill>
              </a:rPr>
              <a:t>and how many of each element?</a:t>
            </a:r>
          </a:p>
          <a:p>
            <a:pPr marL="0" indent="0">
              <a:buNone/>
            </a:pPr>
            <a:r>
              <a:rPr lang="en-US" dirty="0"/>
              <a:t> </a:t>
            </a:r>
          </a:p>
        </p:txBody>
      </p:sp>
      <p:sp>
        <p:nvSpPr>
          <p:cNvPr id="4" name="Rectangle 3"/>
          <p:cNvSpPr/>
          <p:nvPr/>
        </p:nvSpPr>
        <p:spPr>
          <a:xfrm>
            <a:off x="2236192" y="2362200"/>
            <a:ext cx="4305987"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0" i="0" u="none" strike="noStrike" kern="1200" cap="none" spc="0" normalizeH="0" baseline="0" noProof="0" dirty="0">
                <a:ln w="17780" cmpd="sng">
                  <a:solidFill>
                    <a:srgbClr val="FFFFFF"/>
                  </a:solidFill>
                  <a:prstDash val="solid"/>
                  <a:miter lim="800000"/>
                </a:ln>
                <a:solidFill>
                  <a:srgbClr val="9966FF"/>
                </a:solidFill>
                <a:effectLst>
                  <a:outerShdw blurRad="50800" algn="tl" rotWithShape="0">
                    <a:srgbClr val="000000"/>
                  </a:outerShdw>
                </a:effectLst>
                <a:uLnTx/>
                <a:uFillTx/>
                <a:latin typeface="Arial" charset="0"/>
                <a:ea typeface="+mn-ea"/>
                <a:cs typeface="+mn-cs"/>
              </a:rPr>
              <a:t>4</a:t>
            </a:r>
            <a:r>
              <a:rPr kumimoji="0" lang="en-US" sz="9600" b="0" i="0" u="none" strike="noStrike" kern="1200" cap="none" spc="0" normalizeH="0" baseline="0" noProof="0" dirty="0">
                <a:ln w="17780" cmpd="sng">
                  <a:solidFill>
                    <a:srgbClr val="FFFFFF"/>
                  </a:solidFill>
                  <a:prstDash val="solid"/>
                  <a:miter lim="800000"/>
                </a:ln>
                <a:solidFill>
                  <a:srgbClr val="FF00FF"/>
                </a:solidFill>
                <a:effectLst>
                  <a:outerShdw blurRad="50800" algn="tl" rotWithShape="0">
                    <a:srgbClr val="000000"/>
                  </a:outerShdw>
                </a:effectLst>
                <a:uLnTx/>
                <a:uFillTx/>
                <a:latin typeface="Arial" charset="0"/>
                <a:ea typeface="+mn-ea"/>
                <a:cs typeface="+mn-cs"/>
              </a:rPr>
              <a:t>H</a:t>
            </a:r>
            <a:r>
              <a:rPr kumimoji="0" lang="en-US" sz="5400" b="0" i="0" u="none" strike="noStrike" kern="1200" cap="none" spc="0" normalizeH="0" baseline="0" noProof="0" dirty="0">
                <a:ln w="17780" cmpd="sng">
                  <a:solidFill>
                    <a:srgbClr val="FFFFFF"/>
                  </a:solidFill>
                  <a:prstDash val="solid"/>
                  <a:miter lim="800000"/>
                </a:ln>
                <a:solidFill>
                  <a:srgbClr val="FF00FF"/>
                </a:solidFill>
                <a:effectLst>
                  <a:outerShdw blurRad="50800" algn="tl" rotWithShape="0">
                    <a:srgbClr val="000000"/>
                  </a:outerShdw>
                </a:effectLst>
                <a:uLnTx/>
                <a:uFillTx/>
                <a:latin typeface="Arial" charset="0"/>
                <a:ea typeface="+mn-ea"/>
                <a:cs typeface="+mn-cs"/>
              </a:rPr>
              <a:t>2</a:t>
            </a:r>
            <a:r>
              <a:rPr kumimoji="0" lang="en-US" sz="9600" b="0" i="0" u="none" strike="noStrike" kern="1200" cap="none" spc="0" normalizeH="0" baseline="0" noProof="0" dirty="0">
                <a:ln w="17780" cmpd="sng">
                  <a:solidFill>
                    <a:srgbClr val="FFFFFF"/>
                  </a:solidFill>
                  <a:prstDash val="solid"/>
                  <a:miter lim="800000"/>
                </a:ln>
                <a:solidFill>
                  <a:srgbClr val="FFFF00"/>
                </a:solidFill>
                <a:effectLst>
                  <a:outerShdw blurRad="50800" algn="tl" rotWithShape="0">
                    <a:srgbClr val="000000"/>
                  </a:outerShdw>
                </a:effectLst>
                <a:uLnTx/>
                <a:uFillTx/>
                <a:latin typeface="Arial" charset="0"/>
                <a:ea typeface="+mn-ea"/>
                <a:cs typeface="+mn-cs"/>
              </a:rPr>
              <a:t>S</a:t>
            </a:r>
            <a:r>
              <a:rPr kumimoji="0" lang="en-US" sz="9600" b="0" i="0" u="none" strike="noStrike" kern="1200" cap="none" spc="0" normalizeH="0" baseline="0" noProof="0" dirty="0">
                <a:ln w="17780" cmpd="sng">
                  <a:solidFill>
                    <a:srgbClr val="FFFFFF"/>
                  </a:solidFill>
                  <a:prstDash val="solid"/>
                  <a:miter lim="800000"/>
                </a:ln>
                <a:solidFill>
                  <a:srgbClr val="FF0000"/>
                </a:solidFill>
                <a:effectLst>
                  <a:outerShdw blurRad="50800" algn="tl" rotWithShape="0">
                    <a:srgbClr val="000000"/>
                  </a:outerShdw>
                </a:effectLst>
                <a:uLnTx/>
                <a:uFillTx/>
                <a:latin typeface="Arial" charset="0"/>
                <a:ea typeface="+mn-ea"/>
                <a:cs typeface="+mn-cs"/>
              </a:rPr>
              <a:t>O</a:t>
            </a:r>
            <a:r>
              <a:rPr kumimoji="0" lang="en-US" sz="5400" b="0" i="0" u="none" strike="noStrike" kern="1200" cap="none" spc="0" normalizeH="0" baseline="0" noProof="0" dirty="0">
                <a:ln w="17780" cmpd="sng">
                  <a:solidFill>
                    <a:srgbClr val="FFFFFF"/>
                  </a:solidFill>
                  <a:prstDash val="solid"/>
                  <a:miter lim="800000"/>
                </a:ln>
                <a:solidFill>
                  <a:srgbClr val="FF0000"/>
                </a:solidFill>
                <a:effectLst>
                  <a:outerShdw blurRad="50800" algn="tl" rotWithShape="0">
                    <a:srgbClr val="000000"/>
                  </a:outerShdw>
                </a:effectLst>
                <a:uLnTx/>
                <a:uFillTx/>
                <a:latin typeface="Arial" charset="0"/>
                <a:ea typeface="+mn-ea"/>
                <a:cs typeface="+mn-cs"/>
              </a:rPr>
              <a:t>4</a:t>
            </a:r>
            <a:endParaRPr kumimoji="0" lang="en-US" sz="5400" b="1" i="0" u="none" strike="noStrike" kern="1200" cap="none" spc="0" normalizeH="0" baseline="0" noProof="0" dirty="0">
              <a:ln w="17780" cmpd="sng">
                <a:solidFill>
                  <a:srgbClr val="FFFFFF"/>
                </a:solidFill>
                <a:prstDash val="solid"/>
                <a:miter lim="800000"/>
              </a:ln>
              <a:solidFill>
                <a:srgbClr val="FFCC66"/>
              </a:solidFill>
              <a:effectLst>
                <a:outerShdw blurRad="50800" algn="tl" rotWithShape="0">
                  <a:srgbClr val="000000"/>
                </a:outerShdw>
              </a:effectLst>
              <a:uLnTx/>
              <a:uFillTx/>
              <a:latin typeface="Arial" charset="0"/>
              <a:ea typeface="+mn-ea"/>
              <a:cs typeface="+mn-cs"/>
            </a:endParaRPr>
          </a:p>
        </p:txBody>
      </p:sp>
      <p:sp>
        <p:nvSpPr>
          <p:cNvPr id="2" name="Rectangle 1"/>
          <p:cNvSpPr/>
          <p:nvPr/>
        </p:nvSpPr>
        <p:spPr>
          <a:xfrm>
            <a:off x="1219200" y="3702117"/>
            <a:ext cx="8458200" cy="64633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w="17780" cmpd="sng">
                  <a:solidFill>
                    <a:srgbClr val="FFFFFF"/>
                  </a:solidFill>
                  <a:prstDash val="solid"/>
                  <a:miter lim="800000"/>
                </a:ln>
                <a:solidFill>
                  <a:srgbClr val="FF00FF"/>
                </a:solidFill>
                <a:effectLst>
                  <a:outerShdw blurRad="50800" algn="tl" rotWithShape="0">
                    <a:srgbClr val="000000"/>
                  </a:outerShdw>
                </a:effectLst>
                <a:uLnTx/>
                <a:uFillTx/>
                <a:latin typeface="Arial" charset="0"/>
                <a:ea typeface="+mn-ea"/>
                <a:cs typeface="+mn-cs"/>
              </a:rPr>
              <a:t>8 Hydrogen, </a:t>
            </a:r>
            <a:r>
              <a:rPr kumimoji="0" lang="en-US" sz="3600" b="0" i="0" u="none" strike="noStrike" kern="1200" cap="none" spc="0" normalizeH="0" baseline="0" noProof="0" dirty="0">
                <a:ln w="17780" cmpd="sng">
                  <a:solidFill>
                    <a:srgbClr val="FFFFFF"/>
                  </a:solidFill>
                  <a:prstDash val="solid"/>
                  <a:miter lim="800000"/>
                </a:ln>
                <a:solidFill>
                  <a:srgbClr val="FFFF00"/>
                </a:solidFill>
                <a:effectLst>
                  <a:outerShdw blurRad="50800" algn="tl" rotWithShape="0">
                    <a:srgbClr val="000000"/>
                  </a:outerShdw>
                </a:effectLst>
                <a:uLnTx/>
                <a:uFillTx/>
                <a:latin typeface="Arial" charset="0"/>
                <a:ea typeface="+mn-ea"/>
                <a:cs typeface="+mn-cs"/>
              </a:rPr>
              <a:t>4 Sulfur, </a:t>
            </a:r>
            <a:r>
              <a:rPr kumimoji="0" lang="en-US" sz="3600" b="0" i="0" u="none" strike="noStrike" kern="1200" cap="none" spc="0" normalizeH="0" baseline="0" noProof="0" dirty="0">
                <a:ln w="17780" cmpd="sng">
                  <a:solidFill>
                    <a:srgbClr val="FFFFFF"/>
                  </a:solidFill>
                  <a:prstDash val="solid"/>
                  <a:miter lim="800000"/>
                </a:ln>
                <a:solidFill>
                  <a:srgbClr val="FF0000"/>
                </a:solidFill>
                <a:effectLst>
                  <a:outerShdw blurRad="50800" algn="tl" rotWithShape="0">
                    <a:srgbClr val="000000"/>
                  </a:outerShdw>
                </a:effectLst>
                <a:uLnTx/>
                <a:uFillTx/>
                <a:latin typeface="Arial" charset="0"/>
                <a:ea typeface="+mn-ea"/>
                <a:cs typeface="+mn-cs"/>
              </a:rPr>
              <a:t>16 Oxygen </a:t>
            </a:r>
          </a:p>
        </p:txBody>
      </p:sp>
      <p:sp>
        <p:nvSpPr>
          <p:cNvPr id="11" name="Rectangle 10"/>
          <p:cNvSpPr/>
          <p:nvPr/>
        </p:nvSpPr>
        <p:spPr>
          <a:xfrm>
            <a:off x="228600" y="50292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cmpd="sng">
                  <a:solidFill>
                    <a:srgbClr val="000000"/>
                  </a:solidFill>
                  <a:prstDash val="solid"/>
                </a:ln>
                <a:gradFill>
                  <a:gsLst>
                    <a:gs pos="0">
                      <a:srgbClr val="000000"/>
                    </a:gs>
                    <a:gs pos="4000">
                      <a:srgbClr val="000000">
                        <a:lumMod val="60000"/>
                        <a:lumOff val="40000"/>
                      </a:srgbClr>
                    </a:gs>
                    <a:gs pos="87000">
                      <a:srgbClr val="000000">
                        <a:lumMod val="20000"/>
                        <a:lumOff val="80000"/>
                      </a:srgbClr>
                    </a:gs>
                  </a:gsLst>
                  <a:lin ang="5400000"/>
                </a:gradFill>
                <a:effectLst/>
                <a:uLnTx/>
                <a:uFillTx/>
                <a:latin typeface="Arial" charset="0"/>
                <a:ea typeface="+mn-ea"/>
                <a:cs typeface="+mn-cs"/>
              </a:rPr>
              <a:t>6</a:t>
            </a:r>
          </a:p>
        </p:txBody>
      </p:sp>
      <p:sp>
        <p:nvSpPr>
          <p:cNvPr id="12" name="Rectangle 11"/>
          <p:cNvSpPr/>
          <p:nvPr/>
        </p:nvSpPr>
        <p:spPr>
          <a:xfrm>
            <a:off x="838200" y="1237611"/>
            <a:ext cx="6737678"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cmpd="sng">
                  <a:solidFill>
                    <a:srgbClr val="000000"/>
                  </a:solidFill>
                  <a:prstDash val="solid"/>
                </a:ln>
                <a:solidFill>
                  <a:srgbClr val="66FFFF"/>
                </a:solidFill>
                <a:effectLst/>
                <a:uLnTx/>
                <a:uFillTx/>
                <a:latin typeface="Arial" charset="0"/>
                <a:ea typeface="+mn-ea"/>
                <a:cs typeface="+mn-cs"/>
              </a:rPr>
              <a:t>Answer is 28 Atoms</a:t>
            </a:r>
          </a:p>
        </p:txBody>
      </p:sp>
      <p:pic>
        <p:nvPicPr>
          <p:cNvPr id="5" name="Picture 4">
            <a:extLst>
              <a:ext uri="{FF2B5EF4-FFF2-40B4-BE49-F238E27FC236}">
                <a16:creationId xmlns:a16="http://schemas.microsoft.com/office/drawing/2014/main" id="{9AD8ADD1-B4DB-92ED-EB66-66B6440F2243}"/>
              </a:ext>
            </a:extLst>
          </p:cNvPr>
          <p:cNvPicPr>
            <a:picLocks noChangeAspect="1"/>
          </p:cNvPicPr>
          <p:nvPr/>
        </p:nvPicPr>
        <p:blipFill>
          <a:blip r:embed="rId2"/>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5535583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28600"/>
            <a:ext cx="8077200" cy="403187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Which one is the correct formula for acetic acid?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A.) C</a:t>
            </a:r>
            <a:r>
              <a:rPr kumimoji="0" lang="en-US" sz="2000" b="0" i="0" u="none" strike="noStrike" kern="1200" cap="none" spc="0" normalizeH="0" baseline="0" noProof="0" dirty="0">
                <a:ln>
                  <a:noFill/>
                </a:ln>
                <a:solidFill>
                  <a:srgbClr val="FFFFFF"/>
                </a:solidFill>
                <a:effectLst/>
                <a:uLnTx/>
                <a:uFillTx/>
                <a:latin typeface="Arial" charset="0"/>
                <a:ea typeface="+mn-ea"/>
                <a:cs typeface="+mn-cs"/>
              </a:rPr>
              <a:t>2</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OH</a:t>
            </a:r>
            <a:r>
              <a:rPr kumimoji="0" lang="en-US" sz="2400" b="0" i="0" u="none" strike="noStrike" kern="1200" cap="none" spc="0" normalizeH="0" baseline="0" noProof="0" dirty="0">
                <a:ln>
                  <a:noFill/>
                </a:ln>
                <a:solidFill>
                  <a:srgbClr val="FFFFFF"/>
                </a:solidFill>
                <a:effectLst/>
                <a:uLnTx/>
                <a:uFillTx/>
                <a:latin typeface="Arial" charset="0"/>
                <a:ea typeface="+mn-ea"/>
                <a:cs typeface="+mn-cs"/>
              </a:rPr>
              <a:t>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B.) 3HCO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C.) CH</a:t>
            </a:r>
            <a:r>
              <a:rPr kumimoji="0" lang="en-US" sz="2400" b="0" i="0" u="none" strike="noStrike" kern="1200" cap="none" spc="0" normalizeH="0" baseline="0" noProof="0" dirty="0">
                <a:ln>
                  <a:noFill/>
                </a:ln>
                <a:solidFill>
                  <a:srgbClr val="FFFFFF"/>
                </a:solidFill>
                <a:effectLst/>
                <a:uLnTx/>
                <a:uFillTx/>
                <a:latin typeface="Arial" charset="0"/>
                <a:ea typeface="+mn-ea"/>
                <a:cs typeface="+mn-cs"/>
              </a:rPr>
              <a:t>3</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COOH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D.) NH</a:t>
            </a:r>
            <a:r>
              <a:rPr kumimoji="0" lang="en-US" sz="2000" b="0" i="0" u="none" strike="noStrike" kern="1200" cap="none" spc="0" normalizeH="0" baseline="0" noProof="0" dirty="0">
                <a:ln>
                  <a:noFill/>
                </a:ln>
                <a:solidFill>
                  <a:srgbClr val="FFFFFF"/>
                </a:solidFill>
                <a:effectLst/>
                <a:uLnTx/>
                <a:uFillTx/>
                <a:latin typeface="Arial" charset="0"/>
                <a:ea typeface="+mn-ea"/>
                <a:cs typeface="+mn-cs"/>
              </a:rPr>
              <a:t>4</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C</a:t>
            </a:r>
            <a:r>
              <a:rPr kumimoji="0" lang="en-US" sz="2000" b="0" i="0" u="none" strike="noStrike" kern="1200" cap="none" spc="0" normalizeH="0" baseline="0" noProof="0" dirty="0">
                <a:ln>
                  <a:noFill/>
                </a:ln>
                <a:solidFill>
                  <a:srgbClr val="FFFFFF"/>
                </a:solidFill>
                <a:effectLst/>
                <a:uLnTx/>
                <a:uFillTx/>
                <a:latin typeface="Arial" charset="0"/>
                <a:ea typeface="+mn-ea"/>
                <a:cs typeface="+mn-cs"/>
              </a:rPr>
              <a:t>2</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O</a:t>
            </a:r>
            <a:r>
              <a:rPr kumimoji="0" lang="en-US" sz="2000" b="0" i="0" u="none" strike="noStrike" kern="1200" cap="none" spc="0" normalizeH="0" baseline="0" noProof="0" dirty="0">
                <a:ln>
                  <a:noFill/>
                </a:ln>
                <a:solidFill>
                  <a:srgbClr val="FFFFFF"/>
                </a:solidFill>
                <a:effectLst/>
                <a:uLnTx/>
                <a:uFillTx/>
                <a:latin typeface="Arial" charset="0"/>
                <a:ea typeface="+mn-ea"/>
                <a:cs typeface="+mn-cs"/>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E.) 2C(OH)</a:t>
            </a:r>
            <a:r>
              <a:rPr kumimoji="0" lang="en-US" sz="2000" b="0" i="0" u="none" strike="noStrike" kern="1200" cap="none" spc="0" normalizeH="0" baseline="0" noProof="0" dirty="0">
                <a:ln>
                  <a:noFill/>
                </a:ln>
                <a:solidFill>
                  <a:srgbClr val="FFFFFF"/>
                </a:solidFill>
                <a:effectLst/>
                <a:uLnTx/>
                <a:uFillTx/>
                <a:latin typeface="Arial" charset="0"/>
                <a:ea typeface="+mn-ea"/>
                <a:cs typeface="+mn-cs"/>
              </a:rPr>
              <a:t>4</a:t>
            </a:r>
          </a:p>
        </p:txBody>
      </p:sp>
      <p:pic>
        <p:nvPicPr>
          <p:cNvPr id="1026" name="Picture 2" descr="http://img-aws.ehowcdn.com/600x600p/cdn-write.demandstudios.com/upload/2000/600/50/6/32265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914400"/>
            <a:ext cx="5334000" cy="4648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p:cNvSpPr/>
          <p:nvPr/>
        </p:nvSpPr>
        <p:spPr>
          <a:xfrm>
            <a:off x="304800" y="50292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cmpd="sng">
                  <a:solidFill>
                    <a:srgbClr val="000000"/>
                  </a:solidFill>
                  <a:prstDash val="solid"/>
                </a:ln>
                <a:gradFill>
                  <a:gsLst>
                    <a:gs pos="0">
                      <a:srgbClr val="000000"/>
                    </a:gs>
                    <a:gs pos="4000">
                      <a:srgbClr val="000000">
                        <a:lumMod val="60000"/>
                        <a:lumOff val="40000"/>
                      </a:srgbClr>
                    </a:gs>
                    <a:gs pos="87000">
                      <a:srgbClr val="000000">
                        <a:lumMod val="20000"/>
                        <a:lumOff val="80000"/>
                      </a:srgbClr>
                    </a:gs>
                  </a:gsLst>
                  <a:lin ang="5400000"/>
                </a:gradFill>
                <a:effectLst/>
                <a:uLnTx/>
                <a:uFillTx/>
                <a:latin typeface="Arial" charset="0"/>
                <a:ea typeface="+mn-ea"/>
                <a:cs typeface="+mn-cs"/>
              </a:rPr>
              <a:t>7</a:t>
            </a:r>
          </a:p>
        </p:txBody>
      </p:sp>
      <p:pic>
        <p:nvPicPr>
          <p:cNvPr id="5" name="Picture 2" descr="https://upload.wikimedia.org/wikipedia/commons/thumb/b/b3/AceticAcid012.jpg/170px-AceticAcid0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9248" y="3813746"/>
            <a:ext cx="2543752" cy="27851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62031EAC-D7A6-B560-A14A-B480810C9E74}"/>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42502561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28600"/>
            <a:ext cx="8077200" cy="403187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Which one is the correct formula for acetic acid?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A.) C</a:t>
            </a:r>
            <a:r>
              <a:rPr kumimoji="0" lang="en-US" sz="2000" b="0" i="0" u="none" strike="noStrike" kern="1200" cap="none" spc="0" normalizeH="0" baseline="0" noProof="0" dirty="0">
                <a:ln>
                  <a:noFill/>
                </a:ln>
                <a:solidFill>
                  <a:srgbClr val="FFFFFF"/>
                </a:solidFill>
                <a:effectLst/>
                <a:uLnTx/>
                <a:uFillTx/>
                <a:latin typeface="Arial" charset="0"/>
                <a:ea typeface="+mn-ea"/>
                <a:cs typeface="+mn-cs"/>
              </a:rPr>
              <a:t>2</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OH</a:t>
            </a:r>
            <a:r>
              <a:rPr kumimoji="0" lang="en-US" sz="2400" b="0" i="0" u="none" strike="noStrike" kern="1200" cap="none" spc="0" normalizeH="0" baseline="0" noProof="0" dirty="0">
                <a:ln>
                  <a:noFill/>
                </a:ln>
                <a:solidFill>
                  <a:srgbClr val="FFFFFF"/>
                </a:solidFill>
                <a:effectLst/>
                <a:uLnTx/>
                <a:uFillTx/>
                <a:latin typeface="Arial" charset="0"/>
                <a:ea typeface="+mn-ea"/>
                <a:cs typeface="+mn-cs"/>
              </a:rPr>
              <a:t>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B.) 3HCO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C.) </a:t>
            </a:r>
            <a:r>
              <a:rPr kumimoji="0" lang="en-US" sz="3200" b="0" i="0" u="none" strike="noStrike" kern="1200" cap="none" spc="0" normalizeH="0" baseline="0" noProof="0" dirty="0">
                <a:ln>
                  <a:noFill/>
                </a:ln>
                <a:solidFill>
                  <a:srgbClr val="FFC000"/>
                </a:solidFill>
                <a:effectLst/>
                <a:uLnTx/>
                <a:uFillTx/>
                <a:latin typeface="Arial" charset="0"/>
                <a:ea typeface="+mn-ea"/>
                <a:cs typeface="+mn-cs"/>
              </a:rPr>
              <a:t>C</a:t>
            </a:r>
            <a:r>
              <a:rPr kumimoji="0" lang="en-US" sz="3200" b="0" i="0" u="none" strike="noStrike" kern="1200" cap="none" spc="0" normalizeH="0" baseline="0" noProof="0" dirty="0">
                <a:ln>
                  <a:noFill/>
                </a:ln>
                <a:solidFill>
                  <a:srgbClr val="6699FF"/>
                </a:solidFill>
                <a:effectLst/>
                <a:uLnTx/>
                <a:uFillTx/>
                <a:latin typeface="Arial" charset="0"/>
                <a:ea typeface="+mn-ea"/>
                <a:cs typeface="+mn-cs"/>
              </a:rPr>
              <a:t>H</a:t>
            </a:r>
            <a:r>
              <a:rPr kumimoji="0" lang="en-US" sz="2400" b="0" i="0" u="none" strike="noStrike" kern="1200" cap="none" spc="0" normalizeH="0" baseline="0" noProof="0" dirty="0">
                <a:ln>
                  <a:noFill/>
                </a:ln>
                <a:solidFill>
                  <a:srgbClr val="6699FF"/>
                </a:solidFill>
                <a:effectLst/>
                <a:uLnTx/>
                <a:uFillTx/>
                <a:latin typeface="Arial" charset="0"/>
                <a:ea typeface="+mn-ea"/>
                <a:cs typeface="+mn-cs"/>
              </a:rPr>
              <a:t>3</a:t>
            </a:r>
            <a:r>
              <a:rPr kumimoji="0" lang="en-US" sz="3200" b="0" i="0" u="none" strike="noStrike" kern="1200" cap="none" spc="0" normalizeH="0" baseline="0" noProof="0" dirty="0">
                <a:ln>
                  <a:noFill/>
                </a:ln>
                <a:solidFill>
                  <a:srgbClr val="FFC000"/>
                </a:solidFill>
                <a:effectLst/>
                <a:uLnTx/>
                <a:uFillTx/>
                <a:latin typeface="Arial" charset="0"/>
                <a:ea typeface="+mn-ea"/>
                <a:cs typeface="+mn-cs"/>
              </a:rPr>
              <a:t>C</a:t>
            </a:r>
            <a:r>
              <a:rPr kumimoji="0" lang="en-US" sz="3200" b="0" i="0" u="none" strike="noStrike" kern="1200" cap="none" spc="0" normalizeH="0" baseline="0" noProof="0" dirty="0">
                <a:ln>
                  <a:noFill/>
                </a:ln>
                <a:solidFill>
                  <a:srgbClr val="FF0000"/>
                </a:solidFill>
                <a:effectLst/>
                <a:uLnTx/>
                <a:uFillTx/>
                <a:latin typeface="Arial" charset="0"/>
                <a:ea typeface="+mn-ea"/>
                <a:cs typeface="+mn-cs"/>
              </a:rPr>
              <a:t>OO</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D.) NH</a:t>
            </a:r>
            <a:r>
              <a:rPr kumimoji="0" lang="en-US" sz="2000" b="0" i="0" u="none" strike="noStrike" kern="1200" cap="none" spc="0" normalizeH="0" baseline="0" noProof="0" dirty="0">
                <a:ln>
                  <a:noFill/>
                </a:ln>
                <a:solidFill>
                  <a:srgbClr val="FFFFFF"/>
                </a:solidFill>
                <a:effectLst/>
                <a:uLnTx/>
                <a:uFillTx/>
                <a:latin typeface="Arial" charset="0"/>
                <a:ea typeface="+mn-ea"/>
                <a:cs typeface="+mn-cs"/>
              </a:rPr>
              <a:t>4</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C</a:t>
            </a:r>
            <a:r>
              <a:rPr kumimoji="0" lang="en-US" sz="2000" b="0" i="0" u="none" strike="noStrike" kern="1200" cap="none" spc="0" normalizeH="0" baseline="0" noProof="0" dirty="0">
                <a:ln>
                  <a:noFill/>
                </a:ln>
                <a:solidFill>
                  <a:srgbClr val="FFFFFF"/>
                </a:solidFill>
                <a:effectLst/>
                <a:uLnTx/>
                <a:uFillTx/>
                <a:latin typeface="Arial" charset="0"/>
                <a:ea typeface="+mn-ea"/>
                <a:cs typeface="+mn-cs"/>
              </a:rPr>
              <a:t>2</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O</a:t>
            </a:r>
            <a:r>
              <a:rPr kumimoji="0" lang="en-US" sz="2000" b="0" i="0" u="none" strike="noStrike" kern="1200" cap="none" spc="0" normalizeH="0" baseline="0" noProof="0" dirty="0">
                <a:ln>
                  <a:noFill/>
                </a:ln>
                <a:solidFill>
                  <a:srgbClr val="FFFFFF"/>
                </a:solidFill>
                <a:effectLst/>
                <a:uLnTx/>
                <a:uFillTx/>
                <a:latin typeface="Arial" charset="0"/>
                <a:ea typeface="+mn-ea"/>
                <a:cs typeface="+mn-cs"/>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E.) 2C(OH)</a:t>
            </a:r>
            <a:r>
              <a:rPr kumimoji="0" lang="en-US" sz="2000" b="0" i="0" u="none" strike="noStrike" kern="1200" cap="none" spc="0" normalizeH="0" baseline="0" noProof="0" dirty="0">
                <a:ln>
                  <a:noFill/>
                </a:ln>
                <a:solidFill>
                  <a:srgbClr val="FFFFFF"/>
                </a:solidFill>
                <a:effectLst/>
                <a:uLnTx/>
                <a:uFillTx/>
                <a:latin typeface="Arial" charset="0"/>
                <a:ea typeface="+mn-ea"/>
                <a:cs typeface="+mn-cs"/>
              </a:rPr>
              <a:t>4</a:t>
            </a:r>
          </a:p>
        </p:txBody>
      </p:sp>
      <p:pic>
        <p:nvPicPr>
          <p:cNvPr id="1026" name="Picture 2" descr="http://img-aws.ehowcdn.com/600x600p/cdn-write.demandstudios.com/upload/2000/600/50/6/32265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914400"/>
            <a:ext cx="5334000" cy="4648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p:cNvSpPr/>
          <p:nvPr/>
        </p:nvSpPr>
        <p:spPr>
          <a:xfrm>
            <a:off x="304800" y="50292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cmpd="sng">
                  <a:solidFill>
                    <a:srgbClr val="000000"/>
                  </a:solidFill>
                  <a:prstDash val="solid"/>
                </a:ln>
                <a:gradFill>
                  <a:gsLst>
                    <a:gs pos="0">
                      <a:srgbClr val="000000"/>
                    </a:gs>
                    <a:gs pos="4000">
                      <a:srgbClr val="000000">
                        <a:lumMod val="60000"/>
                        <a:lumOff val="40000"/>
                      </a:srgbClr>
                    </a:gs>
                    <a:gs pos="87000">
                      <a:srgbClr val="000000">
                        <a:lumMod val="20000"/>
                        <a:lumOff val="80000"/>
                      </a:srgbClr>
                    </a:gs>
                  </a:gsLst>
                  <a:lin ang="5400000"/>
                </a:gradFill>
                <a:effectLst/>
                <a:uLnTx/>
                <a:uFillTx/>
                <a:latin typeface="Arial" charset="0"/>
                <a:ea typeface="+mn-ea"/>
                <a:cs typeface="+mn-cs"/>
              </a:rPr>
              <a:t>7</a:t>
            </a:r>
          </a:p>
        </p:txBody>
      </p:sp>
      <p:sp>
        <p:nvSpPr>
          <p:cNvPr id="4" name="Rounded Rectangle 3"/>
          <p:cNvSpPr/>
          <p:nvPr/>
        </p:nvSpPr>
        <p:spPr>
          <a:xfrm>
            <a:off x="457200" y="2667000"/>
            <a:ext cx="2819400" cy="533400"/>
          </a:xfrm>
          <a:prstGeom prst="roundRect">
            <a:avLst/>
          </a:prstGeom>
          <a:noFill/>
          <a:effectLst>
            <a:glow rad="228600">
              <a:srgbClr val="FF00FF">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5" name="Rounded Rectangle 4"/>
          <p:cNvSpPr/>
          <p:nvPr/>
        </p:nvSpPr>
        <p:spPr>
          <a:xfrm>
            <a:off x="4572000" y="2971800"/>
            <a:ext cx="533400" cy="685800"/>
          </a:xfrm>
          <a:prstGeom prst="roundRect">
            <a:avLst/>
          </a:prstGeom>
          <a:solidFill>
            <a:srgbClr val="0070C0">
              <a:alpha val="33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7" name="Rounded Rectangle 6"/>
          <p:cNvSpPr/>
          <p:nvPr/>
        </p:nvSpPr>
        <p:spPr>
          <a:xfrm>
            <a:off x="5334000" y="1447800"/>
            <a:ext cx="533400" cy="685800"/>
          </a:xfrm>
          <a:prstGeom prst="roundRect">
            <a:avLst/>
          </a:prstGeom>
          <a:solidFill>
            <a:srgbClr val="0070C0">
              <a:alpha val="33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8" name="Rounded Rectangle 7"/>
          <p:cNvSpPr/>
          <p:nvPr/>
        </p:nvSpPr>
        <p:spPr>
          <a:xfrm>
            <a:off x="5328634" y="4450973"/>
            <a:ext cx="533400" cy="685800"/>
          </a:xfrm>
          <a:prstGeom prst="roundRect">
            <a:avLst/>
          </a:prstGeom>
          <a:solidFill>
            <a:srgbClr val="0070C0">
              <a:alpha val="33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0" name="Rounded Rectangle 9"/>
          <p:cNvSpPr/>
          <p:nvPr/>
        </p:nvSpPr>
        <p:spPr>
          <a:xfrm>
            <a:off x="5328634" y="2971800"/>
            <a:ext cx="533400" cy="685800"/>
          </a:xfrm>
          <a:prstGeom prst="roundRect">
            <a:avLst/>
          </a:prstGeom>
          <a:solidFill>
            <a:srgbClr val="FF9966">
              <a:alpha val="33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1" name="Rounded Rectangle 10"/>
          <p:cNvSpPr/>
          <p:nvPr/>
        </p:nvSpPr>
        <p:spPr>
          <a:xfrm>
            <a:off x="6057900" y="2938530"/>
            <a:ext cx="533400" cy="685800"/>
          </a:xfrm>
          <a:prstGeom prst="roundRect">
            <a:avLst/>
          </a:prstGeom>
          <a:solidFill>
            <a:srgbClr val="FF9966">
              <a:alpha val="33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2" name="Rounded Rectangle 11"/>
          <p:cNvSpPr/>
          <p:nvPr/>
        </p:nvSpPr>
        <p:spPr>
          <a:xfrm>
            <a:off x="5981700" y="1453167"/>
            <a:ext cx="533400" cy="685800"/>
          </a:xfrm>
          <a:prstGeom prst="roundRect">
            <a:avLst/>
          </a:prstGeom>
          <a:solidFill>
            <a:srgbClr val="FF0000">
              <a:alpha val="33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3" name="Rounded Rectangle 12"/>
          <p:cNvSpPr/>
          <p:nvPr/>
        </p:nvSpPr>
        <p:spPr>
          <a:xfrm>
            <a:off x="6814534" y="2982802"/>
            <a:ext cx="533400" cy="685800"/>
          </a:xfrm>
          <a:prstGeom prst="roundRect">
            <a:avLst/>
          </a:prstGeom>
          <a:solidFill>
            <a:srgbClr val="FF0000">
              <a:alpha val="33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6" name="Picture 2" descr="https://upload.wikimedia.org/wikipedia/commons/thumb/b/b3/AceticAcid012.jpg/170px-AceticAcid0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9248" y="3813746"/>
            <a:ext cx="2543752" cy="27851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9EFEA537-3EE5-8596-6875-734003BFBA3C}"/>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2512948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28600"/>
            <a:ext cx="8077200" cy="403187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Which one is the correct formula for acetic acid?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A.) C</a:t>
            </a:r>
            <a:r>
              <a:rPr kumimoji="0" lang="en-US" sz="2000" b="0" i="0" u="none" strike="noStrike" kern="1200" cap="none" spc="0" normalizeH="0" baseline="0" noProof="0" dirty="0">
                <a:ln>
                  <a:noFill/>
                </a:ln>
                <a:solidFill>
                  <a:srgbClr val="FFFFFF"/>
                </a:solidFill>
                <a:effectLst/>
                <a:uLnTx/>
                <a:uFillTx/>
                <a:latin typeface="Arial" charset="0"/>
                <a:ea typeface="+mn-ea"/>
                <a:cs typeface="+mn-cs"/>
              </a:rPr>
              <a:t>2</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OH</a:t>
            </a:r>
            <a:r>
              <a:rPr kumimoji="0" lang="en-US" sz="2400" b="0" i="0" u="none" strike="noStrike" kern="1200" cap="none" spc="0" normalizeH="0" baseline="0" noProof="0" dirty="0">
                <a:ln>
                  <a:noFill/>
                </a:ln>
                <a:solidFill>
                  <a:srgbClr val="FFFFFF"/>
                </a:solidFill>
                <a:effectLst/>
                <a:uLnTx/>
                <a:uFillTx/>
                <a:latin typeface="Arial" charset="0"/>
                <a:ea typeface="+mn-ea"/>
                <a:cs typeface="+mn-cs"/>
              </a:rPr>
              <a:t>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B.) 3HCO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C.) </a:t>
            </a:r>
            <a:r>
              <a:rPr kumimoji="0" lang="en-US" sz="3200" b="0" i="0" u="none" strike="noStrike" kern="1200" cap="none" spc="0" normalizeH="0" baseline="0" noProof="0" dirty="0">
                <a:ln>
                  <a:noFill/>
                </a:ln>
                <a:solidFill>
                  <a:srgbClr val="FFC000"/>
                </a:solidFill>
                <a:effectLst/>
                <a:uLnTx/>
                <a:uFillTx/>
                <a:latin typeface="Arial" charset="0"/>
                <a:ea typeface="+mn-ea"/>
                <a:cs typeface="+mn-cs"/>
              </a:rPr>
              <a:t>C</a:t>
            </a:r>
            <a:r>
              <a:rPr kumimoji="0" lang="en-US" sz="3200" b="0" i="0" u="none" strike="noStrike" kern="1200" cap="none" spc="0" normalizeH="0" baseline="0" noProof="0" dirty="0">
                <a:ln>
                  <a:noFill/>
                </a:ln>
                <a:solidFill>
                  <a:srgbClr val="6699FF"/>
                </a:solidFill>
                <a:effectLst/>
                <a:uLnTx/>
                <a:uFillTx/>
                <a:latin typeface="Arial" charset="0"/>
                <a:ea typeface="+mn-ea"/>
                <a:cs typeface="+mn-cs"/>
              </a:rPr>
              <a:t>H</a:t>
            </a:r>
            <a:r>
              <a:rPr kumimoji="0" lang="en-US" sz="2400" b="0" i="0" u="none" strike="noStrike" kern="1200" cap="none" spc="0" normalizeH="0" baseline="0" noProof="0" dirty="0">
                <a:ln>
                  <a:noFill/>
                </a:ln>
                <a:solidFill>
                  <a:srgbClr val="6699FF"/>
                </a:solidFill>
                <a:effectLst/>
                <a:uLnTx/>
                <a:uFillTx/>
                <a:latin typeface="Arial" charset="0"/>
                <a:ea typeface="+mn-ea"/>
                <a:cs typeface="+mn-cs"/>
              </a:rPr>
              <a:t>3</a:t>
            </a:r>
            <a:r>
              <a:rPr kumimoji="0" lang="en-US" sz="3200" b="0" i="0" u="none" strike="noStrike" kern="1200" cap="none" spc="0" normalizeH="0" baseline="0" noProof="0" dirty="0">
                <a:ln>
                  <a:noFill/>
                </a:ln>
                <a:solidFill>
                  <a:srgbClr val="FFC000"/>
                </a:solidFill>
                <a:effectLst/>
                <a:uLnTx/>
                <a:uFillTx/>
                <a:latin typeface="Arial" charset="0"/>
                <a:ea typeface="+mn-ea"/>
                <a:cs typeface="+mn-cs"/>
              </a:rPr>
              <a:t>C</a:t>
            </a:r>
            <a:r>
              <a:rPr kumimoji="0" lang="en-US" sz="3200" b="0" i="0" u="none" strike="noStrike" kern="1200" cap="none" spc="0" normalizeH="0" baseline="0" noProof="0" dirty="0">
                <a:ln>
                  <a:noFill/>
                </a:ln>
                <a:solidFill>
                  <a:srgbClr val="FF0000"/>
                </a:solidFill>
                <a:effectLst/>
                <a:uLnTx/>
                <a:uFillTx/>
                <a:latin typeface="Arial" charset="0"/>
                <a:ea typeface="+mn-ea"/>
                <a:cs typeface="+mn-cs"/>
              </a:rPr>
              <a:t>OO</a:t>
            </a:r>
            <a:r>
              <a:rPr kumimoji="0" lang="en-US" sz="3200" b="0" i="0" u="none" strike="noStrike" kern="1200" cap="none" spc="0" normalizeH="0" baseline="0" noProof="0" dirty="0">
                <a:ln>
                  <a:noFill/>
                </a:ln>
                <a:solidFill>
                  <a:srgbClr val="6699FF"/>
                </a:solidFill>
                <a:effectLst/>
                <a:uLnTx/>
                <a:uFillTx/>
                <a:latin typeface="Arial" charset="0"/>
                <a:ea typeface="+mn-ea"/>
                <a:cs typeface="+mn-cs"/>
              </a:rPr>
              <a:t>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D.) NH</a:t>
            </a:r>
            <a:r>
              <a:rPr kumimoji="0" lang="en-US" sz="2000" b="0" i="0" u="none" strike="noStrike" kern="1200" cap="none" spc="0" normalizeH="0" baseline="0" noProof="0" dirty="0">
                <a:ln>
                  <a:noFill/>
                </a:ln>
                <a:solidFill>
                  <a:srgbClr val="FFFFFF"/>
                </a:solidFill>
                <a:effectLst/>
                <a:uLnTx/>
                <a:uFillTx/>
                <a:latin typeface="Arial" charset="0"/>
                <a:ea typeface="+mn-ea"/>
                <a:cs typeface="+mn-cs"/>
              </a:rPr>
              <a:t>4</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C</a:t>
            </a:r>
            <a:r>
              <a:rPr kumimoji="0" lang="en-US" sz="2000" b="0" i="0" u="none" strike="noStrike" kern="1200" cap="none" spc="0" normalizeH="0" baseline="0" noProof="0" dirty="0">
                <a:ln>
                  <a:noFill/>
                </a:ln>
                <a:solidFill>
                  <a:srgbClr val="FFFFFF"/>
                </a:solidFill>
                <a:effectLst/>
                <a:uLnTx/>
                <a:uFillTx/>
                <a:latin typeface="Arial" charset="0"/>
                <a:ea typeface="+mn-ea"/>
                <a:cs typeface="+mn-cs"/>
              </a:rPr>
              <a:t>2</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O</a:t>
            </a:r>
            <a:r>
              <a:rPr kumimoji="0" lang="en-US" sz="2000" b="0" i="0" u="none" strike="noStrike" kern="1200" cap="none" spc="0" normalizeH="0" baseline="0" noProof="0" dirty="0">
                <a:ln>
                  <a:noFill/>
                </a:ln>
                <a:solidFill>
                  <a:srgbClr val="FFFFFF"/>
                </a:solidFill>
                <a:effectLst/>
                <a:uLnTx/>
                <a:uFillTx/>
                <a:latin typeface="Arial" charset="0"/>
                <a:ea typeface="+mn-ea"/>
                <a:cs typeface="+mn-cs"/>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E.) 2C(OH)</a:t>
            </a:r>
            <a:r>
              <a:rPr kumimoji="0" lang="en-US" sz="2000" b="0" i="0" u="none" strike="noStrike" kern="1200" cap="none" spc="0" normalizeH="0" baseline="0" noProof="0" dirty="0">
                <a:ln>
                  <a:noFill/>
                </a:ln>
                <a:solidFill>
                  <a:srgbClr val="FFFFFF"/>
                </a:solidFill>
                <a:effectLst/>
                <a:uLnTx/>
                <a:uFillTx/>
                <a:latin typeface="Arial" charset="0"/>
                <a:ea typeface="+mn-ea"/>
                <a:cs typeface="+mn-cs"/>
              </a:rPr>
              <a:t>4</a:t>
            </a:r>
          </a:p>
        </p:txBody>
      </p:sp>
      <p:pic>
        <p:nvPicPr>
          <p:cNvPr id="1026" name="Picture 2" descr="http://img-aws.ehowcdn.com/600x600p/cdn-write.demandstudios.com/upload/2000/600/50/6/32265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914400"/>
            <a:ext cx="5334000" cy="4648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p:cNvSpPr/>
          <p:nvPr/>
        </p:nvSpPr>
        <p:spPr>
          <a:xfrm>
            <a:off x="304800" y="50292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cmpd="sng">
                  <a:solidFill>
                    <a:srgbClr val="000000"/>
                  </a:solidFill>
                  <a:prstDash val="solid"/>
                </a:ln>
                <a:gradFill>
                  <a:gsLst>
                    <a:gs pos="0">
                      <a:srgbClr val="000000"/>
                    </a:gs>
                    <a:gs pos="4000">
                      <a:srgbClr val="000000">
                        <a:lumMod val="60000"/>
                        <a:lumOff val="40000"/>
                      </a:srgbClr>
                    </a:gs>
                    <a:gs pos="87000">
                      <a:srgbClr val="000000">
                        <a:lumMod val="20000"/>
                        <a:lumOff val="80000"/>
                      </a:srgbClr>
                    </a:gs>
                  </a:gsLst>
                  <a:lin ang="5400000"/>
                </a:gradFill>
                <a:effectLst/>
                <a:uLnTx/>
                <a:uFillTx/>
                <a:latin typeface="Arial" charset="0"/>
                <a:ea typeface="+mn-ea"/>
                <a:cs typeface="+mn-cs"/>
              </a:rPr>
              <a:t>7</a:t>
            </a:r>
          </a:p>
        </p:txBody>
      </p:sp>
      <p:sp>
        <p:nvSpPr>
          <p:cNvPr id="4" name="Rounded Rectangle 3"/>
          <p:cNvSpPr/>
          <p:nvPr/>
        </p:nvSpPr>
        <p:spPr>
          <a:xfrm>
            <a:off x="457200" y="2667000"/>
            <a:ext cx="2819400" cy="533400"/>
          </a:xfrm>
          <a:prstGeom prst="roundRect">
            <a:avLst/>
          </a:prstGeom>
          <a:noFill/>
          <a:effectLst>
            <a:glow rad="228600">
              <a:srgbClr val="FF00FF">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5" name="Rounded Rectangle 4"/>
          <p:cNvSpPr/>
          <p:nvPr/>
        </p:nvSpPr>
        <p:spPr>
          <a:xfrm>
            <a:off x="4572000" y="2971800"/>
            <a:ext cx="533400" cy="685800"/>
          </a:xfrm>
          <a:prstGeom prst="roundRect">
            <a:avLst/>
          </a:prstGeom>
          <a:solidFill>
            <a:srgbClr val="0070C0">
              <a:alpha val="33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7" name="Rounded Rectangle 6"/>
          <p:cNvSpPr/>
          <p:nvPr/>
        </p:nvSpPr>
        <p:spPr>
          <a:xfrm>
            <a:off x="5334000" y="1447800"/>
            <a:ext cx="533400" cy="685800"/>
          </a:xfrm>
          <a:prstGeom prst="roundRect">
            <a:avLst/>
          </a:prstGeom>
          <a:solidFill>
            <a:srgbClr val="0070C0">
              <a:alpha val="33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8" name="Rounded Rectangle 7"/>
          <p:cNvSpPr/>
          <p:nvPr/>
        </p:nvSpPr>
        <p:spPr>
          <a:xfrm>
            <a:off x="5328634" y="4450973"/>
            <a:ext cx="533400" cy="685800"/>
          </a:xfrm>
          <a:prstGeom prst="roundRect">
            <a:avLst/>
          </a:prstGeom>
          <a:solidFill>
            <a:srgbClr val="0070C0">
              <a:alpha val="33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9" name="Rounded Rectangle 8"/>
          <p:cNvSpPr/>
          <p:nvPr/>
        </p:nvSpPr>
        <p:spPr>
          <a:xfrm>
            <a:off x="7604077" y="2971800"/>
            <a:ext cx="533400" cy="685800"/>
          </a:xfrm>
          <a:prstGeom prst="roundRect">
            <a:avLst/>
          </a:prstGeom>
          <a:solidFill>
            <a:srgbClr val="0070C0">
              <a:alpha val="33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0" name="Rounded Rectangle 9"/>
          <p:cNvSpPr/>
          <p:nvPr/>
        </p:nvSpPr>
        <p:spPr>
          <a:xfrm>
            <a:off x="5328634" y="2971800"/>
            <a:ext cx="533400" cy="685800"/>
          </a:xfrm>
          <a:prstGeom prst="roundRect">
            <a:avLst/>
          </a:prstGeom>
          <a:solidFill>
            <a:srgbClr val="FF9966">
              <a:alpha val="33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1" name="Rounded Rectangle 10"/>
          <p:cNvSpPr/>
          <p:nvPr/>
        </p:nvSpPr>
        <p:spPr>
          <a:xfrm>
            <a:off x="6057900" y="2938530"/>
            <a:ext cx="533400" cy="685800"/>
          </a:xfrm>
          <a:prstGeom prst="roundRect">
            <a:avLst/>
          </a:prstGeom>
          <a:solidFill>
            <a:srgbClr val="FF9966">
              <a:alpha val="33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2" name="Rounded Rectangle 11"/>
          <p:cNvSpPr/>
          <p:nvPr/>
        </p:nvSpPr>
        <p:spPr>
          <a:xfrm>
            <a:off x="5981700" y="1453167"/>
            <a:ext cx="533400" cy="685800"/>
          </a:xfrm>
          <a:prstGeom prst="roundRect">
            <a:avLst/>
          </a:prstGeom>
          <a:solidFill>
            <a:srgbClr val="FF0000">
              <a:alpha val="33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3" name="Rounded Rectangle 12"/>
          <p:cNvSpPr/>
          <p:nvPr/>
        </p:nvSpPr>
        <p:spPr>
          <a:xfrm>
            <a:off x="6814534" y="2982802"/>
            <a:ext cx="533400" cy="685800"/>
          </a:xfrm>
          <a:prstGeom prst="roundRect">
            <a:avLst/>
          </a:prstGeom>
          <a:solidFill>
            <a:srgbClr val="FF0000">
              <a:alpha val="33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14" name="Picture 2" descr="https://upload.wikimedia.org/wikipedia/commons/thumb/b/b3/AceticAcid012.jpg/170px-AceticAcid0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9248" y="3813746"/>
            <a:ext cx="2543752" cy="27851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0BB8A909-223E-4967-503B-74226B207404}"/>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475906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0" y="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97335" name="Group 55"/>
          <p:cNvGraphicFramePr>
            <a:graphicFrameLocks noGrp="1"/>
          </p:cNvGraphicFramePr>
          <p:nvPr/>
        </p:nvGraphicFramePr>
        <p:xfrm>
          <a:off x="228600" y="685800"/>
          <a:ext cx="8610600" cy="5459419"/>
        </p:xfrm>
        <a:graphic>
          <a:graphicData uri="http://schemas.openxmlformats.org/drawingml/2006/table">
            <a:tbl>
              <a:tblPr/>
              <a:tblGrid>
                <a:gridCol w="1677988">
                  <a:extLst>
                    <a:ext uri="{9D8B030D-6E8A-4147-A177-3AD203B41FA5}">
                      <a16:colId xmlns:a16="http://schemas.microsoft.com/office/drawing/2014/main" val="20000"/>
                    </a:ext>
                  </a:extLst>
                </a:gridCol>
                <a:gridCol w="1677987">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7988">
                  <a:extLst>
                    <a:ext uri="{9D8B030D-6E8A-4147-A177-3AD203B41FA5}">
                      <a16:colId xmlns:a16="http://schemas.microsoft.com/office/drawing/2014/main" val="20003"/>
                    </a:ext>
                  </a:extLst>
                </a:gridCol>
                <a:gridCol w="1900237">
                  <a:extLst>
                    <a:ext uri="{9D8B030D-6E8A-4147-A177-3AD203B41FA5}">
                      <a16:colId xmlns:a16="http://schemas.microsoft.com/office/drawing/2014/main" val="20004"/>
                    </a:ext>
                  </a:extLst>
                </a:gridCol>
              </a:tblGrid>
              <a:tr h="8717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THE</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SCRIPT</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KEEPER</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THE</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MORE YOU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KNOW</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BALANCING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ACT</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BLANK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STARE</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NAME THE COMPOUD</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Rectangle 47"/>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SlideSpark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096" name="Text Box 48"/>
          <p:cNvSpPr txBox="1">
            <a:spLocks noChangeArrowheads="1"/>
          </p:cNvSpPr>
          <p:nvPr/>
        </p:nvSpPr>
        <p:spPr bwMode="auto">
          <a:xfrm>
            <a:off x="228600" y="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Subscripts and Equations Review Game</a:t>
            </a:r>
          </a:p>
        </p:txBody>
      </p:sp>
      <p:sp>
        <p:nvSpPr>
          <p:cNvPr id="2097" name="Text Box 49"/>
          <p:cNvSpPr txBox="1">
            <a:spLocks noChangeArrowheads="1"/>
          </p:cNvSpPr>
          <p:nvPr/>
        </p:nvSpPr>
        <p:spPr bwMode="auto">
          <a:xfrm>
            <a:off x="457200" y="6172200"/>
            <a:ext cx="6019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mn-ea"/>
                <a:cs typeface="+mn-cs"/>
              </a:rPr>
              <a:t>Final Question:________________</a:t>
            </a:r>
          </a:p>
        </p:txBody>
      </p:sp>
    </p:spTree>
    <p:extLst>
      <p:ext uri="{BB962C8B-B14F-4D97-AF65-F5344CB8AC3E}">
        <p14:creationId xmlns:p14="http://schemas.microsoft.com/office/powerpoint/2010/main" val="26908335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images6.alphacoders.com/437/43756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4064"/>
            <a:ext cx="9144000" cy="688206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81000" y="3416967"/>
            <a:ext cx="3801041" cy="1754326"/>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FFC000"/>
                  </a:solidFill>
                  <a:prstDash val="solid"/>
                </a:ln>
                <a:pattFill prst="narHorz">
                  <a:fgClr>
                    <a:srgbClr val="FFFFFF"/>
                  </a:fgClr>
                  <a:bgClr>
                    <a:srgbClr val="FFFFFF">
                      <a:lumMod val="40000"/>
                      <a:lumOff val="60000"/>
                    </a:srgbClr>
                  </a:bgClr>
                </a:pattFill>
                <a:effectLst>
                  <a:glow rad="635000">
                    <a:srgbClr val="FF9966">
                      <a:alpha val="25000"/>
                    </a:srgbClr>
                  </a:glow>
                  <a:innerShdw blurRad="177800">
                    <a:srgbClr val="FFFFFF">
                      <a:lumMod val="50000"/>
                    </a:srgbClr>
                  </a:innerShdw>
                </a:effectLst>
                <a:uLnTx/>
                <a:uFillTx/>
                <a:latin typeface="Arial" charset="0"/>
                <a:ea typeface="+mn-ea"/>
                <a:cs typeface="+mn-cs"/>
              </a:rPr>
              <a:t>NEW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FFC000"/>
                  </a:solidFill>
                  <a:prstDash val="solid"/>
                </a:ln>
                <a:pattFill prst="narHorz">
                  <a:fgClr>
                    <a:srgbClr val="FFFFFF"/>
                  </a:fgClr>
                  <a:bgClr>
                    <a:srgbClr val="FFFFFF">
                      <a:lumMod val="40000"/>
                      <a:lumOff val="60000"/>
                    </a:srgbClr>
                  </a:bgClr>
                </a:pattFill>
                <a:effectLst>
                  <a:glow rad="635000">
                    <a:srgbClr val="FF9966">
                      <a:alpha val="25000"/>
                    </a:srgbClr>
                  </a:glow>
                  <a:innerShdw blurRad="177800">
                    <a:srgbClr val="FFFFFF">
                      <a:lumMod val="50000"/>
                    </a:srgbClr>
                  </a:innerShdw>
                </a:effectLst>
                <a:uLnTx/>
                <a:uFillTx/>
                <a:latin typeface="Arial" charset="0"/>
                <a:ea typeface="+mn-ea"/>
                <a:cs typeface="+mn-cs"/>
              </a:rPr>
              <a:t>QUESTION</a:t>
            </a:r>
          </a:p>
        </p:txBody>
      </p:sp>
    </p:spTree>
    <p:extLst>
      <p:ext uri="{BB962C8B-B14F-4D97-AF65-F5344CB8AC3E}">
        <p14:creationId xmlns:p14="http://schemas.microsoft.com/office/powerpoint/2010/main" val="14179441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28600"/>
            <a:ext cx="8077200" cy="403187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Which one is the correct formula for carbonic acid?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A.) C</a:t>
            </a:r>
            <a:r>
              <a:rPr kumimoji="0" lang="en-US" sz="2000" b="0" i="0" u="none" strike="noStrike" kern="1200" cap="none" spc="0" normalizeH="0" baseline="0" noProof="0" dirty="0">
                <a:ln>
                  <a:noFill/>
                </a:ln>
                <a:solidFill>
                  <a:srgbClr val="FFFFFF"/>
                </a:solidFill>
                <a:effectLst/>
                <a:uLnTx/>
                <a:uFillTx/>
                <a:latin typeface="Arial" charset="0"/>
                <a:ea typeface="+mn-ea"/>
                <a:cs typeface="+mn-cs"/>
              </a:rPr>
              <a:t>2</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OH</a:t>
            </a:r>
            <a:r>
              <a:rPr kumimoji="0" lang="en-US" sz="2400" b="0" i="0" u="none" strike="noStrike" kern="1200" cap="none" spc="0" normalizeH="0" baseline="0" noProof="0" dirty="0">
                <a:ln>
                  <a:noFill/>
                </a:ln>
                <a:solidFill>
                  <a:srgbClr val="FFFFFF"/>
                </a:solidFill>
                <a:effectLst/>
                <a:uLnTx/>
                <a:uFillTx/>
                <a:latin typeface="Arial" charset="0"/>
                <a:ea typeface="+mn-ea"/>
                <a:cs typeface="+mn-cs"/>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B.) H</a:t>
            </a:r>
            <a:r>
              <a:rPr kumimoji="0" lang="en-US" sz="2000" b="0" i="0" u="none" strike="noStrike" kern="1200" cap="none" spc="0" normalizeH="0" baseline="0" noProof="0" dirty="0">
                <a:ln>
                  <a:noFill/>
                </a:ln>
                <a:solidFill>
                  <a:srgbClr val="FFFFFF"/>
                </a:solidFill>
                <a:effectLst/>
                <a:uLnTx/>
                <a:uFillTx/>
                <a:latin typeface="Arial" charset="0"/>
                <a:ea typeface="+mn-ea"/>
                <a:cs typeface="+mn-cs"/>
              </a:rPr>
              <a:t>2</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CO</a:t>
            </a:r>
            <a:r>
              <a:rPr kumimoji="0" lang="en-US" sz="2000" b="0" i="0" u="none" strike="noStrike" kern="1200" cap="none" spc="0" normalizeH="0" baseline="0" noProof="0" dirty="0">
                <a:ln>
                  <a:noFill/>
                </a:ln>
                <a:solidFill>
                  <a:srgbClr val="FFFFFF"/>
                </a:solidFill>
                <a:effectLst/>
                <a:uLnTx/>
                <a:uFillTx/>
                <a:latin typeface="Arial" charset="0"/>
                <a:ea typeface="+mn-ea"/>
                <a:cs typeface="+mn-cs"/>
              </a:rPr>
              <a:t>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C.) OOHC</a:t>
            </a:r>
            <a:endParaRPr kumimoji="0" lang="en-US" sz="3200" b="0" i="0" u="none" strike="noStrike" kern="1200" cap="none" spc="0" normalizeH="0" baseline="0" noProof="0" dirty="0">
              <a:ln>
                <a:noFill/>
              </a:ln>
              <a:solidFill>
                <a:srgbClr val="6699FF"/>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D.) COOOOH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E.) 2C(OH)</a:t>
            </a:r>
            <a:r>
              <a:rPr kumimoji="0" lang="en-US" sz="2000" b="0" i="0" u="none" strike="noStrike" kern="1200" cap="none" spc="0" normalizeH="0" baseline="0" noProof="0" dirty="0">
                <a:ln>
                  <a:noFill/>
                </a:ln>
                <a:solidFill>
                  <a:srgbClr val="FFFFFF"/>
                </a:solidFill>
                <a:effectLst/>
                <a:uLnTx/>
                <a:uFillTx/>
                <a:latin typeface="Arial" charset="0"/>
                <a:ea typeface="+mn-ea"/>
                <a:cs typeface="+mn-cs"/>
              </a:rPr>
              <a:t>4</a:t>
            </a:r>
          </a:p>
        </p:txBody>
      </p:sp>
      <p:sp>
        <p:nvSpPr>
          <p:cNvPr id="3" name="Rectangle 2"/>
          <p:cNvSpPr/>
          <p:nvPr/>
        </p:nvSpPr>
        <p:spPr>
          <a:xfrm>
            <a:off x="304800" y="50292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cmpd="sng">
                  <a:solidFill>
                    <a:srgbClr val="000000"/>
                  </a:solidFill>
                  <a:prstDash val="solid"/>
                </a:ln>
                <a:gradFill>
                  <a:gsLst>
                    <a:gs pos="0">
                      <a:srgbClr val="000000"/>
                    </a:gs>
                    <a:gs pos="4000">
                      <a:srgbClr val="000000">
                        <a:lumMod val="60000"/>
                        <a:lumOff val="40000"/>
                      </a:srgbClr>
                    </a:gs>
                    <a:gs pos="87000">
                      <a:srgbClr val="000000">
                        <a:lumMod val="20000"/>
                        <a:lumOff val="80000"/>
                      </a:srgbClr>
                    </a:gs>
                  </a:gsLst>
                  <a:lin ang="5400000"/>
                </a:gradFill>
                <a:effectLst/>
                <a:uLnTx/>
                <a:uFillTx/>
                <a:latin typeface="Arial" charset="0"/>
                <a:ea typeface="+mn-ea"/>
                <a:cs typeface="+mn-cs"/>
              </a:rPr>
              <a:t>8</a:t>
            </a:r>
          </a:p>
        </p:txBody>
      </p:sp>
      <p:pic>
        <p:nvPicPr>
          <p:cNvPr id="2050" name="Picture 2" descr="https://upload.wikimedia.org/wikipedia/commons/1/12/Carbonic_acid_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933449"/>
            <a:ext cx="5029200" cy="50101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2" descr="https://www.uibk.ac.at/public-relations/presse/archiv/2011/011101/462620_r_k_by_sabine-koriath_pixeli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576473"/>
            <a:ext cx="3327400" cy="40683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4B2D7CD-95C9-0CFB-B16E-8CBA8715E2D3}"/>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2691450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28600"/>
            <a:ext cx="8077200" cy="403187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Which one is the correct formula for carbonic acid?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A.) C</a:t>
            </a:r>
            <a:r>
              <a:rPr kumimoji="0" lang="en-US" sz="2000" b="0" i="0" u="none" strike="noStrike" kern="1200" cap="none" spc="0" normalizeH="0" baseline="0" noProof="0" dirty="0">
                <a:ln>
                  <a:noFill/>
                </a:ln>
                <a:solidFill>
                  <a:srgbClr val="FFFFFF"/>
                </a:solidFill>
                <a:effectLst/>
                <a:uLnTx/>
                <a:uFillTx/>
                <a:latin typeface="Arial" charset="0"/>
                <a:ea typeface="+mn-ea"/>
                <a:cs typeface="+mn-cs"/>
              </a:rPr>
              <a:t>2</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OH</a:t>
            </a:r>
            <a:r>
              <a:rPr kumimoji="0" lang="en-US" sz="2400" b="0" i="0" u="none" strike="noStrike" kern="1200" cap="none" spc="0" normalizeH="0" baseline="0" noProof="0" dirty="0">
                <a:ln>
                  <a:noFill/>
                </a:ln>
                <a:solidFill>
                  <a:srgbClr val="FFFFFF"/>
                </a:solidFill>
                <a:effectLst/>
                <a:uLnTx/>
                <a:uFillTx/>
                <a:latin typeface="Arial" charset="0"/>
                <a:ea typeface="+mn-ea"/>
                <a:cs typeface="+mn-cs"/>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B.) </a:t>
            </a:r>
            <a:r>
              <a:rPr kumimoji="0" lang="en-US" sz="3200" b="0" i="0" u="none" strike="noStrike" kern="1200" cap="none" spc="0" normalizeH="0" baseline="0" noProof="0" dirty="0">
                <a:ln>
                  <a:noFill/>
                </a:ln>
                <a:solidFill>
                  <a:srgbClr val="FFFF00"/>
                </a:solidFill>
                <a:effectLst/>
                <a:uLnTx/>
                <a:uFillTx/>
                <a:latin typeface="Arial" charset="0"/>
                <a:ea typeface="+mn-ea"/>
                <a:cs typeface="+mn-cs"/>
              </a:rPr>
              <a:t>H</a:t>
            </a:r>
            <a:r>
              <a:rPr kumimoji="0" lang="en-US" sz="2000" b="0" i="0" u="none" strike="noStrike" kern="1200" cap="none" spc="0" normalizeH="0" baseline="0" noProof="0" dirty="0">
                <a:ln>
                  <a:noFill/>
                </a:ln>
                <a:solidFill>
                  <a:srgbClr val="FFFF00"/>
                </a:solidFill>
                <a:effectLst/>
                <a:uLnTx/>
                <a:uFillTx/>
                <a:latin typeface="Arial" charset="0"/>
                <a:ea typeface="+mn-ea"/>
                <a:cs typeface="+mn-cs"/>
              </a:rPr>
              <a:t>2</a:t>
            </a:r>
            <a:r>
              <a:rPr kumimoji="0" lang="en-US" sz="3200" b="0" i="0" u="none" strike="noStrike" kern="1200" cap="none" spc="0" normalizeH="0" baseline="0" noProof="0" dirty="0">
                <a:ln>
                  <a:noFill/>
                </a:ln>
                <a:solidFill>
                  <a:srgbClr val="FFC000"/>
                </a:solidFill>
                <a:effectLst/>
                <a:uLnTx/>
                <a:uFillTx/>
                <a:latin typeface="Arial" charset="0"/>
                <a:ea typeface="+mn-ea"/>
                <a:cs typeface="+mn-cs"/>
              </a:rPr>
              <a:t>C</a:t>
            </a:r>
            <a:r>
              <a:rPr kumimoji="0" lang="en-US" sz="3200" b="0" i="0" u="none" strike="noStrike" kern="1200" cap="none" spc="0" normalizeH="0" baseline="0" noProof="0" dirty="0">
                <a:ln>
                  <a:noFill/>
                </a:ln>
                <a:solidFill>
                  <a:srgbClr val="FF5050"/>
                </a:solidFill>
                <a:effectLst/>
                <a:uLnTx/>
                <a:uFillTx/>
                <a:latin typeface="Arial" charset="0"/>
                <a:ea typeface="+mn-ea"/>
                <a:cs typeface="+mn-cs"/>
              </a:rPr>
              <a:t>O</a:t>
            </a:r>
            <a:r>
              <a:rPr kumimoji="0" lang="en-US" sz="2000" b="0" i="0" u="none" strike="noStrike" kern="1200" cap="none" spc="0" normalizeH="0" baseline="0" noProof="0" dirty="0">
                <a:ln>
                  <a:noFill/>
                </a:ln>
                <a:solidFill>
                  <a:srgbClr val="FF5050"/>
                </a:solidFill>
                <a:effectLst/>
                <a:uLnTx/>
                <a:uFillTx/>
                <a:latin typeface="Arial" charset="0"/>
                <a:ea typeface="+mn-ea"/>
                <a:cs typeface="+mn-cs"/>
              </a:rPr>
              <a:t>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C.) OOHC</a:t>
            </a:r>
            <a:endParaRPr kumimoji="0" lang="en-US" sz="3200" b="0" i="0" u="none" strike="noStrike" kern="1200" cap="none" spc="0" normalizeH="0" baseline="0" noProof="0" dirty="0">
              <a:ln>
                <a:noFill/>
              </a:ln>
              <a:solidFill>
                <a:srgbClr val="6699FF"/>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D.) COOOOH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E.) 2C(OH)</a:t>
            </a:r>
            <a:r>
              <a:rPr kumimoji="0" lang="en-US" sz="2000" b="0" i="0" u="none" strike="noStrike" kern="1200" cap="none" spc="0" normalizeH="0" baseline="0" noProof="0" dirty="0">
                <a:ln>
                  <a:noFill/>
                </a:ln>
                <a:solidFill>
                  <a:srgbClr val="FFFFFF"/>
                </a:solidFill>
                <a:effectLst/>
                <a:uLnTx/>
                <a:uFillTx/>
                <a:latin typeface="Arial" charset="0"/>
                <a:ea typeface="+mn-ea"/>
                <a:cs typeface="+mn-cs"/>
              </a:rPr>
              <a:t>4</a:t>
            </a:r>
          </a:p>
        </p:txBody>
      </p:sp>
      <p:sp>
        <p:nvSpPr>
          <p:cNvPr id="3" name="Rectangle 2"/>
          <p:cNvSpPr/>
          <p:nvPr/>
        </p:nvSpPr>
        <p:spPr>
          <a:xfrm>
            <a:off x="304800" y="50292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cmpd="sng">
                  <a:solidFill>
                    <a:srgbClr val="000000"/>
                  </a:solidFill>
                  <a:prstDash val="solid"/>
                </a:ln>
                <a:gradFill>
                  <a:gsLst>
                    <a:gs pos="0">
                      <a:srgbClr val="000000"/>
                    </a:gs>
                    <a:gs pos="4000">
                      <a:srgbClr val="000000">
                        <a:lumMod val="60000"/>
                        <a:lumOff val="40000"/>
                      </a:srgbClr>
                    </a:gs>
                    <a:gs pos="87000">
                      <a:srgbClr val="000000">
                        <a:lumMod val="20000"/>
                        <a:lumOff val="80000"/>
                      </a:srgbClr>
                    </a:gs>
                  </a:gsLst>
                  <a:lin ang="5400000"/>
                </a:gradFill>
                <a:effectLst/>
                <a:uLnTx/>
                <a:uFillTx/>
                <a:latin typeface="Arial" charset="0"/>
                <a:ea typeface="+mn-ea"/>
                <a:cs typeface="+mn-cs"/>
              </a:rPr>
              <a:t>8</a:t>
            </a:r>
          </a:p>
        </p:txBody>
      </p:sp>
      <p:pic>
        <p:nvPicPr>
          <p:cNvPr id="2050" name="Picture 2" descr="https://upload.wikimedia.org/wikipedia/commons/1/12/Carbonic_acid_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933449"/>
            <a:ext cx="5029200" cy="50101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ounded Rectangle 4"/>
          <p:cNvSpPr/>
          <p:nvPr/>
        </p:nvSpPr>
        <p:spPr>
          <a:xfrm>
            <a:off x="445168" y="2244536"/>
            <a:ext cx="2819400" cy="533400"/>
          </a:xfrm>
          <a:prstGeom prst="roundRect">
            <a:avLst/>
          </a:prstGeom>
          <a:noFill/>
          <a:ln>
            <a:solidFill>
              <a:schemeClr val="bg1"/>
            </a:solidFill>
          </a:ln>
          <a:effectLst>
            <a:glow rad="228600">
              <a:srgbClr val="FF00FF">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6" name="Picture 2" descr="https://www.uibk.ac.at/public-relations/presse/archiv/2011/011101/462620_r_k_by_sabine-koriath_pixeli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576473"/>
            <a:ext cx="3327400" cy="40683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F4EA3B7-6136-5A02-0C70-F058E8583025}"/>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73638193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28600"/>
            <a:ext cx="8077200" cy="403187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Which one is the correct formula for carbonic acid?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A.) C</a:t>
            </a:r>
            <a:r>
              <a:rPr kumimoji="0" lang="en-US" sz="2000" b="0" i="0" u="none" strike="noStrike" kern="1200" cap="none" spc="0" normalizeH="0" baseline="0" noProof="0" dirty="0">
                <a:ln>
                  <a:noFill/>
                </a:ln>
                <a:solidFill>
                  <a:srgbClr val="FFFFFF"/>
                </a:solidFill>
                <a:effectLst/>
                <a:uLnTx/>
                <a:uFillTx/>
                <a:latin typeface="Arial" charset="0"/>
                <a:ea typeface="+mn-ea"/>
                <a:cs typeface="+mn-cs"/>
              </a:rPr>
              <a:t>2</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OH</a:t>
            </a:r>
            <a:r>
              <a:rPr kumimoji="0" lang="en-US" sz="2400" b="0" i="0" u="none" strike="noStrike" kern="1200" cap="none" spc="0" normalizeH="0" baseline="0" noProof="0" dirty="0">
                <a:ln>
                  <a:noFill/>
                </a:ln>
                <a:solidFill>
                  <a:srgbClr val="FFFFFF"/>
                </a:solidFill>
                <a:effectLst/>
                <a:uLnTx/>
                <a:uFillTx/>
                <a:latin typeface="Arial" charset="0"/>
                <a:ea typeface="+mn-ea"/>
                <a:cs typeface="+mn-cs"/>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B.) </a:t>
            </a:r>
            <a:r>
              <a:rPr kumimoji="0" lang="en-US" sz="3200" b="0" i="0" u="none" strike="noStrike" kern="1200" cap="none" spc="0" normalizeH="0" baseline="0" noProof="0" dirty="0">
                <a:ln>
                  <a:noFill/>
                </a:ln>
                <a:solidFill>
                  <a:srgbClr val="FFFF00"/>
                </a:solidFill>
                <a:effectLst/>
                <a:uLnTx/>
                <a:uFillTx/>
                <a:latin typeface="Arial" charset="0"/>
                <a:ea typeface="+mn-ea"/>
                <a:cs typeface="+mn-cs"/>
              </a:rPr>
              <a:t>H</a:t>
            </a:r>
            <a:r>
              <a:rPr kumimoji="0" lang="en-US" sz="2000" b="0" i="0" u="none" strike="noStrike" kern="1200" cap="none" spc="0" normalizeH="0" baseline="0" noProof="0" dirty="0">
                <a:ln>
                  <a:noFill/>
                </a:ln>
                <a:solidFill>
                  <a:srgbClr val="FFFF00"/>
                </a:solidFill>
                <a:effectLst/>
                <a:uLnTx/>
                <a:uFillTx/>
                <a:latin typeface="Arial" charset="0"/>
                <a:ea typeface="+mn-ea"/>
                <a:cs typeface="+mn-cs"/>
              </a:rPr>
              <a:t>2</a:t>
            </a:r>
            <a:r>
              <a:rPr kumimoji="0" lang="en-US" sz="3200" b="0" i="0" u="none" strike="noStrike" kern="1200" cap="none" spc="0" normalizeH="0" baseline="0" noProof="0" dirty="0">
                <a:ln>
                  <a:noFill/>
                </a:ln>
                <a:solidFill>
                  <a:srgbClr val="FFC000"/>
                </a:solidFill>
                <a:effectLst/>
                <a:uLnTx/>
                <a:uFillTx/>
                <a:latin typeface="Arial" charset="0"/>
                <a:ea typeface="+mn-ea"/>
                <a:cs typeface="+mn-cs"/>
              </a:rPr>
              <a:t>C</a:t>
            </a:r>
            <a:r>
              <a:rPr kumimoji="0" lang="en-US" sz="3200" b="0" i="0" u="none" strike="noStrike" kern="1200" cap="none" spc="0" normalizeH="0" baseline="0" noProof="0" dirty="0">
                <a:ln>
                  <a:noFill/>
                </a:ln>
                <a:solidFill>
                  <a:srgbClr val="FF5050"/>
                </a:solidFill>
                <a:effectLst/>
                <a:uLnTx/>
                <a:uFillTx/>
                <a:latin typeface="Arial" charset="0"/>
                <a:ea typeface="+mn-ea"/>
                <a:cs typeface="+mn-cs"/>
              </a:rPr>
              <a:t>O</a:t>
            </a:r>
            <a:r>
              <a:rPr kumimoji="0" lang="en-US" sz="2000" b="0" i="0" u="none" strike="noStrike" kern="1200" cap="none" spc="0" normalizeH="0" baseline="0" noProof="0" dirty="0">
                <a:ln>
                  <a:noFill/>
                </a:ln>
                <a:solidFill>
                  <a:srgbClr val="FF5050"/>
                </a:solidFill>
                <a:effectLst/>
                <a:uLnTx/>
                <a:uFillTx/>
                <a:latin typeface="Arial" charset="0"/>
                <a:ea typeface="+mn-ea"/>
                <a:cs typeface="+mn-cs"/>
              </a:rPr>
              <a:t>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C.) OOHC</a:t>
            </a:r>
            <a:endParaRPr kumimoji="0" lang="en-US" sz="3200" b="0" i="0" u="none" strike="noStrike" kern="1200" cap="none" spc="0" normalizeH="0" baseline="0" noProof="0" dirty="0">
              <a:ln>
                <a:noFill/>
              </a:ln>
              <a:solidFill>
                <a:srgbClr val="6699FF"/>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D.) COOOOH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E.) 2C(OH)</a:t>
            </a:r>
            <a:r>
              <a:rPr kumimoji="0" lang="en-US" sz="2000" b="0" i="0" u="none" strike="noStrike" kern="1200" cap="none" spc="0" normalizeH="0" baseline="0" noProof="0" dirty="0">
                <a:ln>
                  <a:noFill/>
                </a:ln>
                <a:solidFill>
                  <a:srgbClr val="FFFFFF"/>
                </a:solidFill>
                <a:effectLst/>
                <a:uLnTx/>
                <a:uFillTx/>
                <a:latin typeface="Arial" charset="0"/>
                <a:ea typeface="+mn-ea"/>
                <a:cs typeface="+mn-cs"/>
              </a:rPr>
              <a:t>4</a:t>
            </a:r>
          </a:p>
        </p:txBody>
      </p:sp>
      <p:sp>
        <p:nvSpPr>
          <p:cNvPr id="3" name="Rectangle 2"/>
          <p:cNvSpPr/>
          <p:nvPr/>
        </p:nvSpPr>
        <p:spPr>
          <a:xfrm>
            <a:off x="304800" y="50292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cmpd="sng">
                  <a:solidFill>
                    <a:srgbClr val="000000"/>
                  </a:solidFill>
                  <a:prstDash val="solid"/>
                </a:ln>
                <a:gradFill>
                  <a:gsLst>
                    <a:gs pos="0">
                      <a:srgbClr val="000000"/>
                    </a:gs>
                    <a:gs pos="4000">
                      <a:srgbClr val="000000">
                        <a:lumMod val="60000"/>
                        <a:lumOff val="40000"/>
                      </a:srgbClr>
                    </a:gs>
                    <a:gs pos="87000">
                      <a:srgbClr val="000000">
                        <a:lumMod val="20000"/>
                        <a:lumOff val="80000"/>
                      </a:srgbClr>
                    </a:gs>
                  </a:gsLst>
                  <a:lin ang="5400000"/>
                </a:gradFill>
                <a:effectLst/>
                <a:uLnTx/>
                <a:uFillTx/>
                <a:latin typeface="Arial" charset="0"/>
                <a:ea typeface="+mn-ea"/>
                <a:cs typeface="+mn-cs"/>
              </a:rPr>
              <a:t>8</a:t>
            </a:r>
          </a:p>
        </p:txBody>
      </p:sp>
      <p:pic>
        <p:nvPicPr>
          <p:cNvPr id="2050" name="Picture 2" descr="https://upload.wikimedia.org/wikipedia/commons/1/12/Carbonic_acid_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933449"/>
            <a:ext cx="5029200" cy="50101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ounded Rectangle 4"/>
          <p:cNvSpPr/>
          <p:nvPr/>
        </p:nvSpPr>
        <p:spPr>
          <a:xfrm>
            <a:off x="445168" y="2244536"/>
            <a:ext cx="2819400" cy="533400"/>
          </a:xfrm>
          <a:prstGeom prst="roundRect">
            <a:avLst/>
          </a:prstGeom>
          <a:noFill/>
          <a:ln>
            <a:solidFill>
              <a:schemeClr val="bg1"/>
            </a:solidFill>
          </a:ln>
          <a:effectLst>
            <a:glow rad="228600">
              <a:srgbClr val="FF00FF">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6" name="Rounded Rectangle 5"/>
          <p:cNvSpPr/>
          <p:nvPr/>
        </p:nvSpPr>
        <p:spPr>
          <a:xfrm>
            <a:off x="3657600" y="5029200"/>
            <a:ext cx="716749" cy="838200"/>
          </a:xfrm>
          <a:prstGeom prst="roundRect">
            <a:avLst/>
          </a:prstGeom>
          <a:noFill/>
          <a:ln>
            <a:solidFill>
              <a:schemeClr val="tx1"/>
            </a:solidFill>
          </a:ln>
          <a:effectLst>
            <a:glow rad="177800">
              <a:srgbClr val="FFFF00">
                <a:alpha val="56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8" name="Rounded Rectangle 7"/>
          <p:cNvSpPr/>
          <p:nvPr/>
        </p:nvSpPr>
        <p:spPr>
          <a:xfrm>
            <a:off x="8077200" y="5029200"/>
            <a:ext cx="716749" cy="838200"/>
          </a:xfrm>
          <a:prstGeom prst="roundRect">
            <a:avLst/>
          </a:prstGeom>
          <a:noFill/>
          <a:ln>
            <a:solidFill>
              <a:schemeClr val="tx1"/>
            </a:solidFill>
          </a:ln>
          <a:effectLst>
            <a:glow rad="177800">
              <a:srgbClr val="FFFF00">
                <a:alpha val="56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9" name="Rounded Rectangle 8"/>
          <p:cNvSpPr/>
          <p:nvPr/>
        </p:nvSpPr>
        <p:spPr>
          <a:xfrm>
            <a:off x="5813825" y="3657600"/>
            <a:ext cx="716749" cy="914400"/>
          </a:xfrm>
          <a:prstGeom prst="roundRect">
            <a:avLst/>
          </a:prstGeom>
          <a:noFill/>
          <a:ln>
            <a:solidFill>
              <a:srgbClr val="FFC000"/>
            </a:solidFill>
          </a:ln>
          <a:effectLst>
            <a:glow rad="177800">
              <a:srgbClr val="FFC000">
                <a:alpha val="56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0" name="Rounded Rectangle 9"/>
          <p:cNvSpPr/>
          <p:nvPr/>
        </p:nvSpPr>
        <p:spPr>
          <a:xfrm>
            <a:off x="5813824" y="1060073"/>
            <a:ext cx="716749" cy="914400"/>
          </a:xfrm>
          <a:prstGeom prst="roundRect">
            <a:avLst/>
          </a:prstGeom>
          <a:noFill/>
          <a:ln>
            <a:solidFill>
              <a:schemeClr val="bg1"/>
            </a:solidFill>
          </a:ln>
          <a:effectLst>
            <a:glow rad="177800">
              <a:srgbClr val="CC0000">
                <a:alpha val="56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1" name="Rounded Rectangle 10"/>
          <p:cNvSpPr/>
          <p:nvPr/>
        </p:nvSpPr>
        <p:spPr>
          <a:xfrm>
            <a:off x="7373919" y="4991100"/>
            <a:ext cx="716749" cy="914400"/>
          </a:xfrm>
          <a:prstGeom prst="roundRect">
            <a:avLst/>
          </a:prstGeom>
          <a:noFill/>
          <a:ln>
            <a:solidFill>
              <a:schemeClr val="bg1"/>
            </a:solidFill>
          </a:ln>
          <a:effectLst>
            <a:glow rad="177800">
              <a:srgbClr val="CC0000">
                <a:alpha val="56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2" name="Rounded Rectangle 11"/>
          <p:cNvSpPr/>
          <p:nvPr/>
        </p:nvSpPr>
        <p:spPr>
          <a:xfrm>
            <a:off x="4193572" y="5023184"/>
            <a:ext cx="716749" cy="914400"/>
          </a:xfrm>
          <a:prstGeom prst="roundRect">
            <a:avLst/>
          </a:prstGeom>
          <a:noFill/>
          <a:ln>
            <a:solidFill>
              <a:schemeClr val="bg1"/>
            </a:solidFill>
          </a:ln>
          <a:effectLst>
            <a:glow rad="177800">
              <a:srgbClr val="CC0000">
                <a:alpha val="56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13" name="Picture 2" descr="https://www.uibk.ac.at/public-relations/presse/archiv/2011/011101/462620_r_k_by_sabine-koriath_pixeli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576473"/>
            <a:ext cx="3327400" cy="40683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0C6C0D1-120A-CB25-E8D4-495FAEB0577A}"/>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4489162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228600"/>
            <a:ext cx="60198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How many total atoms are in?</a:t>
            </a:r>
            <a:r>
              <a:rPr kumimoji="0" lang="en-US" sz="3200"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4" name="Rectangle 3"/>
          <p:cNvSpPr/>
          <p:nvPr/>
        </p:nvSpPr>
        <p:spPr>
          <a:xfrm>
            <a:off x="1215189" y="2059394"/>
            <a:ext cx="6538970" cy="144655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800" b="1" i="0" u="none" strike="noStrike" kern="1200" cap="none" spc="0" normalizeH="0" baseline="0" noProof="0" dirty="0">
                <a:ln w="9525">
                  <a:solidFill>
                    <a:srgbClr val="FFFFFF"/>
                  </a:solidFill>
                  <a:prstDash val="solid"/>
                </a:ln>
                <a:solidFill>
                  <a:srgbClr val="FFFFFF">
                    <a:lumMod val="75000"/>
                  </a:srgbClr>
                </a:solidFill>
                <a:effectLst>
                  <a:outerShdw blurRad="12700" dist="38100" dir="2700000" algn="tl" rotWithShape="0">
                    <a:srgbClr val="FFFFFF">
                      <a:lumMod val="50000"/>
                    </a:srgbClr>
                  </a:outerShdw>
                </a:effectLst>
                <a:uLnTx/>
                <a:uFillTx/>
                <a:latin typeface="Arial" charset="0"/>
                <a:ea typeface="+mn-ea"/>
                <a:cs typeface="+mn-cs"/>
              </a:rPr>
              <a:t>Ni(CH</a:t>
            </a:r>
            <a:r>
              <a:rPr kumimoji="0" lang="en-US" sz="5400" b="1" i="0" u="none" strike="noStrike" kern="1200" cap="none" spc="0" normalizeH="0" baseline="0" noProof="0" dirty="0">
                <a:ln w="9525">
                  <a:solidFill>
                    <a:srgbClr val="FFFFFF"/>
                  </a:solidFill>
                  <a:prstDash val="solid"/>
                </a:ln>
                <a:solidFill>
                  <a:srgbClr val="FFFFFF">
                    <a:lumMod val="75000"/>
                  </a:srgbClr>
                </a:solidFill>
                <a:effectLst>
                  <a:outerShdw blurRad="12700" dist="38100" dir="2700000" algn="tl" rotWithShape="0">
                    <a:srgbClr val="FFFFFF">
                      <a:lumMod val="50000"/>
                    </a:srgbClr>
                  </a:outerShdw>
                </a:effectLst>
                <a:uLnTx/>
                <a:uFillTx/>
                <a:latin typeface="Arial" charset="0"/>
                <a:ea typeface="+mn-ea"/>
                <a:cs typeface="+mn-cs"/>
              </a:rPr>
              <a:t>3</a:t>
            </a:r>
            <a:r>
              <a:rPr kumimoji="0" lang="en-US" sz="8800" b="1" i="0" u="none" strike="noStrike" kern="1200" cap="none" spc="0" normalizeH="0" baseline="0" noProof="0" dirty="0">
                <a:ln w="9525">
                  <a:solidFill>
                    <a:srgbClr val="FFFFFF"/>
                  </a:solidFill>
                  <a:prstDash val="solid"/>
                </a:ln>
                <a:solidFill>
                  <a:srgbClr val="FFFFFF">
                    <a:lumMod val="75000"/>
                  </a:srgbClr>
                </a:solidFill>
                <a:effectLst>
                  <a:outerShdw blurRad="12700" dist="38100" dir="2700000" algn="tl" rotWithShape="0">
                    <a:srgbClr val="FFFFFF">
                      <a:lumMod val="50000"/>
                    </a:srgbClr>
                  </a:outerShdw>
                </a:effectLst>
                <a:uLnTx/>
                <a:uFillTx/>
                <a:latin typeface="Arial" charset="0"/>
                <a:ea typeface="+mn-ea"/>
                <a:cs typeface="+mn-cs"/>
              </a:rPr>
              <a:t>CO</a:t>
            </a:r>
            <a:r>
              <a:rPr kumimoji="0" lang="en-US" sz="5400" b="1" i="0" u="none" strike="noStrike" kern="1200" cap="none" spc="0" normalizeH="0" baseline="0" noProof="0" dirty="0">
                <a:ln w="9525">
                  <a:solidFill>
                    <a:srgbClr val="FFFFFF"/>
                  </a:solidFill>
                  <a:prstDash val="solid"/>
                </a:ln>
                <a:solidFill>
                  <a:srgbClr val="FFFFFF">
                    <a:lumMod val="75000"/>
                  </a:srgbClr>
                </a:solidFill>
                <a:effectLst>
                  <a:outerShdw blurRad="12700" dist="38100" dir="2700000" algn="tl" rotWithShape="0">
                    <a:srgbClr val="FFFFFF">
                      <a:lumMod val="50000"/>
                    </a:srgbClr>
                  </a:outerShdw>
                </a:effectLst>
                <a:uLnTx/>
                <a:uFillTx/>
                <a:latin typeface="Arial" charset="0"/>
                <a:ea typeface="+mn-ea"/>
                <a:cs typeface="+mn-cs"/>
              </a:rPr>
              <a:t>2</a:t>
            </a:r>
            <a:r>
              <a:rPr kumimoji="0" lang="en-US" sz="8800" b="1" i="0" u="none" strike="noStrike" kern="1200" cap="none" spc="0" normalizeH="0" baseline="0" noProof="0" dirty="0">
                <a:ln w="9525">
                  <a:solidFill>
                    <a:srgbClr val="FFFFFF"/>
                  </a:solidFill>
                  <a:prstDash val="solid"/>
                </a:ln>
                <a:solidFill>
                  <a:srgbClr val="FFFFFF">
                    <a:lumMod val="75000"/>
                  </a:srgbClr>
                </a:solidFill>
                <a:effectLst>
                  <a:outerShdw blurRad="12700" dist="38100" dir="2700000" algn="tl" rotWithShape="0">
                    <a:srgbClr val="FFFFFF">
                      <a:lumMod val="50000"/>
                    </a:srgbClr>
                  </a:outerShdw>
                </a:effectLst>
                <a:uLnTx/>
                <a:uFillTx/>
                <a:latin typeface="Arial" charset="0"/>
                <a:ea typeface="+mn-ea"/>
                <a:cs typeface="+mn-cs"/>
              </a:rPr>
              <a:t>)</a:t>
            </a:r>
            <a:r>
              <a:rPr kumimoji="0" lang="en-US" sz="5400" b="1" i="0" u="none" strike="noStrike" kern="1200" cap="none" spc="0" normalizeH="0" baseline="0" noProof="0" dirty="0">
                <a:ln w="9525">
                  <a:solidFill>
                    <a:srgbClr val="FFFFFF"/>
                  </a:solidFill>
                  <a:prstDash val="solid"/>
                </a:ln>
                <a:solidFill>
                  <a:srgbClr val="FFFFFF">
                    <a:lumMod val="75000"/>
                  </a:srgbClr>
                </a:solidFill>
                <a:effectLst>
                  <a:outerShdw blurRad="12700" dist="38100" dir="2700000" algn="tl" rotWithShape="0">
                    <a:srgbClr val="FFFFFF">
                      <a:lumMod val="50000"/>
                    </a:srgbClr>
                  </a:outerShdw>
                </a:effectLst>
                <a:uLnTx/>
                <a:uFillTx/>
                <a:latin typeface="Arial" charset="0"/>
                <a:ea typeface="+mn-ea"/>
                <a:cs typeface="+mn-cs"/>
              </a:rPr>
              <a:t>2</a:t>
            </a:r>
          </a:p>
        </p:txBody>
      </p:sp>
      <p:sp>
        <p:nvSpPr>
          <p:cNvPr id="5" name="Rectangle 4"/>
          <p:cNvSpPr/>
          <p:nvPr/>
        </p:nvSpPr>
        <p:spPr>
          <a:xfrm>
            <a:off x="346040" y="50292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cmpd="sng">
                  <a:solidFill>
                    <a:srgbClr val="000000"/>
                  </a:solidFill>
                  <a:prstDash val="solid"/>
                </a:ln>
                <a:gradFill>
                  <a:gsLst>
                    <a:gs pos="0">
                      <a:srgbClr val="000000"/>
                    </a:gs>
                    <a:gs pos="4000">
                      <a:srgbClr val="000000">
                        <a:lumMod val="60000"/>
                        <a:lumOff val="40000"/>
                      </a:srgbClr>
                    </a:gs>
                    <a:gs pos="87000">
                      <a:srgbClr val="000000">
                        <a:lumMod val="20000"/>
                        <a:lumOff val="80000"/>
                      </a:srgbClr>
                    </a:gs>
                  </a:gsLst>
                  <a:lin ang="5400000"/>
                </a:gradFill>
                <a:effectLst/>
                <a:uLnTx/>
                <a:uFillTx/>
                <a:latin typeface="Arial" charset="0"/>
                <a:ea typeface="+mn-ea"/>
                <a:cs typeface="+mn-cs"/>
              </a:rPr>
              <a:t>9</a:t>
            </a:r>
          </a:p>
        </p:txBody>
      </p:sp>
      <p:pic>
        <p:nvPicPr>
          <p:cNvPr id="3" name="Picture 2">
            <a:extLst>
              <a:ext uri="{FF2B5EF4-FFF2-40B4-BE49-F238E27FC236}">
                <a16:creationId xmlns:a16="http://schemas.microsoft.com/office/drawing/2014/main" id="{D394CEAA-DE3B-2C8D-87E9-6394A3EEEFF0}"/>
              </a:ext>
            </a:extLst>
          </p:cNvPr>
          <p:cNvPicPr>
            <a:picLocks noChangeAspect="1"/>
          </p:cNvPicPr>
          <p:nvPr/>
        </p:nvPicPr>
        <p:blipFill>
          <a:blip r:embed="rId2"/>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0987975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228600"/>
            <a:ext cx="60198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How many total atoms are in?</a:t>
            </a:r>
            <a:r>
              <a:rPr kumimoji="0" lang="en-US" sz="3200"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4" name="Rectangle 3"/>
          <p:cNvSpPr/>
          <p:nvPr/>
        </p:nvSpPr>
        <p:spPr>
          <a:xfrm>
            <a:off x="1215189" y="2059394"/>
            <a:ext cx="6538970" cy="144655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800" b="1" i="0" u="none" strike="noStrike" kern="1200" cap="none" spc="0" normalizeH="0" baseline="0" noProof="0" dirty="0">
                <a:ln w="9525">
                  <a:solidFill>
                    <a:srgbClr val="FFFFFF"/>
                  </a:solidFill>
                  <a:prstDash val="solid"/>
                </a:ln>
                <a:solidFill>
                  <a:srgbClr val="FFFFFF">
                    <a:lumMod val="75000"/>
                  </a:srgbClr>
                </a:solidFill>
                <a:effectLst>
                  <a:outerShdw blurRad="12700" dist="38100" dir="2700000" algn="tl" rotWithShape="0">
                    <a:srgbClr val="FFFFFF">
                      <a:lumMod val="50000"/>
                    </a:srgbClr>
                  </a:outerShdw>
                </a:effectLst>
                <a:uLnTx/>
                <a:uFillTx/>
                <a:latin typeface="Arial" charset="0"/>
                <a:ea typeface="+mn-ea"/>
                <a:cs typeface="+mn-cs"/>
              </a:rPr>
              <a:t>Ni(CH</a:t>
            </a:r>
            <a:r>
              <a:rPr kumimoji="0" lang="en-US" sz="5400" b="1" i="0" u="none" strike="noStrike" kern="1200" cap="none" spc="0" normalizeH="0" baseline="0" noProof="0" dirty="0">
                <a:ln w="9525">
                  <a:solidFill>
                    <a:srgbClr val="FFFFFF"/>
                  </a:solidFill>
                  <a:prstDash val="solid"/>
                </a:ln>
                <a:solidFill>
                  <a:srgbClr val="FFFFFF">
                    <a:lumMod val="75000"/>
                  </a:srgbClr>
                </a:solidFill>
                <a:effectLst>
                  <a:outerShdw blurRad="12700" dist="38100" dir="2700000" algn="tl" rotWithShape="0">
                    <a:srgbClr val="FFFFFF">
                      <a:lumMod val="50000"/>
                    </a:srgbClr>
                  </a:outerShdw>
                </a:effectLst>
                <a:uLnTx/>
                <a:uFillTx/>
                <a:latin typeface="Arial" charset="0"/>
                <a:ea typeface="+mn-ea"/>
                <a:cs typeface="+mn-cs"/>
              </a:rPr>
              <a:t>3</a:t>
            </a:r>
            <a:r>
              <a:rPr kumimoji="0" lang="en-US" sz="8800" b="1" i="0" u="none" strike="noStrike" kern="1200" cap="none" spc="0" normalizeH="0" baseline="0" noProof="0" dirty="0">
                <a:ln w="9525">
                  <a:solidFill>
                    <a:srgbClr val="FFFFFF"/>
                  </a:solidFill>
                  <a:prstDash val="solid"/>
                </a:ln>
                <a:solidFill>
                  <a:srgbClr val="FFFFFF">
                    <a:lumMod val="75000"/>
                  </a:srgbClr>
                </a:solidFill>
                <a:effectLst>
                  <a:outerShdw blurRad="12700" dist="38100" dir="2700000" algn="tl" rotWithShape="0">
                    <a:srgbClr val="FFFFFF">
                      <a:lumMod val="50000"/>
                    </a:srgbClr>
                  </a:outerShdw>
                </a:effectLst>
                <a:uLnTx/>
                <a:uFillTx/>
                <a:latin typeface="Arial" charset="0"/>
                <a:ea typeface="+mn-ea"/>
                <a:cs typeface="+mn-cs"/>
              </a:rPr>
              <a:t>CO</a:t>
            </a:r>
            <a:r>
              <a:rPr kumimoji="0" lang="en-US" sz="5400" b="1" i="0" u="none" strike="noStrike" kern="1200" cap="none" spc="0" normalizeH="0" baseline="0" noProof="0" dirty="0">
                <a:ln w="9525">
                  <a:solidFill>
                    <a:srgbClr val="FFFFFF"/>
                  </a:solidFill>
                  <a:prstDash val="solid"/>
                </a:ln>
                <a:solidFill>
                  <a:srgbClr val="FFFFFF">
                    <a:lumMod val="75000"/>
                  </a:srgbClr>
                </a:solidFill>
                <a:effectLst>
                  <a:outerShdw blurRad="12700" dist="38100" dir="2700000" algn="tl" rotWithShape="0">
                    <a:srgbClr val="FFFFFF">
                      <a:lumMod val="50000"/>
                    </a:srgbClr>
                  </a:outerShdw>
                </a:effectLst>
                <a:uLnTx/>
                <a:uFillTx/>
                <a:latin typeface="Arial" charset="0"/>
                <a:ea typeface="+mn-ea"/>
                <a:cs typeface="+mn-cs"/>
              </a:rPr>
              <a:t>2</a:t>
            </a:r>
            <a:r>
              <a:rPr kumimoji="0" lang="en-US" sz="8800" b="1" i="0" u="none" strike="noStrike" kern="1200" cap="none" spc="0" normalizeH="0" baseline="0" noProof="0" dirty="0">
                <a:ln w="9525">
                  <a:solidFill>
                    <a:srgbClr val="FFFFFF"/>
                  </a:solidFill>
                  <a:prstDash val="solid"/>
                </a:ln>
                <a:solidFill>
                  <a:srgbClr val="FFFFFF">
                    <a:lumMod val="75000"/>
                  </a:srgbClr>
                </a:solidFill>
                <a:effectLst>
                  <a:outerShdw blurRad="12700" dist="38100" dir="2700000" algn="tl" rotWithShape="0">
                    <a:srgbClr val="FFFFFF">
                      <a:lumMod val="50000"/>
                    </a:srgbClr>
                  </a:outerShdw>
                </a:effectLst>
                <a:uLnTx/>
                <a:uFillTx/>
                <a:latin typeface="Arial" charset="0"/>
                <a:ea typeface="+mn-ea"/>
                <a:cs typeface="+mn-cs"/>
              </a:rPr>
              <a:t>)</a:t>
            </a:r>
            <a:r>
              <a:rPr kumimoji="0" lang="en-US" sz="5400" b="1" i="0" u="none" strike="noStrike" kern="1200" cap="none" spc="0" normalizeH="0" baseline="0" noProof="0" dirty="0">
                <a:ln w="9525">
                  <a:solidFill>
                    <a:srgbClr val="FFFFFF"/>
                  </a:solidFill>
                  <a:prstDash val="solid"/>
                </a:ln>
                <a:solidFill>
                  <a:srgbClr val="FFFFFF">
                    <a:lumMod val="75000"/>
                  </a:srgbClr>
                </a:solidFill>
                <a:effectLst>
                  <a:outerShdw blurRad="12700" dist="38100" dir="2700000" algn="tl" rotWithShape="0">
                    <a:srgbClr val="FFFFFF">
                      <a:lumMod val="50000"/>
                    </a:srgbClr>
                  </a:outerShdw>
                </a:effectLst>
                <a:uLnTx/>
                <a:uFillTx/>
                <a:latin typeface="Arial" charset="0"/>
                <a:ea typeface="+mn-ea"/>
                <a:cs typeface="+mn-cs"/>
              </a:rPr>
              <a:t>2</a:t>
            </a:r>
          </a:p>
        </p:txBody>
      </p:sp>
      <p:sp>
        <p:nvSpPr>
          <p:cNvPr id="5" name="Rectangle 4"/>
          <p:cNvSpPr/>
          <p:nvPr/>
        </p:nvSpPr>
        <p:spPr>
          <a:xfrm>
            <a:off x="346040" y="50292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cmpd="sng">
                  <a:solidFill>
                    <a:srgbClr val="000000"/>
                  </a:solidFill>
                  <a:prstDash val="solid"/>
                </a:ln>
                <a:gradFill>
                  <a:gsLst>
                    <a:gs pos="0">
                      <a:srgbClr val="000000"/>
                    </a:gs>
                    <a:gs pos="4000">
                      <a:srgbClr val="000000">
                        <a:lumMod val="60000"/>
                        <a:lumOff val="40000"/>
                      </a:srgbClr>
                    </a:gs>
                    <a:gs pos="87000">
                      <a:srgbClr val="000000">
                        <a:lumMod val="20000"/>
                        <a:lumOff val="80000"/>
                      </a:srgbClr>
                    </a:gs>
                  </a:gsLst>
                  <a:lin ang="5400000"/>
                </a:gradFill>
                <a:effectLst/>
                <a:uLnTx/>
                <a:uFillTx/>
                <a:latin typeface="Arial" charset="0"/>
                <a:ea typeface="+mn-ea"/>
                <a:cs typeface="+mn-cs"/>
              </a:rPr>
              <a:t>9</a:t>
            </a:r>
          </a:p>
        </p:txBody>
      </p:sp>
      <p:sp>
        <p:nvSpPr>
          <p:cNvPr id="6" name="Rectangle 5"/>
          <p:cNvSpPr/>
          <p:nvPr/>
        </p:nvSpPr>
        <p:spPr>
          <a:xfrm>
            <a:off x="457200" y="836101"/>
            <a:ext cx="4243469"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cmpd="sng">
                  <a:solidFill>
                    <a:srgbClr val="000000"/>
                  </a:solidFill>
                  <a:prstDash val="solid"/>
                </a:ln>
                <a:solidFill>
                  <a:srgbClr val="FFFF00"/>
                </a:solidFill>
                <a:effectLst>
                  <a:glow rad="228600">
                    <a:srgbClr val="DAEDEF">
                      <a:satMod val="175000"/>
                      <a:alpha val="40000"/>
                    </a:srgbClr>
                  </a:glow>
                </a:effectLst>
                <a:uLnTx/>
                <a:uFillTx/>
                <a:latin typeface="Arial" charset="0"/>
                <a:ea typeface="+mn-ea"/>
                <a:cs typeface="+mn-cs"/>
              </a:rPr>
              <a:t>Answer = 15</a:t>
            </a:r>
          </a:p>
        </p:txBody>
      </p:sp>
      <p:pic>
        <p:nvPicPr>
          <p:cNvPr id="3" name="Picture 2">
            <a:extLst>
              <a:ext uri="{FF2B5EF4-FFF2-40B4-BE49-F238E27FC236}">
                <a16:creationId xmlns:a16="http://schemas.microsoft.com/office/drawing/2014/main" id="{2A80BC15-3A6B-9D4F-FF29-98E394CB9DF9}"/>
              </a:ext>
            </a:extLst>
          </p:cNvPr>
          <p:cNvPicPr>
            <a:picLocks noChangeAspect="1"/>
          </p:cNvPicPr>
          <p:nvPr/>
        </p:nvPicPr>
        <p:blipFill>
          <a:blip r:embed="rId2"/>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90624995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228600"/>
            <a:ext cx="60198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How many total atoms are in?</a:t>
            </a:r>
            <a:r>
              <a:rPr kumimoji="0" lang="en-US" sz="3200"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4" name="Rectangle 3"/>
          <p:cNvSpPr/>
          <p:nvPr/>
        </p:nvSpPr>
        <p:spPr>
          <a:xfrm>
            <a:off x="1215189" y="2059394"/>
            <a:ext cx="6538970" cy="144655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800" b="1" i="0" u="none" strike="noStrike" kern="1200" cap="none" spc="0" normalizeH="0" baseline="0" noProof="0" dirty="0">
                <a:ln w="9525">
                  <a:solidFill>
                    <a:srgbClr val="FFFFFF"/>
                  </a:solidFill>
                  <a:prstDash val="solid"/>
                </a:ln>
                <a:solidFill>
                  <a:srgbClr val="333399">
                    <a:lumMod val="60000"/>
                    <a:lumOff val="40000"/>
                  </a:srgbClr>
                </a:solidFill>
                <a:effectLst>
                  <a:outerShdw blurRad="12700" dist="38100" dir="2700000" algn="tl" rotWithShape="0">
                    <a:srgbClr val="FFFFFF">
                      <a:lumMod val="50000"/>
                    </a:srgbClr>
                  </a:outerShdw>
                </a:effectLst>
                <a:uLnTx/>
                <a:uFillTx/>
                <a:latin typeface="Arial" charset="0"/>
                <a:ea typeface="+mn-ea"/>
                <a:cs typeface="+mn-cs"/>
              </a:rPr>
              <a:t>Ni</a:t>
            </a:r>
            <a:r>
              <a:rPr kumimoji="0" lang="en-US" sz="8800" b="1" i="0" u="none" strike="noStrike" kern="1200" cap="none" spc="0" normalizeH="0" baseline="0" noProof="0" dirty="0">
                <a:ln w="9525">
                  <a:solidFill>
                    <a:srgbClr val="FFFFFF"/>
                  </a:solidFill>
                  <a:prstDash val="solid"/>
                </a:ln>
                <a:solidFill>
                  <a:srgbClr val="000000">
                    <a:lumMod val="65000"/>
                    <a:lumOff val="35000"/>
                  </a:srgbClr>
                </a:solidFill>
                <a:effectLst>
                  <a:outerShdw blurRad="12700" dist="38100" dir="2700000" algn="tl" rotWithShape="0">
                    <a:srgbClr val="FFFFFF">
                      <a:lumMod val="50000"/>
                    </a:srgbClr>
                  </a:outerShdw>
                </a:effectLst>
                <a:uLnTx/>
                <a:uFillTx/>
                <a:latin typeface="Arial" charset="0"/>
                <a:ea typeface="+mn-ea"/>
                <a:cs typeface="+mn-cs"/>
              </a:rPr>
              <a:t>(</a:t>
            </a:r>
            <a:r>
              <a:rPr kumimoji="0" lang="en-US" sz="88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Arial" charset="0"/>
                <a:ea typeface="+mn-ea"/>
                <a:cs typeface="+mn-cs"/>
              </a:rPr>
              <a:t>C</a:t>
            </a:r>
            <a:r>
              <a:rPr kumimoji="0" lang="en-US" sz="8800" b="1" i="0" u="none" strike="noStrike" kern="1200" cap="none" spc="0" normalizeH="0" baseline="0" noProof="0" dirty="0">
                <a:ln w="9525">
                  <a:solidFill>
                    <a:srgbClr val="FFFFFF"/>
                  </a:solidFill>
                  <a:prstDash val="solid"/>
                </a:ln>
                <a:solidFill>
                  <a:srgbClr val="FFFF00"/>
                </a:solidFill>
                <a:effectLst>
                  <a:outerShdw blurRad="12700" dist="38100" dir="2700000" algn="tl" rotWithShape="0">
                    <a:srgbClr val="FFFFFF">
                      <a:lumMod val="50000"/>
                    </a:srgbClr>
                  </a:outerShdw>
                </a:effectLst>
                <a:uLnTx/>
                <a:uFillTx/>
                <a:latin typeface="Arial" charset="0"/>
                <a:ea typeface="+mn-ea"/>
                <a:cs typeface="+mn-cs"/>
              </a:rPr>
              <a:t>H</a:t>
            </a:r>
            <a:r>
              <a:rPr kumimoji="0" lang="en-US" sz="5400" b="1" i="0" u="none" strike="noStrike" kern="1200" cap="none" spc="0" normalizeH="0" baseline="0" noProof="0" dirty="0">
                <a:ln w="9525">
                  <a:solidFill>
                    <a:srgbClr val="FFFFFF"/>
                  </a:solidFill>
                  <a:prstDash val="solid"/>
                </a:ln>
                <a:solidFill>
                  <a:srgbClr val="FFFF00"/>
                </a:solidFill>
                <a:effectLst>
                  <a:outerShdw blurRad="12700" dist="38100" dir="2700000" algn="tl" rotWithShape="0">
                    <a:srgbClr val="FFFFFF">
                      <a:lumMod val="50000"/>
                    </a:srgbClr>
                  </a:outerShdw>
                </a:effectLst>
                <a:uLnTx/>
                <a:uFillTx/>
                <a:latin typeface="Arial" charset="0"/>
                <a:ea typeface="+mn-ea"/>
                <a:cs typeface="+mn-cs"/>
              </a:rPr>
              <a:t>3</a:t>
            </a:r>
            <a:r>
              <a:rPr kumimoji="0" lang="en-US" sz="88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Arial" charset="0"/>
                <a:ea typeface="+mn-ea"/>
                <a:cs typeface="+mn-cs"/>
              </a:rPr>
              <a:t>C</a:t>
            </a:r>
            <a:r>
              <a:rPr kumimoji="0" lang="en-US" sz="8800" b="1" i="0" u="none" strike="noStrike" kern="1200" cap="none" spc="0" normalizeH="0" baseline="0" noProof="0" dirty="0">
                <a:ln w="9525">
                  <a:solidFill>
                    <a:srgbClr val="FFFFFF"/>
                  </a:solidFill>
                  <a:prstDash val="solid"/>
                </a:ln>
                <a:solidFill>
                  <a:srgbClr val="FF5050"/>
                </a:solidFill>
                <a:effectLst>
                  <a:outerShdw blurRad="12700" dist="38100" dir="2700000" algn="tl" rotWithShape="0">
                    <a:srgbClr val="FFFFFF">
                      <a:lumMod val="50000"/>
                    </a:srgbClr>
                  </a:outerShdw>
                </a:effectLst>
                <a:uLnTx/>
                <a:uFillTx/>
                <a:latin typeface="Arial" charset="0"/>
                <a:ea typeface="+mn-ea"/>
                <a:cs typeface="+mn-cs"/>
              </a:rPr>
              <a:t>O</a:t>
            </a:r>
            <a:r>
              <a:rPr kumimoji="0" lang="en-US" sz="5400" b="1" i="0" u="none" strike="noStrike" kern="1200" cap="none" spc="0" normalizeH="0" baseline="0" noProof="0" dirty="0">
                <a:ln w="9525">
                  <a:solidFill>
                    <a:srgbClr val="FFFFFF"/>
                  </a:solidFill>
                  <a:prstDash val="solid"/>
                </a:ln>
                <a:solidFill>
                  <a:srgbClr val="FF5050"/>
                </a:solidFill>
                <a:effectLst>
                  <a:outerShdw blurRad="12700" dist="38100" dir="2700000" algn="tl" rotWithShape="0">
                    <a:srgbClr val="FFFFFF">
                      <a:lumMod val="50000"/>
                    </a:srgbClr>
                  </a:outerShdw>
                </a:effectLst>
                <a:uLnTx/>
                <a:uFillTx/>
                <a:latin typeface="Arial" charset="0"/>
                <a:ea typeface="+mn-ea"/>
                <a:cs typeface="+mn-cs"/>
              </a:rPr>
              <a:t>2</a:t>
            </a:r>
            <a:r>
              <a:rPr kumimoji="0" lang="en-US" sz="8800" b="1" i="0" u="none" strike="noStrike" kern="1200" cap="none" spc="0" normalizeH="0" baseline="0" noProof="0" dirty="0">
                <a:ln w="9525">
                  <a:solidFill>
                    <a:srgbClr val="FFFFFF"/>
                  </a:solidFill>
                  <a:prstDash val="solid"/>
                </a:ln>
                <a:solidFill>
                  <a:srgbClr val="000000">
                    <a:lumMod val="65000"/>
                    <a:lumOff val="35000"/>
                  </a:srgbClr>
                </a:solidFill>
                <a:effectLst>
                  <a:outerShdw blurRad="12700" dist="38100" dir="2700000" algn="tl" rotWithShape="0">
                    <a:srgbClr val="FFFFFF">
                      <a:lumMod val="50000"/>
                    </a:srgbClr>
                  </a:outerShdw>
                </a:effectLst>
                <a:uLnTx/>
                <a:uFillTx/>
                <a:latin typeface="Arial" charset="0"/>
                <a:ea typeface="+mn-ea"/>
                <a:cs typeface="+mn-cs"/>
              </a:rPr>
              <a:t>)</a:t>
            </a:r>
            <a:r>
              <a:rPr kumimoji="0" lang="en-US" sz="5400" b="1" i="0" u="none" strike="noStrike" kern="1200" cap="none" spc="0" normalizeH="0" baseline="0" noProof="0" dirty="0">
                <a:ln w="9525">
                  <a:solidFill>
                    <a:srgbClr val="FFFFFF"/>
                  </a:solidFill>
                  <a:prstDash val="solid"/>
                </a:ln>
                <a:solidFill>
                  <a:srgbClr val="000000">
                    <a:lumMod val="65000"/>
                    <a:lumOff val="35000"/>
                  </a:srgbClr>
                </a:solidFill>
                <a:effectLst>
                  <a:outerShdw blurRad="12700" dist="38100" dir="2700000" algn="tl" rotWithShape="0">
                    <a:srgbClr val="FFFFFF">
                      <a:lumMod val="50000"/>
                    </a:srgbClr>
                  </a:outerShdw>
                </a:effectLst>
                <a:uLnTx/>
                <a:uFillTx/>
                <a:latin typeface="Arial" charset="0"/>
                <a:ea typeface="+mn-ea"/>
                <a:cs typeface="+mn-cs"/>
              </a:rPr>
              <a:t>2</a:t>
            </a:r>
          </a:p>
        </p:txBody>
      </p:sp>
      <p:sp>
        <p:nvSpPr>
          <p:cNvPr id="5" name="Rectangle 4"/>
          <p:cNvSpPr/>
          <p:nvPr/>
        </p:nvSpPr>
        <p:spPr>
          <a:xfrm>
            <a:off x="346040" y="50292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cmpd="sng">
                  <a:solidFill>
                    <a:srgbClr val="000000"/>
                  </a:solidFill>
                  <a:prstDash val="solid"/>
                </a:ln>
                <a:gradFill>
                  <a:gsLst>
                    <a:gs pos="0">
                      <a:srgbClr val="000000"/>
                    </a:gs>
                    <a:gs pos="4000">
                      <a:srgbClr val="000000">
                        <a:lumMod val="60000"/>
                        <a:lumOff val="40000"/>
                      </a:srgbClr>
                    </a:gs>
                    <a:gs pos="87000">
                      <a:srgbClr val="000000">
                        <a:lumMod val="20000"/>
                        <a:lumOff val="80000"/>
                      </a:srgbClr>
                    </a:gs>
                  </a:gsLst>
                  <a:lin ang="5400000"/>
                </a:gradFill>
                <a:effectLst/>
                <a:uLnTx/>
                <a:uFillTx/>
                <a:latin typeface="Arial" charset="0"/>
                <a:ea typeface="+mn-ea"/>
                <a:cs typeface="+mn-cs"/>
              </a:rPr>
              <a:t>9</a:t>
            </a:r>
          </a:p>
        </p:txBody>
      </p:sp>
      <p:sp>
        <p:nvSpPr>
          <p:cNvPr id="6" name="Rectangle 5"/>
          <p:cNvSpPr/>
          <p:nvPr/>
        </p:nvSpPr>
        <p:spPr>
          <a:xfrm>
            <a:off x="457200" y="836101"/>
            <a:ext cx="4243469"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cmpd="sng">
                  <a:solidFill>
                    <a:srgbClr val="000000"/>
                  </a:solidFill>
                  <a:prstDash val="solid"/>
                </a:ln>
                <a:solidFill>
                  <a:srgbClr val="FFFFCC"/>
                </a:solidFill>
                <a:effectLst>
                  <a:glow rad="228600">
                    <a:srgbClr val="DAEDEF">
                      <a:satMod val="175000"/>
                      <a:alpha val="40000"/>
                    </a:srgbClr>
                  </a:glow>
                </a:effectLst>
                <a:uLnTx/>
                <a:uFillTx/>
                <a:latin typeface="Arial" charset="0"/>
                <a:ea typeface="+mn-ea"/>
                <a:cs typeface="+mn-cs"/>
              </a:rPr>
              <a:t>Answer = 15</a:t>
            </a:r>
          </a:p>
        </p:txBody>
      </p:sp>
      <p:sp>
        <p:nvSpPr>
          <p:cNvPr id="7" name="TextBox 6"/>
          <p:cNvSpPr txBox="1"/>
          <p:nvPr/>
        </p:nvSpPr>
        <p:spPr>
          <a:xfrm>
            <a:off x="381000" y="3575312"/>
            <a:ext cx="8991600" cy="101566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333399">
                    <a:lumMod val="60000"/>
                    <a:lumOff val="40000"/>
                  </a:srgbClr>
                </a:solidFill>
                <a:effectLst/>
                <a:uLnTx/>
                <a:uFillTx/>
                <a:latin typeface="Arial" charset="0"/>
                <a:ea typeface="+mn-ea"/>
                <a:cs typeface="+mn-cs"/>
              </a:rPr>
              <a:t>Nickel= 1   </a:t>
            </a:r>
            <a:r>
              <a:rPr kumimoji="0" lang="en-US" sz="2800" b="0" i="0" u="none" strike="noStrike" kern="1200" cap="none" spc="0" normalizeH="0" baseline="0" noProof="0" dirty="0">
                <a:ln>
                  <a:noFill/>
                </a:ln>
                <a:solidFill>
                  <a:srgbClr val="FFC000"/>
                </a:solidFill>
                <a:effectLst/>
                <a:uLnTx/>
                <a:uFillTx/>
                <a:latin typeface="Arial" charset="0"/>
                <a:ea typeface="+mn-ea"/>
                <a:cs typeface="+mn-cs"/>
              </a:rPr>
              <a:t>Carbon= 4   </a:t>
            </a:r>
            <a:r>
              <a:rPr kumimoji="0" lang="en-US" sz="2800" b="0" i="0" u="none" strike="noStrike" kern="1200" cap="none" spc="0" normalizeH="0" baseline="0" noProof="0" dirty="0">
                <a:ln>
                  <a:noFill/>
                </a:ln>
                <a:solidFill>
                  <a:srgbClr val="FF5050"/>
                </a:solidFill>
                <a:effectLst/>
                <a:uLnTx/>
                <a:uFillTx/>
                <a:latin typeface="Arial" charset="0"/>
                <a:ea typeface="+mn-ea"/>
                <a:cs typeface="+mn-cs"/>
              </a:rPr>
              <a:t>Oxygen= 4     </a:t>
            </a:r>
            <a:r>
              <a:rPr kumimoji="0" lang="en-US" sz="2800" b="0" i="0" u="none" strike="noStrike" kern="1200" cap="none" spc="0" normalizeH="0" baseline="0" noProof="0" dirty="0">
                <a:ln>
                  <a:noFill/>
                </a:ln>
                <a:solidFill>
                  <a:srgbClr val="FFFF00"/>
                </a:solidFill>
                <a:effectLst/>
                <a:uLnTx/>
                <a:uFillTx/>
                <a:latin typeface="Arial" charset="0"/>
                <a:ea typeface="+mn-ea"/>
                <a:cs typeface="+mn-cs"/>
              </a:rPr>
              <a:t>Hydrogen= 6</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3" name="Picture 2">
            <a:extLst>
              <a:ext uri="{FF2B5EF4-FFF2-40B4-BE49-F238E27FC236}">
                <a16:creationId xmlns:a16="http://schemas.microsoft.com/office/drawing/2014/main" id="{A415C95A-4CDD-5525-3810-A50BA137E6C9}"/>
              </a:ext>
            </a:extLst>
          </p:cNvPr>
          <p:cNvPicPr>
            <a:picLocks noChangeAspect="1"/>
          </p:cNvPicPr>
          <p:nvPr/>
        </p:nvPicPr>
        <p:blipFill>
          <a:blip r:embed="rId2"/>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7751989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228600"/>
            <a:ext cx="7924800" cy="403187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What is the empirical formula for glucose?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A.) C</a:t>
            </a:r>
            <a:r>
              <a:rPr kumimoji="0" lang="en-US" sz="2000" b="0" i="0" u="none" strike="noStrike" kern="1200" cap="none" spc="0" normalizeH="0" baseline="0" noProof="0" dirty="0">
                <a:ln>
                  <a:noFill/>
                </a:ln>
                <a:solidFill>
                  <a:srgbClr val="FFFFFF"/>
                </a:solidFill>
                <a:effectLst/>
                <a:uLnTx/>
                <a:uFillTx/>
                <a:latin typeface="Arial" charset="0"/>
                <a:ea typeface="+mn-ea"/>
                <a:cs typeface="+mn-cs"/>
              </a:rPr>
              <a:t>6</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H</a:t>
            </a:r>
            <a:r>
              <a:rPr kumimoji="0" lang="en-US" sz="2000" b="0" i="0" u="none" strike="noStrike" kern="1200" cap="none" spc="0" normalizeH="0" baseline="0" noProof="0" dirty="0">
                <a:ln>
                  <a:noFill/>
                </a:ln>
                <a:solidFill>
                  <a:srgbClr val="FFFFFF"/>
                </a:solidFill>
                <a:effectLst/>
                <a:uLnTx/>
                <a:uFillTx/>
                <a:latin typeface="Arial" charset="0"/>
                <a:ea typeface="+mn-ea"/>
                <a:cs typeface="+mn-cs"/>
              </a:rPr>
              <a:t>12</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O</a:t>
            </a:r>
            <a:r>
              <a:rPr kumimoji="0" lang="en-US" sz="2000" b="0" i="0" u="none" strike="noStrike" kern="1200" cap="none" spc="0" normalizeH="0" baseline="0" noProof="0" dirty="0">
                <a:ln>
                  <a:noFill/>
                </a:ln>
                <a:solidFill>
                  <a:srgbClr val="FFFFFF"/>
                </a:solidFill>
                <a:effectLst/>
                <a:uLnTx/>
                <a:uFillTx/>
                <a:latin typeface="Arial" charset="0"/>
                <a:ea typeface="+mn-ea"/>
                <a:cs typeface="+mn-cs"/>
              </a:rPr>
              <a:t>6</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B.) 6CH</a:t>
            </a:r>
            <a:r>
              <a:rPr kumimoji="0" lang="en-US" sz="2000" b="0" i="0" u="none" strike="noStrike" kern="1200" cap="none" spc="0" normalizeH="0" baseline="0" noProof="0" dirty="0">
                <a:ln>
                  <a:noFill/>
                </a:ln>
                <a:solidFill>
                  <a:srgbClr val="FFFFFF"/>
                </a:solidFill>
                <a:effectLst/>
                <a:uLnTx/>
                <a:uFillTx/>
                <a:latin typeface="Arial" charset="0"/>
                <a:ea typeface="+mn-ea"/>
                <a:cs typeface="+mn-cs"/>
              </a:rPr>
              <a:t>2</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O</a:t>
            </a:r>
            <a:r>
              <a:rPr kumimoji="0" lang="en-US" sz="2000" b="0" i="0" u="none" strike="noStrike" kern="1200" cap="none" spc="0" normalizeH="0" baseline="0" noProof="0" dirty="0">
                <a:ln>
                  <a:noFill/>
                </a:ln>
                <a:solidFill>
                  <a:srgbClr val="FFFFFF"/>
                </a:solidFill>
                <a:effectLst/>
                <a:uLnTx/>
                <a:uFillTx/>
                <a:latin typeface="Arial" charset="0"/>
                <a:ea typeface="+mn-ea"/>
                <a:cs typeface="+mn-cs"/>
              </a:rPr>
              <a:t>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C.) 3C</a:t>
            </a:r>
            <a:r>
              <a:rPr kumimoji="0" lang="en-US" sz="2000" b="0" i="0" u="none" strike="noStrike" kern="1200" cap="none" spc="0" normalizeH="0" baseline="0" noProof="0" dirty="0">
                <a:ln>
                  <a:noFill/>
                </a:ln>
                <a:solidFill>
                  <a:srgbClr val="FFFFFF"/>
                </a:solidFill>
                <a:effectLst/>
                <a:uLnTx/>
                <a:uFillTx/>
                <a:latin typeface="Arial" charset="0"/>
                <a:ea typeface="+mn-ea"/>
                <a:cs typeface="+mn-cs"/>
              </a:rPr>
              <a:t>2</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OH</a:t>
            </a:r>
            <a:r>
              <a:rPr kumimoji="0" lang="en-US" sz="2000" b="0" i="0" u="none" strike="noStrike" kern="1200" cap="none" spc="0" normalizeH="0" baseline="0" noProof="0" dirty="0">
                <a:ln>
                  <a:noFill/>
                </a:ln>
                <a:solidFill>
                  <a:srgbClr val="FFFFFF"/>
                </a:solidFill>
                <a:effectLst/>
                <a:uLnTx/>
                <a:uFillTx/>
                <a:latin typeface="Arial" charset="0"/>
                <a:ea typeface="+mn-ea"/>
                <a:cs typeface="+mn-cs"/>
              </a:rPr>
              <a:t>6</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D.) CO(CH)</a:t>
            </a:r>
            <a:r>
              <a:rPr kumimoji="0" lang="en-US" sz="2000" b="0" i="0" u="none" strike="noStrike" kern="1200" cap="none" spc="0" normalizeH="0" baseline="0" noProof="0" dirty="0">
                <a:ln>
                  <a:noFill/>
                </a:ln>
                <a:solidFill>
                  <a:srgbClr val="FFFFFF"/>
                </a:solidFill>
                <a:effectLst/>
                <a:uLnTx/>
                <a:uFillTx/>
                <a:latin typeface="Arial" charset="0"/>
                <a:ea typeface="+mn-ea"/>
                <a:cs typeface="+mn-cs"/>
              </a:rPr>
              <a:t>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E.) Undefined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F.) Defined</a:t>
            </a:r>
          </a:p>
        </p:txBody>
      </p:sp>
      <p:sp>
        <p:nvSpPr>
          <p:cNvPr id="4" name="AutoShape 4" descr="Image result for glucose"/>
          <p:cNvSpPr>
            <a:spLocks noChangeAspect="1" noChangeArrowheads="1"/>
          </p:cNvSpPr>
          <p:nvPr/>
        </p:nvSpPr>
        <p:spPr bwMode="auto">
          <a:xfrm>
            <a:off x="155575" y="-144463"/>
            <a:ext cx="3497252" cy="34972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AutoShape 8" descr="Image result for glucose"/>
          <p:cNvSpPr>
            <a:spLocks noChangeAspect="1" noChangeArrowheads="1"/>
          </p:cNvSpPr>
          <p:nvPr/>
        </p:nvSpPr>
        <p:spPr bwMode="auto">
          <a:xfrm>
            <a:off x="3886200" y="3047999"/>
            <a:ext cx="3733800" cy="373381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7"/>
          <p:cNvSpPr/>
          <p:nvPr/>
        </p:nvSpPr>
        <p:spPr>
          <a:xfrm>
            <a:off x="3428963" y="1230412"/>
            <a:ext cx="5483225" cy="3124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7170" name="Picture 2" descr="http://www.brooklyn.cuny.edu/bc/ahp/LAD/C4c/graphics/fig_glucose_0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2827" y="1292051"/>
            <a:ext cx="5025952" cy="285077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358558" y="5262285"/>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cmpd="sng">
                  <a:solidFill>
                    <a:srgbClr val="000000"/>
                  </a:solidFill>
                  <a:prstDash val="solid"/>
                </a:ln>
                <a:gradFill>
                  <a:gsLst>
                    <a:gs pos="0">
                      <a:srgbClr val="000000"/>
                    </a:gs>
                    <a:gs pos="4000">
                      <a:srgbClr val="000000">
                        <a:lumMod val="60000"/>
                        <a:lumOff val="40000"/>
                      </a:srgbClr>
                    </a:gs>
                    <a:gs pos="87000">
                      <a:srgbClr val="000000">
                        <a:lumMod val="20000"/>
                        <a:lumOff val="80000"/>
                      </a:srgbClr>
                    </a:gs>
                  </a:gsLst>
                  <a:lin ang="5400000"/>
                </a:gradFill>
                <a:effectLst/>
                <a:uLnTx/>
                <a:uFillTx/>
                <a:latin typeface="Arial" charset="0"/>
                <a:ea typeface="+mn-ea"/>
                <a:cs typeface="+mn-cs"/>
              </a:rPr>
              <a:t>10</a:t>
            </a:r>
          </a:p>
        </p:txBody>
      </p:sp>
      <p:pic>
        <p:nvPicPr>
          <p:cNvPr id="9" name="Picture 2" descr="http://www.foodnavigator.com/var/plain_site/storage/images/publications/food-beverage-nutrition/foodnavigator.com/market-trends/analyst-insight-the-battle-between-fructose-and-glucose/9135659-1-eng-GB/Analyst-Insight-The-battle-between-fructose-and-glucose_strict_xx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075" y="4097927"/>
            <a:ext cx="5810250" cy="32670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F3BB825-BB5E-CB25-3670-2482D37A95D3}"/>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46594247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228600"/>
            <a:ext cx="7924800" cy="403187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What is the empirical formula for glucose?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A.) </a:t>
            </a:r>
            <a:r>
              <a:rPr kumimoji="0" lang="en-US" sz="3200" b="0" i="0" u="none" strike="noStrike" kern="1200" cap="none" spc="0" normalizeH="0" baseline="0" noProof="0" dirty="0">
                <a:ln>
                  <a:noFill/>
                </a:ln>
                <a:solidFill>
                  <a:srgbClr val="FFC000"/>
                </a:solidFill>
                <a:effectLst/>
                <a:uLnTx/>
                <a:uFillTx/>
                <a:latin typeface="Arial" charset="0"/>
                <a:ea typeface="+mn-ea"/>
                <a:cs typeface="+mn-cs"/>
              </a:rPr>
              <a:t>C</a:t>
            </a:r>
            <a:r>
              <a:rPr kumimoji="0" lang="en-US" sz="2000" b="0" i="0" u="none" strike="noStrike" kern="1200" cap="none" spc="0" normalizeH="0" baseline="0" noProof="0" dirty="0">
                <a:ln>
                  <a:noFill/>
                </a:ln>
                <a:solidFill>
                  <a:srgbClr val="FFC000"/>
                </a:solidFill>
                <a:effectLst/>
                <a:uLnTx/>
                <a:uFillTx/>
                <a:latin typeface="Arial" charset="0"/>
                <a:ea typeface="+mn-ea"/>
                <a:cs typeface="+mn-cs"/>
              </a:rPr>
              <a:t>6</a:t>
            </a:r>
            <a:r>
              <a:rPr kumimoji="0" lang="en-US" sz="3200" b="0" i="0" u="none" strike="noStrike" kern="1200" cap="none" spc="0" normalizeH="0" baseline="0" noProof="0" dirty="0">
                <a:ln>
                  <a:noFill/>
                </a:ln>
                <a:solidFill>
                  <a:srgbClr val="808080">
                    <a:lumMod val="60000"/>
                    <a:lumOff val="40000"/>
                  </a:srgbClr>
                </a:solidFill>
                <a:effectLst/>
                <a:uLnTx/>
                <a:uFillTx/>
                <a:latin typeface="Arial" charset="0"/>
                <a:ea typeface="+mn-ea"/>
                <a:cs typeface="+mn-cs"/>
              </a:rPr>
              <a:t>H</a:t>
            </a:r>
            <a:r>
              <a:rPr kumimoji="0" lang="en-US" sz="2000" b="0" i="0" u="none" strike="noStrike" kern="1200" cap="none" spc="0" normalizeH="0" baseline="0" noProof="0" dirty="0">
                <a:ln>
                  <a:noFill/>
                </a:ln>
                <a:solidFill>
                  <a:srgbClr val="808080">
                    <a:lumMod val="60000"/>
                    <a:lumOff val="40000"/>
                  </a:srgbClr>
                </a:solidFill>
                <a:effectLst/>
                <a:uLnTx/>
                <a:uFillTx/>
                <a:latin typeface="Arial" charset="0"/>
                <a:ea typeface="+mn-ea"/>
                <a:cs typeface="+mn-cs"/>
              </a:rPr>
              <a:t>12</a:t>
            </a:r>
            <a:r>
              <a:rPr kumimoji="0" lang="en-US" sz="3200" b="0" i="0" u="none" strike="noStrike" kern="1200" cap="none" spc="0" normalizeH="0" baseline="0" noProof="0" dirty="0">
                <a:ln>
                  <a:noFill/>
                </a:ln>
                <a:solidFill>
                  <a:srgbClr val="FF0000"/>
                </a:solidFill>
                <a:effectLst/>
                <a:uLnTx/>
                <a:uFillTx/>
                <a:latin typeface="Arial" charset="0"/>
                <a:ea typeface="+mn-ea"/>
                <a:cs typeface="+mn-cs"/>
              </a:rPr>
              <a:t>O</a:t>
            </a:r>
            <a:r>
              <a:rPr kumimoji="0" lang="en-US" sz="2000" b="0" i="0" u="none" strike="noStrike" kern="1200" cap="none" spc="0" normalizeH="0" baseline="0" noProof="0" dirty="0">
                <a:ln>
                  <a:noFill/>
                </a:ln>
                <a:solidFill>
                  <a:srgbClr val="FF0000"/>
                </a:solidFill>
                <a:effectLst/>
                <a:uLnTx/>
                <a:uFillTx/>
                <a:latin typeface="Arial" charset="0"/>
                <a:ea typeface="+mn-ea"/>
                <a:cs typeface="+mn-cs"/>
              </a:rPr>
              <a:t>6</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B.) 6CH</a:t>
            </a:r>
            <a:r>
              <a:rPr kumimoji="0" lang="en-US" sz="2000" b="0" i="0" u="none" strike="noStrike" kern="1200" cap="none" spc="0" normalizeH="0" baseline="0" noProof="0" dirty="0">
                <a:ln>
                  <a:noFill/>
                </a:ln>
                <a:solidFill>
                  <a:srgbClr val="FFFFFF"/>
                </a:solidFill>
                <a:effectLst/>
                <a:uLnTx/>
                <a:uFillTx/>
                <a:latin typeface="Arial" charset="0"/>
                <a:ea typeface="+mn-ea"/>
                <a:cs typeface="+mn-cs"/>
              </a:rPr>
              <a:t>2</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O</a:t>
            </a:r>
            <a:r>
              <a:rPr kumimoji="0" lang="en-US" sz="2000" b="0" i="0" u="none" strike="noStrike" kern="1200" cap="none" spc="0" normalizeH="0" baseline="0" noProof="0" dirty="0">
                <a:ln>
                  <a:noFill/>
                </a:ln>
                <a:solidFill>
                  <a:srgbClr val="FFFFFF"/>
                </a:solidFill>
                <a:effectLst/>
                <a:uLnTx/>
                <a:uFillTx/>
                <a:latin typeface="Arial" charset="0"/>
                <a:ea typeface="+mn-ea"/>
                <a:cs typeface="+mn-cs"/>
              </a:rPr>
              <a:t>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C.) 3C</a:t>
            </a:r>
            <a:r>
              <a:rPr kumimoji="0" lang="en-US" sz="2000" b="0" i="0" u="none" strike="noStrike" kern="1200" cap="none" spc="0" normalizeH="0" baseline="0" noProof="0" dirty="0">
                <a:ln>
                  <a:noFill/>
                </a:ln>
                <a:solidFill>
                  <a:srgbClr val="FFFFFF"/>
                </a:solidFill>
                <a:effectLst/>
                <a:uLnTx/>
                <a:uFillTx/>
                <a:latin typeface="Arial" charset="0"/>
                <a:ea typeface="+mn-ea"/>
                <a:cs typeface="+mn-cs"/>
              </a:rPr>
              <a:t>2</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OH</a:t>
            </a:r>
            <a:r>
              <a:rPr kumimoji="0" lang="en-US" sz="2000" b="0" i="0" u="none" strike="noStrike" kern="1200" cap="none" spc="0" normalizeH="0" baseline="0" noProof="0" dirty="0">
                <a:ln>
                  <a:noFill/>
                </a:ln>
                <a:solidFill>
                  <a:srgbClr val="FFFFFF"/>
                </a:solidFill>
                <a:effectLst/>
                <a:uLnTx/>
                <a:uFillTx/>
                <a:latin typeface="Arial" charset="0"/>
                <a:ea typeface="+mn-ea"/>
                <a:cs typeface="+mn-cs"/>
              </a:rPr>
              <a:t>6</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D.) CO(CH)</a:t>
            </a:r>
            <a:r>
              <a:rPr kumimoji="0" lang="en-US" sz="2000" b="0" i="0" u="none" strike="noStrike" kern="1200" cap="none" spc="0" normalizeH="0" baseline="0" noProof="0" dirty="0">
                <a:ln>
                  <a:noFill/>
                </a:ln>
                <a:solidFill>
                  <a:srgbClr val="FFFFFF"/>
                </a:solidFill>
                <a:effectLst/>
                <a:uLnTx/>
                <a:uFillTx/>
                <a:latin typeface="Arial" charset="0"/>
                <a:ea typeface="+mn-ea"/>
                <a:cs typeface="+mn-cs"/>
              </a:rPr>
              <a:t>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E.) Undefined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F.) Defined</a:t>
            </a:r>
          </a:p>
        </p:txBody>
      </p:sp>
      <p:sp>
        <p:nvSpPr>
          <p:cNvPr id="4" name="AutoShape 4" descr="Image result for glucose"/>
          <p:cNvSpPr>
            <a:spLocks noChangeAspect="1" noChangeArrowheads="1"/>
          </p:cNvSpPr>
          <p:nvPr/>
        </p:nvSpPr>
        <p:spPr bwMode="auto">
          <a:xfrm>
            <a:off x="155575" y="-144463"/>
            <a:ext cx="3497252" cy="34972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AutoShape 8" descr="Image result for glucose"/>
          <p:cNvSpPr>
            <a:spLocks noChangeAspect="1" noChangeArrowheads="1"/>
          </p:cNvSpPr>
          <p:nvPr/>
        </p:nvSpPr>
        <p:spPr bwMode="auto">
          <a:xfrm>
            <a:off x="3886200" y="3047999"/>
            <a:ext cx="3733800" cy="373381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7"/>
          <p:cNvSpPr/>
          <p:nvPr/>
        </p:nvSpPr>
        <p:spPr>
          <a:xfrm>
            <a:off x="3428963" y="1230412"/>
            <a:ext cx="5483225" cy="3124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9" name="Rounded Rectangle 8"/>
          <p:cNvSpPr/>
          <p:nvPr/>
        </p:nvSpPr>
        <p:spPr>
          <a:xfrm>
            <a:off x="308048" y="1267326"/>
            <a:ext cx="2819400" cy="533400"/>
          </a:xfrm>
          <a:prstGeom prst="roundRect">
            <a:avLst/>
          </a:prstGeom>
          <a:noFill/>
          <a:ln>
            <a:solidFill>
              <a:schemeClr val="bg1"/>
            </a:solidFill>
          </a:ln>
          <a:effectLst>
            <a:glow rad="228600">
              <a:srgbClr val="FF00FF">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7170" name="Picture 2" descr="http://www.brooklyn.cuny.edu/bc/ahp/LAD/C4c/graphics/fig_glucose_0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2827" y="1292051"/>
            <a:ext cx="5025952" cy="285077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358558" y="5262285"/>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cmpd="sng">
                  <a:solidFill>
                    <a:srgbClr val="000000"/>
                  </a:solidFill>
                  <a:prstDash val="solid"/>
                </a:ln>
                <a:gradFill>
                  <a:gsLst>
                    <a:gs pos="0">
                      <a:srgbClr val="000000"/>
                    </a:gs>
                    <a:gs pos="4000">
                      <a:srgbClr val="000000">
                        <a:lumMod val="60000"/>
                        <a:lumOff val="40000"/>
                      </a:srgbClr>
                    </a:gs>
                    <a:gs pos="87000">
                      <a:srgbClr val="000000">
                        <a:lumMod val="20000"/>
                        <a:lumOff val="80000"/>
                      </a:srgbClr>
                    </a:gs>
                  </a:gsLst>
                  <a:lin ang="5400000"/>
                </a:gradFill>
                <a:effectLst/>
                <a:uLnTx/>
                <a:uFillTx/>
                <a:latin typeface="Arial" charset="0"/>
                <a:ea typeface="+mn-ea"/>
                <a:cs typeface="+mn-cs"/>
              </a:rPr>
              <a:t>10</a:t>
            </a:r>
          </a:p>
        </p:txBody>
      </p:sp>
      <p:pic>
        <p:nvPicPr>
          <p:cNvPr id="10" name="Picture 2" descr="http://www.foodnavigator.com/var/plain_site/storage/images/publications/food-beverage-nutrition/foodnavigator.com/market-trends/analyst-insight-the-battle-between-fructose-and-glucose/9135659-1-eng-GB/Analyst-Insight-The-battle-between-fructose-and-glucose_strict_xx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075" y="4097927"/>
            <a:ext cx="5810250" cy="32670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CC1965C-BD4C-5800-4E3C-6A28B84BAF42}"/>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91843985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0" y="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97335" name="Group 55"/>
          <p:cNvGraphicFramePr>
            <a:graphicFrameLocks noGrp="1"/>
          </p:cNvGraphicFramePr>
          <p:nvPr/>
        </p:nvGraphicFramePr>
        <p:xfrm>
          <a:off x="228600" y="685800"/>
          <a:ext cx="8610600" cy="5459419"/>
        </p:xfrm>
        <a:graphic>
          <a:graphicData uri="http://schemas.openxmlformats.org/drawingml/2006/table">
            <a:tbl>
              <a:tblPr/>
              <a:tblGrid>
                <a:gridCol w="1677988">
                  <a:extLst>
                    <a:ext uri="{9D8B030D-6E8A-4147-A177-3AD203B41FA5}">
                      <a16:colId xmlns:a16="http://schemas.microsoft.com/office/drawing/2014/main" val="20000"/>
                    </a:ext>
                  </a:extLst>
                </a:gridCol>
                <a:gridCol w="1677987">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7988">
                  <a:extLst>
                    <a:ext uri="{9D8B030D-6E8A-4147-A177-3AD203B41FA5}">
                      <a16:colId xmlns:a16="http://schemas.microsoft.com/office/drawing/2014/main" val="20003"/>
                    </a:ext>
                  </a:extLst>
                </a:gridCol>
                <a:gridCol w="1900237">
                  <a:extLst>
                    <a:ext uri="{9D8B030D-6E8A-4147-A177-3AD203B41FA5}">
                      <a16:colId xmlns:a16="http://schemas.microsoft.com/office/drawing/2014/main" val="20004"/>
                    </a:ext>
                  </a:extLst>
                </a:gridCol>
              </a:tblGrid>
              <a:tr h="8717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THE</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SCRIPT</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KEEPER</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THE</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MORE YOU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KNOW</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BALANCING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ACT</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BLANK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STARE</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NAME THE COMPOUD</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Rectangle 47"/>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SlideSpark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096" name="Text Box 48"/>
          <p:cNvSpPr txBox="1">
            <a:spLocks noChangeArrowheads="1"/>
          </p:cNvSpPr>
          <p:nvPr/>
        </p:nvSpPr>
        <p:spPr bwMode="auto">
          <a:xfrm>
            <a:off x="228600" y="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Subscripts and Equations Review Game</a:t>
            </a:r>
          </a:p>
        </p:txBody>
      </p:sp>
      <p:sp>
        <p:nvSpPr>
          <p:cNvPr id="2097" name="Text Box 49"/>
          <p:cNvSpPr txBox="1">
            <a:spLocks noChangeArrowheads="1"/>
          </p:cNvSpPr>
          <p:nvPr/>
        </p:nvSpPr>
        <p:spPr bwMode="auto">
          <a:xfrm>
            <a:off x="457200" y="6172200"/>
            <a:ext cx="6019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mn-ea"/>
                <a:cs typeface="+mn-cs"/>
              </a:rPr>
              <a:t>Final Question:________________</a:t>
            </a:r>
          </a:p>
        </p:txBody>
      </p:sp>
    </p:spTree>
    <p:extLst>
      <p:ext uri="{BB962C8B-B14F-4D97-AF65-F5344CB8AC3E}">
        <p14:creationId xmlns:p14="http://schemas.microsoft.com/office/powerpoint/2010/main" val="3190681141"/>
      </p:ext>
    </p:extLst>
  </p:cSld>
  <p:clrMapOvr>
    <a:masterClrMapping/>
  </p:clrMapOvr>
  <p:transition spd="slow">
    <p:wheel spokes="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0" y="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97335" name="Group 55"/>
          <p:cNvGraphicFramePr>
            <a:graphicFrameLocks noGrp="1"/>
          </p:cNvGraphicFramePr>
          <p:nvPr/>
        </p:nvGraphicFramePr>
        <p:xfrm>
          <a:off x="228600" y="685800"/>
          <a:ext cx="8610600" cy="5459419"/>
        </p:xfrm>
        <a:graphic>
          <a:graphicData uri="http://schemas.openxmlformats.org/drawingml/2006/table">
            <a:tbl>
              <a:tblPr/>
              <a:tblGrid>
                <a:gridCol w="1677988">
                  <a:extLst>
                    <a:ext uri="{9D8B030D-6E8A-4147-A177-3AD203B41FA5}">
                      <a16:colId xmlns:a16="http://schemas.microsoft.com/office/drawing/2014/main" val="20000"/>
                    </a:ext>
                  </a:extLst>
                </a:gridCol>
                <a:gridCol w="1677987">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7988">
                  <a:extLst>
                    <a:ext uri="{9D8B030D-6E8A-4147-A177-3AD203B41FA5}">
                      <a16:colId xmlns:a16="http://schemas.microsoft.com/office/drawing/2014/main" val="20003"/>
                    </a:ext>
                  </a:extLst>
                </a:gridCol>
                <a:gridCol w="1900237">
                  <a:extLst>
                    <a:ext uri="{9D8B030D-6E8A-4147-A177-3AD203B41FA5}">
                      <a16:colId xmlns:a16="http://schemas.microsoft.com/office/drawing/2014/main" val="20004"/>
                    </a:ext>
                  </a:extLst>
                </a:gridCol>
              </a:tblGrid>
              <a:tr h="8717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THE</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SCRIPT</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KEEPER</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FF99FF"/>
                          </a:solidFill>
                          <a:effectLst/>
                          <a:latin typeface="Times New Roman" pitchFamily="18" charset="0"/>
                        </a:rPr>
                        <a:t>THE</a:t>
                      </a:r>
                      <a:br>
                        <a:rPr kumimoji="0" lang="en-US" sz="1600" b="1" i="0" u="none" strike="noStrike" cap="none" normalizeH="0" baseline="0" dirty="0">
                          <a:ln>
                            <a:noFill/>
                          </a:ln>
                          <a:solidFill>
                            <a:srgbClr val="FF99FF"/>
                          </a:solidFill>
                          <a:effectLst/>
                          <a:latin typeface="Times New Roman" pitchFamily="18" charset="0"/>
                        </a:rPr>
                      </a:br>
                      <a:r>
                        <a:rPr kumimoji="0" lang="en-US" sz="1600" b="1" i="0" u="none" strike="noStrike" cap="none" normalizeH="0" baseline="0" dirty="0">
                          <a:ln>
                            <a:noFill/>
                          </a:ln>
                          <a:solidFill>
                            <a:srgbClr val="FF99FF"/>
                          </a:solidFill>
                          <a:effectLst/>
                          <a:latin typeface="Times New Roman" pitchFamily="18" charset="0"/>
                        </a:rPr>
                        <a:t>MORE YOU </a:t>
                      </a:r>
                      <a:br>
                        <a:rPr kumimoji="0" lang="en-US" sz="1600" b="1" i="0" u="none" strike="noStrike" cap="none" normalizeH="0" baseline="0" dirty="0">
                          <a:ln>
                            <a:noFill/>
                          </a:ln>
                          <a:solidFill>
                            <a:srgbClr val="FF99FF"/>
                          </a:solidFill>
                          <a:effectLst/>
                          <a:latin typeface="Times New Roman" pitchFamily="18" charset="0"/>
                        </a:rPr>
                      </a:br>
                      <a:r>
                        <a:rPr kumimoji="0" lang="en-US" sz="1600" b="1" i="0" u="none" strike="noStrike" cap="none" normalizeH="0" baseline="0" dirty="0">
                          <a:ln>
                            <a:noFill/>
                          </a:ln>
                          <a:solidFill>
                            <a:srgbClr val="FF99FF"/>
                          </a:solidFill>
                          <a:effectLst/>
                          <a:latin typeface="Times New Roman" pitchFamily="18" charset="0"/>
                        </a:rPr>
                        <a:t>KNOW</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BALANCING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ACT</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BLANK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STARE</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NAME THE COMPOUD</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10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Rectangle 47"/>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SlideSpark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096" name="Text Box 48"/>
          <p:cNvSpPr txBox="1">
            <a:spLocks noChangeArrowheads="1"/>
          </p:cNvSpPr>
          <p:nvPr/>
        </p:nvSpPr>
        <p:spPr bwMode="auto">
          <a:xfrm>
            <a:off x="228600" y="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Subscripts and Equations Review Game</a:t>
            </a:r>
          </a:p>
        </p:txBody>
      </p:sp>
      <p:sp>
        <p:nvSpPr>
          <p:cNvPr id="2097" name="Text Box 49"/>
          <p:cNvSpPr txBox="1">
            <a:spLocks noChangeArrowheads="1"/>
          </p:cNvSpPr>
          <p:nvPr/>
        </p:nvSpPr>
        <p:spPr bwMode="auto">
          <a:xfrm>
            <a:off x="457200" y="6172200"/>
            <a:ext cx="6019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mn-ea"/>
                <a:cs typeface="+mn-cs"/>
              </a:rPr>
              <a:t>Final Question:________________</a:t>
            </a:r>
          </a:p>
        </p:txBody>
      </p:sp>
    </p:spTree>
    <p:extLst>
      <p:ext uri="{BB962C8B-B14F-4D97-AF65-F5344CB8AC3E}">
        <p14:creationId xmlns:p14="http://schemas.microsoft.com/office/powerpoint/2010/main" val="158507037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0" y="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97335" name="Group 55"/>
          <p:cNvGraphicFramePr>
            <a:graphicFrameLocks noGrp="1"/>
          </p:cNvGraphicFramePr>
          <p:nvPr/>
        </p:nvGraphicFramePr>
        <p:xfrm>
          <a:off x="228600" y="685800"/>
          <a:ext cx="8610600" cy="5459419"/>
        </p:xfrm>
        <a:graphic>
          <a:graphicData uri="http://schemas.openxmlformats.org/drawingml/2006/table">
            <a:tbl>
              <a:tblPr/>
              <a:tblGrid>
                <a:gridCol w="1677988">
                  <a:extLst>
                    <a:ext uri="{9D8B030D-6E8A-4147-A177-3AD203B41FA5}">
                      <a16:colId xmlns:a16="http://schemas.microsoft.com/office/drawing/2014/main" val="20000"/>
                    </a:ext>
                  </a:extLst>
                </a:gridCol>
                <a:gridCol w="1677987">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7988">
                  <a:extLst>
                    <a:ext uri="{9D8B030D-6E8A-4147-A177-3AD203B41FA5}">
                      <a16:colId xmlns:a16="http://schemas.microsoft.com/office/drawing/2014/main" val="20003"/>
                    </a:ext>
                  </a:extLst>
                </a:gridCol>
                <a:gridCol w="1900237">
                  <a:extLst>
                    <a:ext uri="{9D8B030D-6E8A-4147-A177-3AD203B41FA5}">
                      <a16:colId xmlns:a16="http://schemas.microsoft.com/office/drawing/2014/main" val="20004"/>
                    </a:ext>
                  </a:extLst>
                </a:gridCol>
              </a:tblGrid>
              <a:tr h="8717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THE</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SCRIPT</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KEEPER</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THE</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MORE YOU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KNOW</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0B0F0"/>
                          </a:solidFill>
                          <a:effectLst/>
                          <a:latin typeface="Times New Roman" pitchFamily="18" charset="0"/>
                        </a:rPr>
                        <a:t>BALANCING </a:t>
                      </a:r>
                      <a:br>
                        <a:rPr kumimoji="0" lang="en-US" sz="1600" b="1" i="0" u="none" strike="noStrike" cap="none" normalizeH="0" baseline="0" dirty="0">
                          <a:ln>
                            <a:noFill/>
                          </a:ln>
                          <a:solidFill>
                            <a:srgbClr val="00B0F0"/>
                          </a:solidFill>
                          <a:effectLst/>
                          <a:latin typeface="Times New Roman" pitchFamily="18" charset="0"/>
                        </a:rPr>
                      </a:br>
                      <a:r>
                        <a:rPr kumimoji="0" lang="en-US" sz="1600" b="1" i="0" u="none" strike="noStrike" cap="none" normalizeH="0" baseline="0" dirty="0">
                          <a:ln>
                            <a:noFill/>
                          </a:ln>
                          <a:solidFill>
                            <a:srgbClr val="00B0F0"/>
                          </a:solidFill>
                          <a:effectLst/>
                          <a:latin typeface="Times New Roman" pitchFamily="18" charset="0"/>
                        </a:rPr>
                        <a:t>ACT</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BLANK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STARE</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NAME THE COMPOUD</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15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Rectangle 47"/>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SlideSpark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096" name="Text Box 48"/>
          <p:cNvSpPr txBox="1">
            <a:spLocks noChangeArrowheads="1"/>
          </p:cNvSpPr>
          <p:nvPr/>
        </p:nvSpPr>
        <p:spPr bwMode="auto">
          <a:xfrm>
            <a:off x="228600" y="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Subscripts and Equations Review Game</a:t>
            </a:r>
          </a:p>
        </p:txBody>
      </p:sp>
      <p:sp>
        <p:nvSpPr>
          <p:cNvPr id="2097" name="Text Box 49"/>
          <p:cNvSpPr txBox="1">
            <a:spLocks noChangeArrowheads="1"/>
          </p:cNvSpPr>
          <p:nvPr/>
        </p:nvSpPr>
        <p:spPr bwMode="auto">
          <a:xfrm>
            <a:off x="457200" y="6172200"/>
            <a:ext cx="6019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mn-ea"/>
                <a:cs typeface="+mn-cs"/>
              </a:rPr>
              <a:t>Final Question:________________</a:t>
            </a:r>
          </a:p>
        </p:txBody>
      </p:sp>
    </p:spTree>
    <p:extLst>
      <p:ext uri="{BB962C8B-B14F-4D97-AF65-F5344CB8AC3E}">
        <p14:creationId xmlns:p14="http://schemas.microsoft.com/office/powerpoint/2010/main" val="184299122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3"/>
          <p:cNvSpPr>
            <a:spLocks noGrp="1" noChangeArrowheads="1"/>
          </p:cNvSpPr>
          <p:nvPr>
            <p:ph type="body" idx="1"/>
          </p:nvPr>
        </p:nvSpPr>
        <p:spPr>
          <a:xfrm>
            <a:off x="257061" y="76200"/>
            <a:ext cx="8610600" cy="5897563"/>
          </a:xfrm>
        </p:spPr>
        <p:txBody>
          <a:bodyPr/>
          <a:lstStyle/>
          <a:p>
            <a:r>
              <a:rPr lang="en-US" dirty="0"/>
              <a:t>Balancing Chemical Equations helps describe all of the following </a:t>
            </a:r>
            <a:r>
              <a:rPr lang="en-US" u="sng" dirty="0">
                <a:solidFill>
                  <a:srgbClr val="FFFF00"/>
                </a:solidFill>
              </a:rPr>
              <a:t>except...</a:t>
            </a:r>
          </a:p>
          <a:p>
            <a:pPr marL="457200" lvl="1" indent="0">
              <a:buNone/>
            </a:pPr>
            <a:r>
              <a:rPr lang="en-US" dirty="0">
                <a:solidFill>
                  <a:srgbClr val="FFC000"/>
                </a:solidFill>
              </a:rPr>
              <a:t>A.) </a:t>
            </a:r>
            <a:r>
              <a:rPr lang="en-US" dirty="0">
                <a:solidFill>
                  <a:schemeClr val="tx1"/>
                </a:solidFill>
              </a:rPr>
              <a:t>Telling us what happens in a chemical reaction.</a:t>
            </a:r>
          </a:p>
          <a:p>
            <a:pPr marL="457200" lvl="1" indent="0">
              <a:buNone/>
            </a:pPr>
            <a:r>
              <a:rPr lang="en-US" dirty="0">
                <a:solidFill>
                  <a:srgbClr val="00B0F0"/>
                </a:solidFill>
              </a:rPr>
              <a:t>B.) </a:t>
            </a:r>
            <a:r>
              <a:rPr lang="en-US" dirty="0">
                <a:solidFill>
                  <a:schemeClr val="tx1"/>
                </a:solidFill>
              </a:rPr>
              <a:t>It describes what you started with…and ended with.</a:t>
            </a:r>
          </a:p>
          <a:p>
            <a:pPr marL="457200" lvl="1" indent="0">
              <a:buNone/>
            </a:pPr>
            <a:r>
              <a:rPr lang="en-US" dirty="0">
                <a:solidFill>
                  <a:srgbClr val="FFFFCC"/>
                </a:solidFill>
              </a:rPr>
              <a:t>C.) </a:t>
            </a:r>
            <a:r>
              <a:rPr lang="en-US" dirty="0">
                <a:solidFill>
                  <a:schemeClr val="tx1"/>
                </a:solidFill>
              </a:rPr>
              <a:t>Shows the increasing amount of products compared to reactants.</a:t>
            </a:r>
          </a:p>
          <a:p>
            <a:pPr marL="457200" lvl="1" indent="0">
              <a:buNone/>
            </a:pPr>
            <a:r>
              <a:rPr lang="en-US" dirty="0">
                <a:solidFill>
                  <a:srgbClr val="FF00FF"/>
                </a:solidFill>
              </a:rPr>
              <a:t>D.) </a:t>
            </a:r>
            <a:r>
              <a:rPr lang="en-US" dirty="0">
                <a:solidFill>
                  <a:schemeClr val="tx1"/>
                </a:solidFill>
              </a:rPr>
              <a:t>It also describes the phases of each (s) (l) (g)</a:t>
            </a:r>
          </a:p>
          <a:p>
            <a:pPr marL="457200" lvl="1" indent="0">
              <a:buNone/>
            </a:pPr>
            <a:r>
              <a:rPr lang="en-US" dirty="0">
                <a:solidFill>
                  <a:srgbClr val="00CC99"/>
                </a:solidFill>
              </a:rPr>
              <a:t>E.) </a:t>
            </a:r>
            <a:r>
              <a:rPr lang="en-US" dirty="0">
                <a:solidFill>
                  <a:schemeClr val="tx1"/>
                </a:solidFill>
              </a:rPr>
              <a:t>Describes the amount of each element in reaction.</a:t>
            </a:r>
          </a:p>
          <a:p>
            <a:pPr lvl="1">
              <a:buFontTx/>
              <a:buNone/>
            </a:pPr>
            <a:endParaRPr lang="en-US" dirty="0">
              <a:solidFill>
                <a:srgbClr val="6699FF"/>
              </a:solidFill>
            </a:endParaRPr>
          </a:p>
          <a:p>
            <a:pPr lvl="1">
              <a:buFontTx/>
              <a:buNone/>
            </a:pPr>
            <a:endParaRPr lang="en-US" dirty="0"/>
          </a:p>
        </p:txBody>
      </p:sp>
      <p:sp>
        <p:nvSpPr>
          <p:cNvPr id="2" name="Rounded Rectangle 1"/>
          <p:cNvSpPr/>
          <p:nvPr/>
        </p:nvSpPr>
        <p:spPr bwMode="auto">
          <a:xfrm>
            <a:off x="304800" y="4376410"/>
            <a:ext cx="8686800" cy="232919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488450" name="Picture 2" descr="http://www.mikeblaber.org/oldwine/chm1045/notes/Stoich/Equation/balance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111" y="4679133"/>
            <a:ext cx="8001000" cy="18288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8228108" y="609600"/>
            <a:ext cx="915892"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uLnTx/>
                <a:uFillTx/>
                <a:latin typeface="Arial" charset="0"/>
                <a:ea typeface="+mn-ea"/>
                <a:cs typeface="+mn-cs"/>
              </a:rPr>
              <a:t>11</a:t>
            </a:r>
          </a:p>
        </p:txBody>
      </p:sp>
      <p:pic>
        <p:nvPicPr>
          <p:cNvPr id="3" name="Picture 2">
            <a:extLst>
              <a:ext uri="{FF2B5EF4-FFF2-40B4-BE49-F238E27FC236}">
                <a16:creationId xmlns:a16="http://schemas.microsoft.com/office/drawing/2014/main" id="{80111ABD-BDF0-8ED3-6084-309636DFE4D1}"/>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22398087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3"/>
          <p:cNvSpPr>
            <a:spLocks noGrp="1" noChangeArrowheads="1"/>
          </p:cNvSpPr>
          <p:nvPr>
            <p:ph type="body" idx="1"/>
          </p:nvPr>
        </p:nvSpPr>
        <p:spPr>
          <a:xfrm>
            <a:off x="257061" y="76200"/>
            <a:ext cx="8610600" cy="5897563"/>
          </a:xfrm>
        </p:spPr>
        <p:txBody>
          <a:bodyPr/>
          <a:lstStyle/>
          <a:p>
            <a:r>
              <a:rPr lang="en-US" dirty="0"/>
              <a:t>Balancing Chemical Equations helps describe all of the following </a:t>
            </a:r>
            <a:r>
              <a:rPr lang="en-US" u="sng" dirty="0">
                <a:solidFill>
                  <a:srgbClr val="FFFF00"/>
                </a:solidFill>
              </a:rPr>
              <a:t>except...</a:t>
            </a:r>
          </a:p>
          <a:p>
            <a:pPr marL="457200" lvl="1" indent="0">
              <a:buNone/>
            </a:pPr>
            <a:r>
              <a:rPr lang="en-US" dirty="0">
                <a:solidFill>
                  <a:srgbClr val="FFC000"/>
                </a:solidFill>
              </a:rPr>
              <a:t>A.) Telling us what happens in a chemical reaction.</a:t>
            </a:r>
          </a:p>
          <a:p>
            <a:pPr marL="457200" lvl="1" indent="0">
              <a:buNone/>
            </a:pPr>
            <a:r>
              <a:rPr lang="en-US" dirty="0">
                <a:solidFill>
                  <a:srgbClr val="00B0F0"/>
                </a:solidFill>
              </a:rPr>
              <a:t>B.) It describes what you started with…and ended with.</a:t>
            </a:r>
          </a:p>
          <a:p>
            <a:pPr marL="457200" lvl="1" indent="0">
              <a:buNone/>
            </a:pPr>
            <a:r>
              <a:rPr lang="en-US" dirty="0">
                <a:solidFill>
                  <a:srgbClr val="FFFFCC"/>
                </a:solidFill>
              </a:rPr>
              <a:t>C.) Shows the increasing amount of products compared to reactants.</a:t>
            </a:r>
          </a:p>
          <a:p>
            <a:pPr marL="457200" lvl="1" indent="0">
              <a:buNone/>
            </a:pPr>
            <a:r>
              <a:rPr lang="en-US" dirty="0">
                <a:solidFill>
                  <a:srgbClr val="FF00FF"/>
                </a:solidFill>
              </a:rPr>
              <a:t>D.) It also describes the phases of each (s) (l) (g)</a:t>
            </a:r>
          </a:p>
          <a:p>
            <a:pPr marL="457200" lvl="1" indent="0">
              <a:buNone/>
            </a:pPr>
            <a:r>
              <a:rPr lang="en-US" dirty="0">
                <a:solidFill>
                  <a:srgbClr val="00CC99"/>
                </a:solidFill>
              </a:rPr>
              <a:t>E.) Describes the amount of each element in reaction.</a:t>
            </a:r>
          </a:p>
          <a:p>
            <a:pPr lvl="1">
              <a:buFontTx/>
              <a:buNone/>
            </a:pPr>
            <a:endParaRPr lang="en-US" dirty="0">
              <a:solidFill>
                <a:srgbClr val="6699FF"/>
              </a:solidFill>
            </a:endParaRPr>
          </a:p>
          <a:p>
            <a:pPr lvl="1">
              <a:buFontTx/>
              <a:buNone/>
            </a:pPr>
            <a:endParaRPr lang="en-US" dirty="0"/>
          </a:p>
        </p:txBody>
      </p:sp>
      <p:sp>
        <p:nvSpPr>
          <p:cNvPr id="2" name="Rounded Rectangle 1"/>
          <p:cNvSpPr/>
          <p:nvPr/>
        </p:nvSpPr>
        <p:spPr bwMode="auto">
          <a:xfrm>
            <a:off x="304800" y="4376410"/>
            <a:ext cx="8686800" cy="232919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488450" name="Picture 2" descr="http://www.mikeblaber.org/oldwine/chm1045/notes/Stoich/Equation/balance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111" y="4679133"/>
            <a:ext cx="8001000" cy="18288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8228108" y="609600"/>
            <a:ext cx="915892"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uLnTx/>
                <a:uFillTx/>
                <a:latin typeface="Arial" charset="0"/>
                <a:ea typeface="+mn-ea"/>
                <a:cs typeface="+mn-cs"/>
              </a:rPr>
              <a:t>11</a:t>
            </a:r>
          </a:p>
        </p:txBody>
      </p:sp>
      <p:pic>
        <p:nvPicPr>
          <p:cNvPr id="3" name="Picture 2">
            <a:extLst>
              <a:ext uri="{FF2B5EF4-FFF2-40B4-BE49-F238E27FC236}">
                <a16:creationId xmlns:a16="http://schemas.microsoft.com/office/drawing/2014/main" id="{C450E03B-7100-D8BB-B7E1-B4119DFA9ECF}"/>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415989007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3"/>
          <p:cNvSpPr>
            <a:spLocks noGrp="1" noChangeArrowheads="1"/>
          </p:cNvSpPr>
          <p:nvPr>
            <p:ph type="body" idx="1"/>
          </p:nvPr>
        </p:nvSpPr>
        <p:spPr>
          <a:xfrm>
            <a:off x="257061" y="76200"/>
            <a:ext cx="8610600" cy="5897563"/>
          </a:xfrm>
        </p:spPr>
        <p:txBody>
          <a:bodyPr/>
          <a:lstStyle/>
          <a:p>
            <a:r>
              <a:rPr lang="en-US" dirty="0"/>
              <a:t>Balancing Chemical Equations helps describe all of the following </a:t>
            </a:r>
            <a:r>
              <a:rPr lang="en-US" u="sng" dirty="0">
                <a:solidFill>
                  <a:srgbClr val="FFFF00"/>
                </a:solidFill>
              </a:rPr>
              <a:t>except...</a:t>
            </a:r>
          </a:p>
          <a:p>
            <a:pPr marL="457200" lvl="1" indent="0">
              <a:buNone/>
            </a:pPr>
            <a:r>
              <a:rPr lang="en-US" dirty="0">
                <a:solidFill>
                  <a:srgbClr val="FFC000"/>
                </a:solidFill>
              </a:rPr>
              <a:t>A.) Telling us what happens in a chemical reaction.</a:t>
            </a:r>
          </a:p>
          <a:p>
            <a:pPr marL="457200" lvl="1" indent="0">
              <a:buNone/>
            </a:pPr>
            <a:r>
              <a:rPr lang="en-US" dirty="0">
                <a:solidFill>
                  <a:srgbClr val="00B0F0"/>
                </a:solidFill>
              </a:rPr>
              <a:t>B.) It describes what you started with…and ended with.</a:t>
            </a:r>
          </a:p>
          <a:p>
            <a:pPr marL="457200" lvl="1" indent="0">
              <a:buNone/>
            </a:pPr>
            <a:r>
              <a:rPr lang="en-US" dirty="0">
                <a:solidFill>
                  <a:srgbClr val="FFFFCC"/>
                </a:solidFill>
              </a:rPr>
              <a:t>C.) Shows the increasing amount of products compared to reactants.</a:t>
            </a:r>
          </a:p>
          <a:p>
            <a:pPr marL="457200" lvl="1" indent="0">
              <a:buNone/>
            </a:pPr>
            <a:r>
              <a:rPr lang="en-US" dirty="0">
                <a:solidFill>
                  <a:srgbClr val="FF00FF"/>
                </a:solidFill>
              </a:rPr>
              <a:t>D.) It also describes the phases of each (s) (l) (g)</a:t>
            </a:r>
          </a:p>
          <a:p>
            <a:pPr marL="457200" lvl="1" indent="0">
              <a:buNone/>
            </a:pPr>
            <a:r>
              <a:rPr lang="en-US" dirty="0">
                <a:solidFill>
                  <a:srgbClr val="00CC99"/>
                </a:solidFill>
              </a:rPr>
              <a:t>E.) Describes the amount of each element in reaction.</a:t>
            </a:r>
          </a:p>
          <a:p>
            <a:pPr lvl="1">
              <a:buFontTx/>
              <a:buNone/>
            </a:pPr>
            <a:endParaRPr lang="en-US" dirty="0">
              <a:solidFill>
                <a:srgbClr val="6699FF"/>
              </a:solidFill>
            </a:endParaRPr>
          </a:p>
          <a:p>
            <a:pPr lvl="1">
              <a:buFontTx/>
              <a:buNone/>
            </a:pPr>
            <a:endParaRPr lang="en-US" dirty="0"/>
          </a:p>
        </p:txBody>
      </p:sp>
      <p:sp>
        <p:nvSpPr>
          <p:cNvPr id="2" name="Rounded Rectangle 1"/>
          <p:cNvSpPr/>
          <p:nvPr/>
        </p:nvSpPr>
        <p:spPr bwMode="auto">
          <a:xfrm>
            <a:off x="304800" y="4376410"/>
            <a:ext cx="8686800" cy="232919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488450" name="Picture 2" descr="http://www.mikeblaber.org/oldwine/chm1045/notes/Stoich/Equation/balance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111" y="4679133"/>
            <a:ext cx="8001000" cy="18288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8228108" y="609600"/>
            <a:ext cx="915892"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uLnTx/>
                <a:uFillTx/>
                <a:latin typeface="Arial" charset="0"/>
                <a:ea typeface="+mn-ea"/>
                <a:cs typeface="+mn-cs"/>
              </a:rPr>
              <a:t>11</a:t>
            </a:r>
          </a:p>
        </p:txBody>
      </p:sp>
      <p:sp>
        <p:nvSpPr>
          <p:cNvPr id="3" name="Rectangle 2"/>
          <p:cNvSpPr/>
          <p:nvPr/>
        </p:nvSpPr>
        <p:spPr>
          <a:xfrm>
            <a:off x="2819400" y="5782270"/>
            <a:ext cx="3262433"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228600">
                    <a:srgbClr val="333399">
                      <a:satMod val="175000"/>
                      <a:alpha val="40000"/>
                    </a:srgbClr>
                  </a:glow>
                  <a:outerShdw blurRad="50800" algn="tl" rotWithShape="0">
                    <a:srgbClr val="000000"/>
                  </a:outerShdw>
                </a:effectLst>
                <a:uLnTx/>
                <a:uFillTx/>
                <a:latin typeface="Arial" charset="0"/>
                <a:ea typeface="+mn-ea"/>
                <a:cs typeface="+mn-cs"/>
              </a:rPr>
              <a:t>answer…</a:t>
            </a:r>
          </a:p>
        </p:txBody>
      </p:sp>
      <p:pic>
        <p:nvPicPr>
          <p:cNvPr id="4" name="Picture 3">
            <a:extLst>
              <a:ext uri="{FF2B5EF4-FFF2-40B4-BE49-F238E27FC236}">
                <a16:creationId xmlns:a16="http://schemas.microsoft.com/office/drawing/2014/main" id="{BFB1BEDB-E931-251A-51CF-357CF7C7347D}"/>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17453806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3"/>
          <p:cNvSpPr>
            <a:spLocks noGrp="1" noChangeArrowheads="1"/>
          </p:cNvSpPr>
          <p:nvPr>
            <p:ph type="body" idx="1"/>
          </p:nvPr>
        </p:nvSpPr>
        <p:spPr>
          <a:xfrm>
            <a:off x="257061" y="76200"/>
            <a:ext cx="8610600" cy="5897563"/>
          </a:xfrm>
        </p:spPr>
        <p:txBody>
          <a:bodyPr/>
          <a:lstStyle/>
          <a:p>
            <a:r>
              <a:rPr lang="en-US" dirty="0"/>
              <a:t>Balancing Chemical Equations helps describe all of the following </a:t>
            </a:r>
            <a:r>
              <a:rPr lang="en-US" u="sng" dirty="0">
                <a:solidFill>
                  <a:srgbClr val="FFFF00"/>
                </a:solidFill>
              </a:rPr>
              <a:t>except...</a:t>
            </a:r>
          </a:p>
          <a:p>
            <a:pPr marL="457200" lvl="1" indent="0">
              <a:buNone/>
            </a:pPr>
            <a:r>
              <a:rPr lang="en-US" dirty="0">
                <a:solidFill>
                  <a:srgbClr val="FFC000"/>
                </a:solidFill>
              </a:rPr>
              <a:t>A.) Telling us what happens in a chemical reaction.</a:t>
            </a:r>
          </a:p>
          <a:p>
            <a:pPr marL="457200" lvl="1" indent="0">
              <a:buNone/>
            </a:pPr>
            <a:r>
              <a:rPr lang="en-US" dirty="0">
                <a:solidFill>
                  <a:srgbClr val="00B0F0"/>
                </a:solidFill>
              </a:rPr>
              <a:t>B.) It describes what you started with…and ended with.</a:t>
            </a:r>
          </a:p>
          <a:p>
            <a:pPr marL="457200" lvl="1" indent="0">
              <a:buNone/>
            </a:pPr>
            <a:r>
              <a:rPr lang="en-US" dirty="0">
                <a:solidFill>
                  <a:srgbClr val="FFFFCC"/>
                </a:solidFill>
              </a:rPr>
              <a:t>C.) Shows the increasing amount of products compared to reactants.</a:t>
            </a:r>
          </a:p>
          <a:p>
            <a:pPr marL="457200" lvl="1" indent="0">
              <a:buNone/>
            </a:pPr>
            <a:r>
              <a:rPr lang="en-US" dirty="0">
                <a:solidFill>
                  <a:srgbClr val="FF00FF"/>
                </a:solidFill>
              </a:rPr>
              <a:t>D.) It also describes the phases of each (s) (l) (g)</a:t>
            </a:r>
          </a:p>
          <a:p>
            <a:pPr marL="457200" lvl="1" indent="0">
              <a:buNone/>
            </a:pPr>
            <a:r>
              <a:rPr lang="en-US" dirty="0">
                <a:solidFill>
                  <a:srgbClr val="00CC99"/>
                </a:solidFill>
              </a:rPr>
              <a:t>E.) Describes the amount of each element in reaction.</a:t>
            </a:r>
          </a:p>
          <a:p>
            <a:pPr lvl="1">
              <a:buFontTx/>
              <a:buNone/>
            </a:pPr>
            <a:endParaRPr lang="en-US" dirty="0">
              <a:solidFill>
                <a:srgbClr val="6699FF"/>
              </a:solidFill>
            </a:endParaRPr>
          </a:p>
          <a:p>
            <a:pPr lvl="1">
              <a:buFontTx/>
              <a:buNone/>
            </a:pPr>
            <a:endParaRPr lang="en-US" dirty="0"/>
          </a:p>
        </p:txBody>
      </p:sp>
      <p:sp>
        <p:nvSpPr>
          <p:cNvPr id="2" name="Rounded Rectangle 1"/>
          <p:cNvSpPr/>
          <p:nvPr/>
        </p:nvSpPr>
        <p:spPr bwMode="auto">
          <a:xfrm>
            <a:off x="304800" y="4376410"/>
            <a:ext cx="8686800" cy="232919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488450" name="Picture 2" descr="http://www.mikeblaber.org/oldwine/chm1045/notes/Stoich/Equation/balance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111" y="4679133"/>
            <a:ext cx="8001000" cy="18288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8228108" y="609600"/>
            <a:ext cx="915892"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uLnTx/>
                <a:uFillTx/>
                <a:latin typeface="Arial" charset="0"/>
                <a:ea typeface="+mn-ea"/>
                <a:cs typeface="+mn-cs"/>
              </a:rPr>
              <a:t>11</a:t>
            </a:r>
          </a:p>
        </p:txBody>
      </p:sp>
      <p:sp>
        <p:nvSpPr>
          <p:cNvPr id="3" name="Rectangle 2"/>
          <p:cNvSpPr/>
          <p:nvPr/>
        </p:nvSpPr>
        <p:spPr>
          <a:xfrm>
            <a:off x="2819400" y="5782270"/>
            <a:ext cx="3262433"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228600">
                    <a:srgbClr val="333399">
                      <a:satMod val="175000"/>
                      <a:alpha val="40000"/>
                    </a:srgbClr>
                  </a:glow>
                  <a:outerShdw blurRad="50800" algn="tl" rotWithShape="0">
                    <a:srgbClr val="000000"/>
                  </a:outerShdw>
                </a:effectLst>
                <a:uLnTx/>
                <a:uFillTx/>
                <a:latin typeface="Arial" charset="0"/>
                <a:ea typeface="+mn-ea"/>
                <a:cs typeface="+mn-cs"/>
              </a:rPr>
              <a:t>answer…</a:t>
            </a:r>
          </a:p>
        </p:txBody>
      </p:sp>
      <p:sp>
        <p:nvSpPr>
          <p:cNvPr id="4" name="Rounded Rectangle 3"/>
          <p:cNvSpPr/>
          <p:nvPr/>
        </p:nvSpPr>
        <p:spPr>
          <a:xfrm>
            <a:off x="604111" y="2133600"/>
            <a:ext cx="8311289" cy="990600"/>
          </a:xfrm>
          <a:prstGeom prst="roundRect">
            <a:avLst/>
          </a:prstGeom>
          <a:noFill/>
          <a:ln>
            <a:solidFill>
              <a:schemeClr val="bg1"/>
            </a:solidFill>
          </a:ln>
          <a:effectLst>
            <a:glow rad="228600">
              <a:srgbClr val="FFFFCC">
                <a:alpha val="72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5" name="Picture 4">
            <a:extLst>
              <a:ext uri="{FF2B5EF4-FFF2-40B4-BE49-F238E27FC236}">
                <a16:creationId xmlns:a16="http://schemas.microsoft.com/office/drawing/2014/main" id="{41DC74C9-941C-8B1C-6620-6791D6DB9BA9}"/>
              </a:ext>
            </a:extLst>
          </p:cNvPr>
          <p:cNvPicPr>
            <a:picLocks noChangeAspect="1"/>
          </p:cNvPicPr>
          <p:nvPr/>
        </p:nvPicPr>
        <p:blipFill>
          <a:blip r:embed="rId3"/>
          <a:stretch>
            <a:fillRect/>
          </a:stretch>
        </p:blipFill>
        <p:spPr>
          <a:xfrm>
            <a:off x="7418674" y="6787306"/>
            <a:ext cx="1633537" cy="70694"/>
          </a:xfrm>
          <a:prstGeom prst="rect">
            <a:avLst/>
          </a:prstGeom>
        </p:spPr>
      </p:pic>
      <p:pic>
        <p:nvPicPr>
          <p:cNvPr id="6" name="Picture 5">
            <a:extLst>
              <a:ext uri="{FF2B5EF4-FFF2-40B4-BE49-F238E27FC236}">
                <a16:creationId xmlns:a16="http://schemas.microsoft.com/office/drawing/2014/main" id="{F0502DEE-7B53-394B-F6CE-5D3AEB771616}"/>
              </a:ext>
            </a:extLst>
          </p:cNvPr>
          <p:cNvPicPr>
            <a:picLocks noChangeAspect="1"/>
          </p:cNvPicPr>
          <p:nvPr/>
        </p:nvPicPr>
        <p:blipFill>
          <a:blip r:embed="rId3"/>
          <a:stretch>
            <a:fillRect/>
          </a:stretch>
        </p:blipFill>
        <p:spPr>
          <a:xfrm>
            <a:off x="7571074" y="6939706"/>
            <a:ext cx="1633537" cy="70694"/>
          </a:xfrm>
          <a:prstGeom prst="rect">
            <a:avLst/>
          </a:prstGeom>
        </p:spPr>
      </p:pic>
    </p:spTree>
    <p:extLst>
      <p:ext uri="{BB962C8B-B14F-4D97-AF65-F5344CB8AC3E}">
        <p14:creationId xmlns:p14="http://schemas.microsoft.com/office/powerpoint/2010/main" val="147035448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3"/>
          <p:cNvSpPr>
            <a:spLocks noGrp="1" noChangeArrowheads="1"/>
          </p:cNvSpPr>
          <p:nvPr>
            <p:ph type="body" idx="1"/>
          </p:nvPr>
        </p:nvSpPr>
        <p:spPr>
          <a:xfrm>
            <a:off x="257061" y="76200"/>
            <a:ext cx="8610600" cy="5897563"/>
          </a:xfrm>
        </p:spPr>
        <p:txBody>
          <a:bodyPr/>
          <a:lstStyle/>
          <a:p>
            <a:r>
              <a:rPr lang="en-US" dirty="0"/>
              <a:t>Balancing Chemical Equations helps describe all of the following </a:t>
            </a:r>
            <a:r>
              <a:rPr lang="en-US" u="sng" dirty="0">
                <a:solidFill>
                  <a:srgbClr val="FFFF00"/>
                </a:solidFill>
              </a:rPr>
              <a:t>except...</a:t>
            </a:r>
          </a:p>
          <a:p>
            <a:pPr marL="457200" lvl="1" indent="0">
              <a:buNone/>
            </a:pPr>
            <a:r>
              <a:rPr lang="en-US" dirty="0">
                <a:solidFill>
                  <a:srgbClr val="FFC000"/>
                </a:solidFill>
              </a:rPr>
              <a:t>A.) Telling us what happens in a chemical reaction.</a:t>
            </a:r>
          </a:p>
          <a:p>
            <a:pPr marL="457200" lvl="1" indent="0">
              <a:buNone/>
            </a:pPr>
            <a:r>
              <a:rPr lang="en-US" dirty="0">
                <a:solidFill>
                  <a:srgbClr val="00B0F0"/>
                </a:solidFill>
              </a:rPr>
              <a:t>B.) It describes what you started with…and ended with.</a:t>
            </a:r>
          </a:p>
          <a:p>
            <a:pPr marL="457200" lvl="1" indent="0">
              <a:buNone/>
            </a:pPr>
            <a:r>
              <a:rPr lang="en-US" dirty="0">
                <a:solidFill>
                  <a:srgbClr val="FFFFCC"/>
                </a:solidFill>
              </a:rPr>
              <a:t>C.) Shows the increasing amount of products compared to reactants.</a:t>
            </a:r>
          </a:p>
          <a:p>
            <a:pPr marL="457200" lvl="1" indent="0">
              <a:buNone/>
            </a:pPr>
            <a:r>
              <a:rPr lang="en-US" dirty="0">
                <a:solidFill>
                  <a:srgbClr val="FF00FF"/>
                </a:solidFill>
              </a:rPr>
              <a:t>D.) It also describes the phases of each (s) (l) (g)</a:t>
            </a:r>
          </a:p>
          <a:p>
            <a:pPr marL="457200" lvl="1" indent="0">
              <a:buNone/>
            </a:pPr>
            <a:r>
              <a:rPr lang="en-US" dirty="0">
                <a:solidFill>
                  <a:srgbClr val="00CC99"/>
                </a:solidFill>
              </a:rPr>
              <a:t>E.) Describes the amount of each element in reaction.</a:t>
            </a:r>
          </a:p>
          <a:p>
            <a:pPr lvl="1">
              <a:buFontTx/>
              <a:buNone/>
            </a:pPr>
            <a:endParaRPr lang="en-US" dirty="0">
              <a:solidFill>
                <a:srgbClr val="6699FF"/>
              </a:solidFill>
            </a:endParaRPr>
          </a:p>
          <a:p>
            <a:pPr lvl="1">
              <a:buFontTx/>
              <a:buNone/>
            </a:pPr>
            <a:endParaRPr lang="en-US" dirty="0"/>
          </a:p>
        </p:txBody>
      </p:sp>
      <p:sp>
        <p:nvSpPr>
          <p:cNvPr id="2" name="Rounded Rectangle 1"/>
          <p:cNvSpPr/>
          <p:nvPr/>
        </p:nvSpPr>
        <p:spPr bwMode="auto">
          <a:xfrm>
            <a:off x="304800" y="4376410"/>
            <a:ext cx="8686800" cy="232919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488450" name="Picture 2" descr="http://www.mikeblaber.org/oldwine/chm1045/notes/Stoich/Equation/balance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111" y="4679133"/>
            <a:ext cx="8001000" cy="18288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8228108" y="609600"/>
            <a:ext cx="915892"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uLnTx/>
                <a:uFillTx/>
                <a:latin typeface="Arial" charset="0"/>
                <a:ea typeface="+mn-ea"/>
                <a:cs typeface="+mn-cs"/>
              </a:rPr>
              <a:t>11</a:t>
            </a:r>
          </a:p>
        </p:txBody>
      </p:sp>
      <p:sp>
        <p:nvSpPr>
          <p:cNvPr id="3" name="Rectangle 2"/>
          <p:cNvSpPr/>
          <p:nvPr/>
        </p:nvSpPr>
        <p:spPr>
          <a:xfrm>
            <a:off x="2819400" y="5782270"/>
            <a:ext cx="3262433"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228600">
                    <a:srgbClr val="333399">
                      <a:satMod val="175000"/>
                      <a:alpha val="40000"/>
                    </a:srgbClr>
                  </a:glow>
                  <a:outerShdw blurRad="50800" algn="tl" rotWithShape="0">
                    <a:srgbClr val="000000"/>
                  </a:outerShdw>
                </a:effectLst>
                <a:uLnTx/>
                <a:uFillTx/>
                <a:latin typeface="Arial" charset="0"/>
                <a:ea typeface="+mn-ea"/>
                <a:cs typeface="+mn-cs"/>
              </a:rPr>
              <a:t>answer…</a:t>
            </a:r>
          </a:p>
        </p:txBody>
      </p:sp>
      <p:sp>
        <p:nvSpPr>
          <p:cNvPr id="4" name="Rounded Rectangle 3"/>
          <p:cNvSpPr/>
          <p:nvPr/>
        </p:nvSpPr>
        <p:spPr>
          <a:xfrm>
            <a:off x="604111" y="2133600"/>
            <a:ext cx="8311289" cy="990600"/>
          </a:xfrm>
          <a:prstGeom prst="roundRect">
            <a:avLst/>
          </a:prstGeom>
          <a:noFill/>
          <a:ln>
            <a:solidFill>
              <a:schemeClr val="bg1"/>
            </a:solidFill>
          </a:ln>
          <a:effectLst>
            <a:glow rad="228600">
              <a:srgbClr val="FFFFCC">
                <a:alpha val="72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5" name="Explosion 1 4"/>
          <p:cNvSpPr/>
          <p:nvPr/>
        </p:nvSpPr>
        <p:spPr>
          <a:xfrm rot="21293604">
            <a:off x="776780" y="2444464"/>
            <a:ext cx="8686800" cy="4267200"/>
          </a:xfrm>
          <a:prstGeom prst="irregularSeal1">
            <a:avLst/>
          </a:prstGeom>
          <a:solidFill>
            <a:schemeClr val="accent4">
              <a:lumMod val="95000"/>
              <a:lumOff val="5000"/>
            </a:schemeClr>
          </a:solidFill>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D2D8A">
                  <a:lumMod val="50000"/>
                </a:srgbClr>
              </a:solidFill>
              <a:effectLst/>
              <a:uLnTx/>
              <a:uFillTx/>
              <a:latin typeface="Times New Roman"/>
              <a:ea typeface="+mn-ea"/>
              <a:cs typeface="+mn-cs"/>
            </a:endParaRPr>
          </a:p>
        </p:txBody>
      </p:sp>
      <p:sp>
        <p:nvSpPr>
          <p:cNvPr id="6" name="TextBox 5"/>
          <p:cNvSpPr txBox="1"/>
          <p:nvPr/>
        </p:nvSpPr>
        <p:spPr>
          <a:xfrm rot="21308974">
            <a:off x="2624191" y="3881226"/>
            <a:ext cx="5332508" cy="101566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mn-ea"/>
                <a:cs typeface="+mn-cs"/>
              </a:rPr>
              <a:t>Remember, in any physical or chemical reaction matter cannot be created or destroyed. Products = Reactants</a:t>
            </a:r>
          </a:p>
        </p:txBody>
      </p:sp>
      <p:sp>
        <p:nvSpPr>
          <p:cNvPr id="7" name="TextBox 6"/>
          <p:cNvSpPr txBox="1"/>
          <p:nvPr/>
        </p:nvSpPr>
        <p:spPr>
          <a:xfrm rot="21327965">
            <a:off x="3404775" y="4834534"/>
            <a:ext cx="4191000"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charset="0"/>
                <a:ea typeface="+mn-ea"/>
                <a:cs typeface="+mn-cs"/>
              </a:rPr>
              <a:t>For our everyday lives and not nuclear</a:t>
            </a:r>
          </a:p>
        </p:txBody>
      </p:sp>
    </p:spTree>
    <p:extLst>
      <p:ext uri="{BB962C8B-B14F-4D97-AF65-F5344CB8AC3E}">
        <p14:creationId xmlns:p14="http://schemas.microsoft.com/office/powerpoint/2010/main" val="415964223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3"/>
          <p:cNvSpPr>
            <a:spLocks noGrp="1" noChangeArrowheads="1"/>
          </p:cNvSpPr>
          <p:nvPr>
            <p:ph type="body" idx="1"/>
          </p:nvPr>
        </p:nvSpPr>
        <p:spPr>
          <a:xfrm>
            <a:off x="457200" y="228600"/>
            <a:ext cx="8153400" cy="5897563"/>
          </a:xfrm>
        </p:spPr>
        <p:txBody>
          <a:bodyPr/>
          <a:lstStyle/>
          <a:p>
            <a:r>
              <a:rPr lang="en-US" dirty="0"/>
              <a:t>Which letter is the products and which letter is the reactants?</a:t>
            </a:r>
          </a:p>
        </p:txBody>
      </p:sp>
      <p:sp>
        <p:nvSpPr>
          <p:cNvPr id="2" name="Rounded Rectangle 1"/>
          <p:cNvSpPr/>
          <p:nvPr/>
        </p:nvSpPr>
        <p:spPr bwMode="auto">
          <a:xfrm>
            <a:off x="232897" y="1301898"/>
            <a:ext cx="8610600" cy="2895600"/>
          </a:xfrm>
          <a:prstGeom prst="round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489474" name="Picture 2" descr="http://upload.wikimedia.org/wikipedia/commons/7/7c/Combustion_reaction_of_metha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210" y="2138065"/>
            <a:ext cx="8229600" cy="3505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ectangle 8"/>
          <p:cNvSpPr/>
          <p:nvPr/>
        </p:nvSpPr>
        <p:spPr>
          <a:xfrm>
            <a:off x="1828800" y="1353235"/>
            <a:ext cx="1074333"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a:t>
            </a:r>
          </a:p>
        </p:txBody>
      </p:sp>
      <p:sp>
        <p:nvSpPr>
          <p:cNvPr id="10" name="Rectangle 9"/>
          <p:cNvSpPr/>
          <p:nvPr/>
        </p:nvSpPr>
        <p:spPr>
          <a:xfrm>
            <a:off x="6324600" y="1353235"/>
            <a:ext cx="1074333"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a:t>
            </a:r>
          </a:p>
        </p:txBody>
      </p:sp>
      <p:sp>
        <p:nvSpPr>
          <p:cNvPr id="13" name="Rectangle 12"/>
          <p:cNvSpPr/>
          <p:nvPr/>
        </p:nvSpPr>
        <p:spPr>
          <a:xfrm>
            <a:off x="152400" y="5562600"/>
            <a:ext cx="1210588" cy="1200329"/>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12</a:t>
            </a:r>
          </a:p>
        </p:txBody>
      </p:sp>
      <p:pic>
        <p:nvPicPr>
          <p:cNvPr id="3" name="Picture 2">
            <a:extLst>
              <a:ext uri="{FF2B5EF4-FFF2-40B4-BE49-F238E27FC236}">
                <a16:creationId xmlns:a16="http://schemas.microsoft.com/office/drawing/2014/main" id="{DFFED123-BF35-C55A-037C-B05ADE2460FA}"/>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30466829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3"/>
          <p:cNvSpPr>
            <a:spLocks noGrp="1" noChangeArrowheads="1"/>
          </p:cNvSpPr>
          <p:nvPr>
            <p:ph type="body" idx="1"/>
          </p:nvPr>
        </p:nvSpPr>
        <p:spPr>
          <a:xfrm>
            <a:off x="457200" y="228600"/>
            <a:ext cx="8153400" cy="5897563"/>
          </a:xfrm>
        </p:spPr>
        <p:txBody>
          <a:bodyPr/>
          <a:lstStyle/>
          <a:p>
            <a:r>
              <a:rPr lang="en-US" dirty="0"/>
              <a:t>Which letter is the products and which letter is the reactants?</a:t>
            </a:r>
          </a:p>
        </p:txBody>
      </p:sp>
      <p:sp>
        <p:nvSpPr>
          <p:cNvPr id="2" name="Rounded Rectangle 1"/>
          <p:cNvSpPr/>
          <p:nvPr/>
        </p:nvSpPr>
        <p:spPr bwMode="auto">
          <a:xfrm>
            <a:off x="232897" y="1301898"/>
            <a:ext cx="8610600" cy="2895600"/>
          </a:xfrm>
          <a:prstGeom prst="round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489474" name="Picture 2" descr="http://upload.wikimedia.org/wikipedia/commons/7/7c/Combustion_reaction_of_metha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210" y="2138065"/>
            <a:ext cx="8229600" cy="3505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ectangle 8"/>
          <p:cNvSpPr/>
          <p:nvPr/>
        </p:nvSpPr>
        <p:spPr>
          <a:xfrm>
            <a:off x="1828800" y="1353235"/>
            <a:ext cx="1074333"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228600">
                    <a:srgbClr val="FFFF00"/>
                  </a:glow>
                  <a:outerShdw blurRad="50800" algn="tl" rotWithShape="0">
                    <a:srgbClr val="000000"/>
                  </a:outerShdw>
                </a:effectLst>
                <a:uLnTx/>
                <a:uFillTx/>
                <a:latin typeface="Arial" charset="0"/>
                <a:ea typeface="+mn-ea"/>
                <a:cs typeface="+mn-cs"/>
              </a:rPr>
              <a:t>A</a:t>
            </a:r>
          </a:p>
        </p:txBody>
      </p:sp>
      <p:sp>
        <p:nvSpPr>
          <p:cNvPr id="10" name="Rectangle 9"/>
          <p:cNvSpPr/>
          <p:nvPr/>
        </p:nvSpPr>
        <p:spPr>
          <a:xfrm>
            <a:off x="6324600" y="1353235"/>
            <a:ext cx="1074333"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a:t>
            </a:r>
          </a:p>
        </p:txBody>
      </p:sp>
      <p:sp>
        <p:nvSpPr>
          <p:cNvPr id="13" name="Rectangle 12"/>
          <p:cNvSpPr/>
          <p:nvPr/>
        </p:nvSpPr>
        <p:spPr>
          <a:xfrm>
            <a:off x="152400" y="5562600"/>
            <a:ext cx="1210588" cy="1200329"/>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12</a:t>
            </a:r>
          </a:p>
        </p:txBody>
      </p:sp>
      <p:pic>
        <p:nvPicPr>
          <p:cNvPr id="3" name="Picture 2">
            <a:extLst>
              <a:ext uri="{FF2B5EF4-FFF2-40B4-BE49-F238E27FC236}">
                <a16:creationId xmlns:a16="http://schemas.microsoft.com/office/drawing/2014/main" id="{6EA76FED-039C-3F78-5363-209F00E62038}"/>
              </a:ext>
            </a:extLst>
          </p:cNvPr>
          <p:cNvPicPr>
            <a:picLocks noChangeAspect="1"/>
          </p:cNvPicPr>
          <p:nvPr/>
        </p:nvPicPr>
        <p:blipFill>
          <a:blip r:embed="rId3"/>
          <a:stretch>
            <a:fillRect/>
          </a:stretch>
        </p:blipFill>
        <p:spPr>
          <a:xfrm>
            <a:off x="7418674" y="6787306"/>
            <a:ext cx="1633537" cy="70694"/>
          </a:xfrm>
          <a:prstGeom prst="rect">
            <a:avLst/>
          </a:prstGeom>
        </p:spPr>
      </p:pic>
      <p:pic>
        <p:nvPicPr>
          <p:cNvPr id="4" name="Picture 3">
            <a:extLst>
              <a:ext uri="{FF2B5EF4-FFF2-40B4-BE49-F238E27FC236}">
                <a16:creationId xmlns:a16="http://schemas.microsoft.com/office/drawing/2014/main" id="{207D2E44-9F74-50BD-9C64-740A4957D7BD}"/>
              </a:ext>
            </a:extLst>
          </p:cNvPr>
          <p:cNvPicPr>
            <a:picLocks noChangeAspect="1"/>
          </p:cNvPicPr>
          <p:nvPr/>
        </p:nvPicPr>
        <p:blipFill>
          <a:blip r:embed="rId3"/>
          <a:stretch>
            <a:fillRect/>
          </a:stretch>
        </p:blipFill>
        <p:spPr>
          <a:xfrm>
            <a:off x="7571074" y="6939706"/>
            <a:ext cx="1633537" cy="70694"/>
          </a:xfrm>
          <a:prstGeom prst="rect">
            <a:avLst/>
          </a:prstGeom>
        </p:spPr>
      </p:pic>
    </p:spTree>
    <p:extLst>
      <p:ext uri="{BB962C8B-B14F-4D97-AF65-F5344CB8AC3E}">
        <p14:creationId xmlns:p14="http://schemas.microsoft.com/office/powerpoint/2010/main" val="108952908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3"/>
          <p:cNvSpPr>
            <a:spLocks noGrp="1" noChangeArrowheads="1"/>
          </p:cNvSpPr>
          <p:nvPr>
            <p:ph type="body" idx="1"/>
          </p:nvPr>
        </p:nvSpPr>
        <p:spPr>
          <a:xfrm>
            <a:off x="457200" y="228600"/>
            <a:ext cx="8153400" cy="5897563"/>
          </a:xfrm>
        </p:spPr>
        <p:txBody>
          <a:bodyPr/>
          <a:lstStyle/>
          <a:p>
            <a:r>
              <a:rPr lang="en-US" dirty="0"/>
              <a:t>Which letter is the products and which letter is the </a:t>
            </a:r>
            <a:r>
              <a:rPr lang="en-US" dirty="0">
                <a:solidFill>
                  <a:srgbClr val="FF00FF"/>
                </a:solidFill>
              </a:rPr>
              <a:t>reactants</a:t>
            </a:r>
            <a:r>
              <a:rPr lang="en-US" dirty="0"/>
              <a:t>?</a:t>
            </a:r>
          </a:p>
        </p:txBody>
      </p:sp>
      <p:sp>
        <p:nvSpPr>
          <p:cNvPr id="2" name="Rounded Rectangle 1"/>
          <p:cNvSpPr/>
          <p:nvPr/>
        </p:nvSpPr>
        <p:spPr bwMode="auto">
          <a:xfrm>
            <a:off x="232897" y="1301898"/>
            <a:ext cx="8610600" cy="2895600"/>
          </a:xfrm>
          <a:prstGeom prst="round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489474" name="Picture 2" descr="http://upload.wikimedia.org/wikipedia/commons/7/7c/Combustion_reaction_of_metha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210" y="2138065"/>
            <a:ext cx="8229600" cy="3505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ectangle 8"/>
          <p:cNvSpPr/>
          <p:nvPr/>
        </p:nvSpPr>
        <p:spPr>
          <a:xfrm>
            <a:off x="1828800" y="1353235"/>
            <a:ext cx="1074333"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000000"/>
                  </a:solidFill>
                  <a:prstDash val="solid"/>
                  <a:miter lim="800000"/>
                </a:ln>
                <a:solidFill>
                  <a:srgbClr val="FF00FF"/>
                </a:solidFill>
                <a:effectLst>
                  <a:outerShdw blurRad="50800" algn="tl" rotWithShape="0">
                    <a:srgbClr val="000000"/>
                  </a:outerShdw>
                </a:effectLst>
                <a:uLnTx/>
                <a:uFillTx/>
                <a:latin typeface="Arial" charset="0"/>
                <a:ea typeface="+mn-ea"/>
                <a:cs typeface="+mn-cs"/>
              </a:rPr>
              <a:t>A</a:t>
            </a:r>
          </a:p>
        </p:txBody>
      </p:sp>
      <p:sp>
        <p:nvSpPr>
          <p:cNvPr id="10" name="Rectangle 9"/>
          <p:cNvSpPr/>
          <p:nvPr/>
        </p:nvSpPr>
        <p:spPr>
          <a:xfrm>
            <a:off x="6324600" y="1353235"/>
            <a:ext cx="1074333"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a:t>
            </a:r>
          </a:p>
        </p:txBody>
      </p:sp>
      <p:sp>
        <p:nvSpPr>
          <p:cNvPr id="13" name="Rectangle 12"/>
          <p:cNvSpPr/>
          <p:nvPr/>
        </p:nvSpPr>
        <p:spPr>
          <a:xfrm>
            <a:off x="152400" y="5562600"/>
            <a:ext cx="1210588" cy="1200329"/>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12</a:t>
            </a:r>
          </a:p>
        </p:txBody>
      </p:sp>
      <p:sp>
        <p:nvSpPr>
          <p:cNvPr id="3" name="Rectangle 2"/>
          <p:cNvSpPr/>
          <p:nvPr/>
        </p:nvSpPr>
        <p:spPr>
          <a:xfrm>
            <a:off x="914400" y="3735833"/>
            <a:ext cx="3493265"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FF00FF"/>
                </a:solidFill>
                <a:effectLst>
                  <a:glow rad="228600">
                    <a:srgbClr val="BBE0E3">
                      <a:satMod val="175000"/>
                      <a:alpha val="40000"/>
                    </a:srgbClr>
                  </a:glow>
                  <a:outerShdw blurRad="50800" algn="tl" rotWithShape="0">
                    <a:srgbClr val="000000"/>
                  </a:outerShdw>
                </a:effectLst>
                <a:uLnTx/>
                <a:uFillTx/>
                <a:latin typeface="Arial" charset="0"/>
                <a:ea typeface="+mn-ea"/>
                <a:cs typeface="+mn-cs"/>
              </a:rPr>
              <a:t>Reactants</a:t>
            </a:r>
          </a:p>
        </p:txBody>
      </p:sp>
    </p:spTree>
    <p:extLst>
      <p:ext uri="{BB962C8B-B14F-4D97-AF65-F5344CB8AC3E}">
        <p14:creationId xmlns:p14="http://schemas.microsoft.com/office/powerpoint/2010/main" val="377769500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3"/>
          <p:cNvSpPr>
            <a:spLocks noGrp="1" noChangeArrowheads="1"/>
          </p:cNvSpPr>
          <p:nvPr>
            <p:ph type="body" idx="1"/>
          </p:nvPr>
        </p:nvSpPr>
        <p:spPr>
          <a:xfrm>
            <a:off x="457200" y="228600"/>
            <a:ext cx="8153400" cy="5897563"/>
          </a:xfrm>
        </p:spPr>
        <p:txBody>
          <a:bodyPr/>
          <a:lstStyle/>
          <a:p>
            <a:r>
              <a:rPr lang="en-US" dirty="0"/>
              <a:t>Which letter is the products and which letter is the </a:t>
            </a:r>
            <a:r>
              <a:rPr lang="en-US" dirty="0">
                <a:solidFill>
                  <a:srgbClr val="FF00FF"/>
                </a:solidFill>
              </a:rPr>
              <a:t>reactants</a:t>
            </a:r>
            <a:r>
              <a:rPr lang="en-US" dirty="0"/>
              <a:t>?</a:t>
            </a:r>
          </a:p>
        </p:txBody>
      </p:sp>
      <p:sp>
        <p:nvSpPr>
          <p:cNvPr id="2" name="Rounded Rectangle 1"/>
          <p:cNvSpPr/>
          <p:nvPr/>
        </p:nvSpPr>
        <p:spPr bwMode="auto">
          <a:xfrm>
            <a:off x="232897" y="1301898"/>
            <a:ext cx="8610600" cy="2895600"/>
          </a:xfrm>
          <a:prstGeom prst="round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489474" name="Picture 2" descr="http://upload.wikimedia.org/wikipedia/commons/7/7c/Combustion_reaction_of_metha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210" y="2138065"/>
            <a:ext cx="8229600" cy="3505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ectangle 8"/>
          <p:cNvSpPr/>
          <p:nvPr/>
        </p:nvSpPr>
        <p:spPr>
          <a:xfrm>
            <a:off x="1828800" y="1353235"/>
            <a:ext cx="1074333"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000000"/>
                  </a:solidFill>
                  <a:prstDash val="solid"/>
                  <a:miter lim="800000"/>
                </a:ln>
                <a:solidFill>
                  <a:srgbClr val="FF00FF"/>
                </a:solidFill>
                <a:effectLst>
                  <a:outerShdw blurRad="50800" algn="tl" rotWithShape="0">
                    <a:srgbClr val="000000"/>
                  </a:outerShdw>
                </a:effectLst>
                <a:uLnTx/>
                <a:uFillTx/>
                <a:latin typeface="Arial" charset="0"/>
                <a:ea typeface="+mn-ea"/>
                <a:cs typeface="+mn-cs"/>
              </a:rPr>
              <a:t>A</a:t>
            </a:r>
          </a:p>
        </p:txBody>
      </p:sp>
      <p:sp>
        <p:nvSpPr>
          <p:cNvPr id="10" name="Rectangle 9"/>
          <p:cNvSpPr/>
          <p:nvPr/>
        </p:nvSpPr>
        <p:spPr>
          <a:xfrm>
            <a:off x="6324600" y="1353235"/>
            <a:ext cx="1074333"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228600">
                    <a:srgbClr val="FFFF00">
                      <a:alpha val="91000"/>
                    </a:srgbClr>
                  </a:glow>
                  <a:outerShdw blurRad="50800" algn="tl" rotWithShape="0">
                    <a:srgbClr val="000000"/>
                  </a:outerShdw>
                </a:effectLst>
                <a:uLnTx/>
                <a:uFillTx/>
                <a:latin typeface="Arial" charset="0"/>
                <a:ea typeface="+mn-ea"/>
                <a:cs typeface="+mn-cs"/>
              </a:rPr>
              <a:t>B</a:t>
            </a:r>
          </a:p>
        </p:txBody>
      </p:sp>
      <p:sp>
        <p:nvSpPr>
          <p:cNvPr id="13" name="Rectangle 12"/>
          <p:cNvSpPr/>
          <p:nvPr/>
        </p:nvSpPr>
        <p:spPr>
          <a:xfrm>
            <a:off x="152400" y="5562600"/>
            <a:ext cx="1210588" cy="1200329"/>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12</a:t>
            </a:r>
          </a:p>
        </p:txBody>
      </p:sp>
      <p:sp>
        <p:nvSpPr>
          <p:cNvPr id="3" name="Rectangle 2"/>
          <p:cNvSpPr/>
          <p:nvPr/>
        </p:nvSpPr>
        <p:spPr>
          <a:xfrm>
            <a:off x="914400" y="3735833"/>
            <a:ext cx="3493265"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FF00FF"/>
                </a:solidFill>
                <a:effectLst>
                  <a:glow rad="228600">
                    <a:srgbClr val="BBE0E3">
                      <a:satMod val="175000"/>
                      <a:alpha val="40000"/>
                    </a:srgbClr>
                  </a:glow>
                  <a:outerShdw blurRad="50800" algn="tl" rotWithShape="0">
                    <a:srgbClr val="000000"/>
                  </a:outerShdw>
                </a:effectLst>
                <a:uLnTx/>
                <a:uFillTx/>
                <a:latin typeface="Arial" charset="0"/>
                <a:ea typeface="+mn-ea"/>
                <a:cs typeface="+mn-cs"/>
              </a:rPr>
              <a:t>Reactants</a:t>
            </a:r>
          </a:p>
        </p:txBody>
      </p:sp>
      <p:pic>
        <p:nvPicPr>
          <p:cNvPr id="4" name="Picture 3">
            <a:extLst>
              <a:ext uri="{FF2B5EF4-FFF2-40B4-BE49-F238E27FC236}">
                <a16:creationId xmlns:a16="http://schemas.microsoft.com/office/drawing/2014/main" id="{39DD0FF7-4DD6-30AD-5F33-DA0E84E5838C}"/>
              </a:ext>
            </a:extLst>
          </p:cNvPr>
          <p:cNvPicPr>
            <a:picLocks noChangeAspect="1"/>
          </p:cNvPicPr>
          <p:nvPr/>
        </p:nvPicPr>
        <p:blipFill>
          <a:blip r:embed="rId3"/>
          <a:stretch>
            <a:fillRect/>
          </a:stretch>
        </p:blipFill>
        <p:spPr>
          <a:xfrm>
            <a:off x="7418674" y="6787306"/>
            <a:ext cx="1633537" cy="70694"/>
          </a:xfrm>
          <a:prstGeom prst="rect">
            <a:avLst/>
          </a:prstGeom>
        </p:spPr>
      </p:pic>
      <p:pic>
        <p:nvPicPr>
          <p:cNvPr id="5" name="Picture 4">
            <a:extLst>
              <a:ext uri="{FF2B5EF4-FFF2-40B4-BE49-F238E27FC236}">
                <a16:creationId xmlns:a16="http://schemas.microsoft.com/office/drawing/2014/main" id="{DCD449FF-1052-3BDC-F810-842F6C0D05DD}"/>
              </a:ext>
            </a:extLst>
          </p:cNvPr>
          <p:cNvPicPr>
            <a:picLocks noChangeAspect="1"/>
          </p:cNvPicPr>
          <p:nvPr/>
        </p:nvPicPr>
        <p:blipFill>
          <a:blip r:embed="rId3"/>
          <a:stretch>
            <a:fillRect/>
          </a:stretch>
        </p:blipFill>
        <p:spPr>
          <a:xfrm>
            <a:off x="7571074" y="6939706"/>
            <a:ext cx="1633537" cy="70694"/>
          </a:xfrm>
          <a:prstGeom prst="rect">
            <a:avLst/>
          </a:prstGeom>
        </p:spPr>
      </p:pic>
    </p:spTree>
    <p:extLst>
      <p:ext uri="{BB962C8B-B14F-4D97-AF65-F5344CB8AC3E}">
        <p14:creationId xmlns:p14="http://schemas.microsoft.com/office/powerpoint/2010/main" val="9720227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c54d1cf694f3ba735b114f73238f06dce202583"/>
</p:tagLst>
</file>

<file path=ppt/theme/theme1.xml><?xml version="1.0" encoding="utf-8"?>
<a:theme xmlns:a="http://schemas.openxmlformats.org/drawingml/2006/main" name="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3333FF"/>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3333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80808"/>
        </a:dk1>
        <a:lt1>
          <a:srgbClr val="FFFFFF"/>
        </a:lt1>
        <a:dk2>
          <a:srgbClr val="1C1C1C"/>
        </a:dk2>
        <a:lt2>
          <a:srgbClr val="FFFFFF"/>
        </a:lt2>
        <a:accent1>
          <a:srgbClr val="666699"/>
        </a:accent1>
        <a:accent2>
          <a:srgbClr val="3366CC"/>
        </a:accent2>
        <a:accent3>
          <a:srgbClr val="ABABAB"/>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8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918</TotalTime>
  <Words>5171</Words>
  <Application>Microsoft Office PowerPoint</Application>
  <PresentationFormat>On-screen Show (4:3)</PresentationFormat>
  <Paragraphs>1273</Paragraphs>
  <Slides>164</Slides>
  <Notes>1</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164</vt:i4>
      </vt:variant>
    </vt:vector>
  </HeadingPairs>
  <TitlesOfParts>
    <vt:vector size="176" baseType="lpstr">
      <vt:lpstr>Aptos</vt:lpstr>
      <vt:lpstr>Arial</vt:lpstr>
      <vt:lpstr>Arial Black</vt:lpstr>
      <vt:lpstr>Calibri</vt:lpstr>
      <vt:lpstr>Century Gothic</vt:lpstr>
      <vt:lpstr>Tahoma</vt:lpstr>
      <vt:lpstr>Times New Roman</vt:lpstr>
      <vt:lpstr>Verdana</vt:lpstr>
      <vt:lpstr>Wingdings</vt:lpstr>
      <vt:lpstr>Default Design</vt:lpstr>
      <vt:lpstr>1_Default Design</vt:lpstr>
      <vt:lpstr>8_Default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Ryan Murphy</cp:lastModifiedBy>
  <cp:revision>12</cp:revision>
  <dcterms:modified xsi:type="dcterms:W3CDTF">2024-08-16T01:04:11Z</dcterms:modified>
</cp:coreProperties>
</file>