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9"/>
  </p:notesMasterIdLst>
  <p:handoutMasterIdLst>
    <p:handoutMasterId r:id="rId200"/>
  </p:handoutMasterIdLst>
  <p:sldIdLst>
    <p:sldId id="1634" r:id="rId3"/>
    <p:sldId id="328" r:id="rId4"/>
    <p:sldId id="1632" r:id="rId5"/>
    <p:sldId id="1633" r:id="rId6"/>
    <p:sldId id="1630" r:id="rId7"/>
    <p:sldId id="1631" r:id="rId8"/>
    <p:sldId id="1541" r:id="rId9"/>
    <p:sldId id="1543" r:id="rId10"/>
    <p:sldId id="1330" r:id="rId11"/>
    <p:sldId id="1536" r:id="rId12"/>
    <p:sldId id="1535" r:id="rId13"/>
    <p:sldId id="1534" r:id="rId14"/>
    <p:sldId id="1533" r:id="rId15"/>
    <p:sldId id="1532" r:id="rId16"/>
    <p:sldId id="1531" r:id="rId17"/>
    <p:sldId id="1329" r:id="rId18"/>
    <p:sldId id="1336" r:id="rId19"/>
    <p:sldId id="1339" r:id="rId20"/>
    <p:sldId id="1341" r:id="rId21"/>
    <p:sldId id="1349" r:id="rId22"/>
    <p:sldId id="1348" r:id="rId23"/>
    <p:sldId id="1347" r:id="rId24"/>
    <p:sldId id="1346" r:id="rId25"/>
    <p:sldId id="1345" r:id="rId26"/>
    <p:sldId id="1544" r:id="rId27"/>
    <p:sldId id="1351" r:id="rId28"/>
    <p:sldId id="1354" r:id="rId29"/>
    <p:sldId id="1356" r:id="rId30"/>
    <p:sldId id="1366" r:id="rId31"/>
    <p:sldId id="1368" r:id="rId32"/>
    <p:sldId id="1371" r:id="rId33"/>
    <p:sldId id="1545" r:id="rId34"/>
    <p:sldId id="1370" r:id="rId35"/>
    <p:sldId id="1374" r:id="rId36"/>
    <p:sldId id="1654" r:id="rId37"/>
    <p:sldId id="1386" r:id="rId38"/>
    <p:sldId id="1389" r:id="rId39"/>
    <p:sldId id="1385" r:id="rId40"/>
    <p:sldId id="1546" r:id="rId41"/>
    <p:sldId id="1547" r:id="rId42"/>
    <p:sldId id="1658" r:id="rId43"/>
    <p:sldId id="1639" r:id="rId44"/>
    <p:sldId id="1604" r:id="rId45"/>
    <p:sldId id="1607" r:id="rId46"/>
    <p:sldId id="1608" r:id="rId47"/>
    <p:sldId id="1609" r:id="rId48"/>
    <p:sldId id="1610" r:id="rId49"/>
    <p:sldId id="1611" r:id="rId50"/>
    <p:sldId id="1612" r:id="rId51"/>
    <p:sldId id="1659" r:id="rId52"/>
    <p:sldId id="1616" r:id="rId53"/>
    <p:sldId id="1619" r:id="rId54"/>
    <p:sldId id="1620" r:id="rId55"/>
    <p:sldId id="1621" r:id="rId56"/>
    <p:sldId id="1622" r:id="rId57"/>
    <p:sldId id="1548" r:id="rId58"/>
    <p:sldId id="1410" r:id="rId59"/>
    <p:sldId id="1413" r:id="rId60"/>
    <p:sldId id="1416" r:id="rId61"/>
    <p:sldId id="1419" r:id="rId62"/>
    <p:sldId id="1421" r:id="rId63"/>
    <p:sldId id="1530" r:id="rId64"/>
    <p:sldId id="1537" r:id="rId65"/>
    <p:sldId id="1539" r:id="rId66"/>
    <p:sldId id="1423" r:id="rId67"/>
    <p:sldId id="1660" r:id="rId68"/>
    <p:sldId id="1662" r:id="rId69"/>
    <p:sldId id="1669" r:id="rId70"/>
    <p:sldId id="1435" r:id="rId71"/>
    <p:sldId id="1436" r:id="rId72"/>
    <p:sldId id="1437" r:id="rId73"/>
    <p:sldId id="1438" r:id="rId74"/>
    <p:sldId id="1439" r:id="rId75"/>
    <p:sldId id="1440" r:id="rId76"/>
    <p:sldId id="1441" r:id="rId77"/>
    <p:sldId id="1442" r:id="rId78"/>
    <p:sldId id="1443" r:id="rId79"/>
    <p:sldId id="1444" r:id="rId80"/>
    <p:sldId id="1636" r:id="rId81"/>
    <p:sldId id="1637" r:id="rId82"/>
    <p:sldId id="1638" r:id="rId83"/>
    <p:sldId id="1445" r:id="rId84"/>
    <p:sldId id="1446" r:id="rId85"/>
    <p:sldId id="1649" r:id="rId86"/>
    <p:sldId id="1447" r:id="rId87"/>
    <p:sldId id="1448" r:id="rId88"/>
    <p:sldId id="1449" r:id="rId89"/>
    <p:sldId id="1450" r:id="rId90"/>
    <p:sldId id="1451" r:id="rId91"/>
    <p:sldId id="1452" r:id="rId92"/>
    <p:sldId id="1453" r:id="rId93"/>
    <p:sldId id="1454" r:id="rId94"/>
    <p:sldId id="1455" r:id="rId95"/>
    <p:sldId id="1456" r:id="rId96"/>
    <p:sldId id="1457" r:id="rId97"/>
    <p:sldId id="1458" r:id="rId98"/>
    <p:sldId id="1459" r:id="rId99"/>
    <p:sldId id="1460" r:id="rId100"/>
    <p:sldId id="1461" r:id="rId101"/>
    <p:sldId id="1462" r:id="rId102"/>
    <p:sldId id="1463" r:id="rId103"/>
    <p:sldId id="1464" r:id="rId104"/>
    <p:sldId id="1465" r:id="rId105"/>
    <p:sldId id="1466" r:id="rId106"/>
    <p:sldId id="1467" r:id="rId107"/>
    <p:sldId id="1652" r:id="rId108"/>
    <p:sldId id="1657" r:id="rId109"/>
    <p:sldId id="1470" r:id="rId110"/>
    <p:sldId id="1471" r:id="rId111"/>
    <p:sldId id="1472" r:id="rId112"/>
    <p:sldId id="1473" r:id="rId113"/>
    <p:sldId id="1474" r:id="rId114"/>
    <p:sldId id="1475" r:id="rId115"/>
    <p:sldId id="1476" r:id="rId116"/>
    <p:sldId id="1477" r:id="rId117"/>
    <p:sldId id="1478" r:id="rId118"/>
    <p:sldId id="1479" r:id="rId119"/>
    <p:sldId id="1480" r:id="rId120"/>
    <p:sldId id="1481" r:id="rId121"/>
    <p:sldId id="1482" r:id="rId122"/>
    <p:sldId id="1483" r:id="rId123"/>
    <p:sldId id="1484" r:id="rId124"/>
    <p:sldId id="1485" r:id="rId125"/>
    <p:sldId id="1653" r:id="rId126"/>
    <p:sldId id="1655" r:id="rId127"/>
    <p:sldId id="1656" r:id="rId128"/>
    <p:sldId id="1489" r:id="rId129"/>
    <p:sldId id="1490" r:id="rId130"/>
    <p:sldId id="1491" r:id="rId131"/>
    <p:sldId id="1492" r:id="rId132"/>
    <p:sldId id="1593" r:id="rId133"/>
    <p:sldId id="1594" r:id="rId134"/>
    <p:sldId id="1552" r:id="rId135"/>
    <p:sldId id="1553" r:id="rId136"/>
    <p:sldId id="1670" r:id="rId137"/>
    <p:sldId id="1554" r:id="rId138"/>
    <p:sldId id="1640" r:id="rId139"/>
    <p:sldId id="1641" r:id="rId140"/>
    <p:sldId id="1642" r:id="rId141"/>
    <p:sldId id="1643" r:id="rId142"/>
    <p:sldId id="1644" r:id="rId143"/>
    <p:sldId id="1645" r:id="rId144"/>
    <p:sldId id="1646" r:id="rId145"/>
    <p:sldId id="1647" r:id="rId146"/>
    <p:sldId id="1564" r:id="rId147"/>
    <p:sldId id="1565" r:id="rId148"/>
    <p:sldId id="1566" r:id="rId149"/>
    <p:sldId id="1567" r:id="rId150"/>
    <p:sldId id="1574" r:id="rId151"/>
    <p:sldId id="1569" r:id="rId152"/>
    <p:sldId id="1576" r:id="rId153"/>
    <p:sldId id="1575" r:id="rId154"/>
    <p:sldId id="1577" r:id="rId155"/>
    <p:sldId id="1578" r:id="rId156"/>
    <p:sldId id="1650" r:id="rId157"/>
    <p:sldId id="1573" r:id="rId158"/>
    <p:sldId id="1579" r:id="rId159"/>
    <p:sldId id="1581" r:id="rId160"/>
    <p:sldId id="1580" r:id="rId161"/>
    <p:sldId id="1582" r:id="rId162"/>
    <p:sldId id="1663" r:id="rId163"/>
    <p:sldId id="1664" r:id="rId164"/>
    <p:sldId id="1665" r:id="rId165"/>
    <p:sldId id="1588" r:id="rId166"/>
    <p:sldId id="1589" r:id="rId167"/>
    <p:sldId id="1590" r:id="rId168"/>
    <p:sldId id="1563" r:id="rId169"/>
    <p:sldId id="1584" r:id="rId170"/>
    <p:sldId id="1585" r:id="rId171"/>
    <p:sldId id="1586" r:id="rId172"/>
    <p:sldId id="1587" r:id="rId173"/>
    <p:sldId id="1591" r:id="rId174"/>
    <p:sldId id="1513" r:id="rId175"/>
    <p:sldId id="1514" r:id="rId176"/>
    <p:sldId id="1515" r:id="rId177"/>
    <p:sldId id="1516" r:id="rId178"/>
    <p:sldId id="1517" r:id="rId179"/>
    <p:sldId id="1518" r:id="rId180"/>
    <p:sldId id="1519" r:id="rId181"/>
    <p:sldId id="1520" r:id="rId182"/>
    <p:sldId id="1666" r:id="rId183"/>
    <p:sldId id="1667" r:id="rId184"/>
    <p:sldId id="1523" r:id="rId185"/>
    <p:sldId id="1524" r:id="rId186"/>
    <p:sldId id="1592" r:id="rId187"/>
    <p:sldId id="1538" r:id="rId188"/>
    <p:sldId id="1527" r:id="rId189"/>
    <p:sldId id="1661" r:id="rId190"/>
    <p:sldId id="1651" r:id="rId191"/>
    <p:sldId id="1529" r:id="rId192"/>
    <p:sldId id="1671" r:id="rId193"/>
    <p:sldId id="1542" r:id="rId194"/>
    <p:sldId id="1672" r:id="rId195"/>
    <p:sldId id="1673" r:id="rId196"/>
    <p:sldId id="4682" r:id="rId197"/>
    <p:sldId id="4683" r:id="rId19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6600"/>
    <a:srgbClr val="00FFFF"/>
    <a:srgbClr val="FFFFCC"/>
    <a:srgbClr val="99FF66"/>
    <a:srgbClr val="FF00FF"/>
    <a:srgbClr val="FF9933"/>
    <a:srgbClr val="FFFF00"/>
    <a:srgbClr val="FF66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993" autoAdjust="0"/>
    <p:restoredTop sz="94660"/>
  </p:normalViewPr>
  <p:slideViewPr>
    <p:cSldViewPr>
      <p:cViewPr varScale="1">
        <p:scale>
          <a:sx n="151" d="100"/>
          <a:sy n="151" d="100"/>
        </p:scale>
        <p:origin x="4608" y="162"/>
      </p:cViewPr>
      <p:guideLst>
        <p:guide orient="horz" pos="2160"/>
        <p:guide pos="2880"/>
      </p:guideLst>
    </p:cSldViewPr>
  </p:slideViewPr>
  <p:notesTextViewPr>
    <p:cViewPr>
      <p:scale>
        <a:sx n="100" d="100"/>
        <a:sy n="100" d="100"/>
      </p:scale>
      <p:origin x="0" y="0"/>
    </p:cViewPr>
  </p:notesTextViewPr>
  <p:notesViewPr>
    <p:cSldViewPr>
      <p:cViewPr varScale="1">
        <p:scale>
          <a:sx n="53" d="100"/>
          <a:sy n="53" d="100"/>
        </p:scale>
        <p:origin x="-123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70" Type="http://schemas.openxmlformats.org/officeDocument/2006/relationships/slide" Target="slides/slide168.xml"/><Relationship Id="rId191" Type="http://schemas.openxmlformats.org/officeDocument/2006/relationships/slide" Target="slides/slide189.xml"/><Relationship Id="rId196" Type="http://schemas.openxmlformats.org/officeDocument/2006/relationships/slide" Target="slides/slide194.xml"/><Relationship Id="rId200" Type="http://schemas.openxmlformats.org/officeDocument/2006/relationships/handoutMaster" Target="handoutMasters/handoutMaster1.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144" Type="http://schemas.openxmlformats.org/officeDocument/2006/relationships/slide" Target="slides/slide142.xml"/><Relationship Id="rId149" Type="http://schemas.openxmlformats.org/officeDocument/2006/relationships/slide" Target="slides/slide147.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160" Type="http://schemas.openxmlformats.org/officeDocument/2006/relationships/slide" Target="slides/slide158.xml"/><Relationship Id="rId165" Type="http://schemas.openxmlformats.org/officeDocument/2006/relationships/slide" Target="slides/slide163.xml"/><Relationship Id="rId181" Type="http://schemas.openxmlformats.org/officeDocument/2006/relationships/slide" Target="slides/slide179.xml"/><Relationship Id="rId186" Type="http://schemas.openxmlformats.org/officeDocument/2006/relationships/slide" Target="slides/slide184.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slide" Target="slides/slide137.xml"/><Relationship Id="rId80" Type="http://schemas.openxmlformats.org/officeDocument/2006/relationships/slide" Target="slides/slide78.xml"/><Relationship Id="rId85" Type="http://schemas.openxmlformats.org/officeDocument/2006/relationships/slide" Target="slides/slide83.xml"/><Relationship Id="rId150" Type="http://schemas.openxmlformats.org/officeDocument/2006/relationships/slide" Target="slides/slide148.xml"/><Relationship Id="rId155" Type="http://schemas.openxmlformats.org/officeDocument/2006/relationships/slide" Target="slides/slide153.xml"/><Relationship Id="rId171" Type="http://schemas.openxmlformats.org/officeDocument/2006/relationships/slide" Target="slides/slide169.xml"/><Relationship Id="rId176" Type="http://schemas.openxmlformats.org/officeDocument/2006/relationships/slide" Target="slides/slide174.xml"/><Relationship Id="rId192" Type="http://schemas.openxmlformats.org/officeDocument/2006/relationships/slide" Target="slides/slide190.xml"/><Relationship Id="rId197" Type="http://schemas.openxmlformats.org/officeDocument/2006/relationships/slide" Target="slides/slide195.xml"/><Relationship Id="rId201" Type="http://schemas.openxmlformats.org/officeDocument/2006/relationships/presProps" Target="presProps.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slide" Target="slides/slide159.xml"/><Relationship Id="rId166" Type="http://schemas.openxmlformats.org/officeDocument/2006/relationships/slide" Target="slides/slide164.xml"/><Relationship Id="rId182" Type="http://schemas.openxmlformats.org/officeDocument/2006/relationships/slide" Target="slides/slide180.xml"/><Relationship Id="rId187" Type="http://schemas.openxmlformats.org/officeDocument/2006/relationships/slide" Target="slides/slide185.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77" Type="http://schemas.openxmlformats.org/officeDocument/2006/relationships/slide" Target="slides/slide175.xml"/><Relationship Id="rId198" Type="http://schemas.openxmlformats.org/officeDocument/2006/relationships/slide" Target="slides/slide196.xml"/><Relationship Id="rId172" Type="http://schemas.openxmlformats.org/officeDocument/2006/relationships/slide" Target="slides/slide170.xml"/><Relationship Id="rId193" Type="http://schemas.openxmlformats.org/officeDocument/2006/relationships/slide" Target="slides/slide191.xml"/><Relationship Id="rId202" Type="http://schemas.openxmlformats.org/officeDocument/2006/relationships/viewProps" Target="viewProps.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167" Type="http://schemas.openxmlformats.org/officeDocument/2006/relationships/slide" Target="slides/slide165.xml"/><Relationship Id="rId188" Type="http://schemas.openxmlformats.org/officeDocument/2006/relationships/slide" Target="slides/slide186.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slide" Target="slides/slide160.xml"/><Relationship Id="rId183" Type="http://schemas.openxmlformats.org/officeDocument/2006/relationships/slide" Target="slides/slide181.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178" Type="http://schemas.openxmlformats.org/officeDocument/2006/relationships/slide" Target="slides/slide176.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73" Type="http://schemas.openxmlformats.org/officeDocument/2006/relationships/slide" Target="slides/slide171.xml"/><Relationship Id="rId194" Type="http://schemas.openxmlformats.org/officeDocument/2006/relationships/slide" Target="slides/slide192.xml"/><Relationship Id="rId199" Type="http://schemas.openxmlformats.org/officeDocument/2006/relationships/notesMaster" Target="notesMasters/notesMaster1.xml"/><Relationship Id="rId203"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168" Type="http://schemas.openxmlformats.org/officeDocument/2006/relationships/slide" Target="slides/slide16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slide" Target="slides/slide161.xml"/><Relationship Id="rId184" Type="http://schemas.openxmlformats.org/officeDocument/2006/relationships/slide" Target="slides/slide182.xml"/><Relationship Id="rId189" Type="http://schemas.openxmlformats.org/officeDocument/2006/relationships/slide" Target="slides/slide187.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74" Type="http://schemas.openxmlformats.org/officeDocument/2006/relationships/slide" Target="slides/slide172.xml"/><Relationship Id="rId179" Type="http://schemas.openxmlformats.org/officeDocument/2006/relationships/slide" Target="slides/slide177.xml"/><Relationship Id="rId195" Type="http://schemas.openxmlformats.org/officeDocument/2006/relationships/slide" Target="slides/slide193.xml"/><Relationship Id="rId190" Type="http://schemas.openxmlformats.org/officeDocument/2006/relationships/slide" Target="slides/slide188.xml"/><Relationship Id="rId204" Type="http://schemas.openxmlformats.org/officeDocument/2006/relationships/tableStyles" Target="tableStyle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slide" Target="slides/slide162.xml"/><Relationship Id="rId169" Type="http://schemas.openxmlformats.org/officeDocument/2006/relationships/slide" Target="slides/slide167.xml"/><Relationship Id="rId185" Type="http://schemas.openxmlformats.org/officeDocument/2006/relationships/slide" Target="slides/slide183.xml"/><Relationship Id="rId4" Type="http://schemas.openxmlformats.org/officeDocument/2006/relationships/slide" Target="slides/slide2.xml"/><Relationship Id="rId9" Type="http://schemas.openxmlformats.org/officeDocument/2006/relationships/slide" Target="slides/slide7.xml"/><Relationship Id="rId180" Type="http://schemas.openxmlformats.org/officeDocument/2006/relationships/slide" Target="slides/slide178.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75" Type="http://schemas.openxmlformats.org/officeDocument/2006/relationships/slide" Target="slides/slide17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2972B1D-F8CA-4D08-8521-7EF1A840D62D}" type="slidenum">
              <a:rPr lang="en-US"/>
              <a:pPr>
                <a:defRPr/>
              </a:pPr>
              <a:t>‹#›</a:t>
            </a:fld>
            <a:endParaRPr lang="en-US"/>
          </a:p>
        </p:txBody>
      </p:sp>
    </p:spTree>
    <p:extLst>
      <p:ext uri="{BB962C8B-B14F-4D97-AF65-F5344CB8AC3E}">
        <p14:creationId xmlns:p14="http://schemas.microsoft.com/office/powerpoint/2010/main" val="3699425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84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2A027C-BD3F-4DEF-9577-DE2096E1CA2B}" type="slidenum">
              <a:rPr lang="en-US"/>
              <a:pPr>
                <a:defRPr/>
              </a:pPr>
              <a:t>‹#›</a:t>
            </a:fld>
            <a:endParaRPr lang="en-US"/>
          </a:p>
        </p:txBody>
      </p:sp>
    </p:spTree>
    <p:extLst>
      <p:ext uri="{BB962C8B-B14F-4D97-AF65-F5344CB8AC3E}">
        <p14:creationId xmlns:p14="http://schemas.microsoft.com/office/powerpoint/2010/main" val="20383157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2ED8AA-E116-4CE8-A082-59FC71E817CD}" type="slidenum">
              <a:rPr lang="en-US"/>
              <a:pPr>
                <a:defRPr/>
              </a:pPr>
              <a:t>‹#›</a:t>
            </a:fld>
            <a:endParaRPr lang="en-US"/>
          </a:p>
        </p:txBody>
      </p:sp>
    </p:spTree>
    <p:extLst>
      <p:ext uri="{BB962C8B-B14F-4D97-AF65-F5344CB8AC3E}">
        <p14:creationId xmlns:p14="http://schemas.microsoft.com/office/powerpoint/2010/main" val="1969474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DEAB14-B5C5-4C4F-90B5-E507684113DD}" type="slidenum">
              <a:rPr lang="en-US"/>
              <a:pPr>
                <a:defRPr/>
              </a:pPr>
              <a:t>‹#›</a:t>
            </a:fld>
            <a:endParaRPr lang="en-US"/>
          </a:p>
        </p:txBody>
      </p:sp>
    </p:spTree>
    <p:extLst>
      <p:ext uri="{BB962C8B-B14F-4D97-AF65-F5344CB8AC3E}">
        <p14:creationId xmlns:p14="http://schemas.microsoft.com/office/powerpoint/2010/main" val="2985708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14F1CF-97A4-4B86-9221-8DB875C1757F}" type="slidenum">
              <a:rPr lang="en-US"/>
              <a:pPr>
                <a:defRPr/>
              </a:pPr>
              <a:t>‹#›</a:t>
            </a:fld>
            <a:endParaRPr lang="en-US"/>
          </a:p>
        </p:txBody>
      </p:sp>
    </p:spTree>
    <p:extLst>
      <p:ext uri="{BB962C8B-B14F-4D97-AF65-F5344CB8AC3E}">
        <p14:creationId xmlns:p14="http://schemas.microsoft.com/office/powerpoint/2010/main" val="33071599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2399623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4208788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3549773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3614981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18178657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2409664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281518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2163570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78295D-CE46-4F9B-9700-95E3353F9123}" type="slidenum">
              <a:rPr lang="en-US"/>
              <a:pPr>
                <a:defRPr/>
              </a:pPr>
              <a:t>‹#›</a:t>
            </a:fld>
            <a:endParaRPr lang="en-US"/>
          </a:p>
        </p:txBody>
      </p:sp>
    </p:spTree>
    <p:extLst>
      <p:ext uri="{BB962C8B-B14F-4D97-AF65-F5344CB8AC3E}">
        <p14:creationId xmlns:p14="http://schemas.microsoft.com/office/powerpoint/2010/main" val="1604162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2923311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4034409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2306444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3761260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103356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A7D6EC-0D89-4373-9416-2EA0B9E44740}" type="slidenum">
              <a:rPr lang="en-US"/>
              <a:pPr>
                <a:defRPr/>
              </a:pPr>
              <a:t>‹#›</a:t>
            </a:fld>
            <a:endParaRPr lang="en-US"/>
          </a:p>
        </p:txBody>
      </p:sp>
    </p:spTree>
    <p:extLst>
      <p:ext uri="{BB962C8B-B14F-4D97-AF65-F5344CB8AC3E}">
        <p14:creationId xmlns:p14="http://schemas.microsoft.com/office/powerpoint/2010/main" val="1818105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FF683A-5ECB-4068-8898-499DC5582804}" type="slidenum">
              <a:rPr lang="en-US"/>
              <a:pPr>
                <a:defRPr/>
              </a:pPr>
              <a:t>‹#›</a:t>
            </a:fld>
            <a:endParaRPr lang="en-US"/>
          </a:p>
        </p:txBody>
      </p:sp>
    </p:spTree>
    <p:extLst>
      <p:ext uri="{BB962C8B-B14F-4D97-AF65-F5344CB8AC3E}">
        <p14:creationId xmlns:p14="http://schemas.microsoft.com/office/powerpoint/2010/main" val="2338536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3AFFAFE-C775-49A7-BC27-18F134F25606}" type="slidenum">
              <a:rPr lang="en-US"/>
              <a:pPr>
                <a:defRPr/>
              </a:pPr>
              <a:t>‹#›</a:t>
            </a:fld>
            <a:endParaRPr lang="en-US"/>
          </a:p>
        </p:txBody>
      </p:sp>
    </p:spTree>
    <p:extLst>
      <p:ext uri="{BB962C8B-B14F-4D97-AF65-F5344CB8AC3E}">
        <p14:creationId xmlns:p14="http://schemas.microsoft.com/office/powerpoint/2010/main" val="2662311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9444835-B2D6-4567-AE79-3A56A4DFA339}" type="slidenum">
              <a:rPr lang="en-US"/>
              <a:pPr>
                <a:defRPr/>
              </a:pPr>
              <a:t>‹#›</a:t>
            </a:fld>
            <a:endParaRPr lang="en-US"/>
          </a:p>
        </p:txBody>
      </p:sp>
    </p:spTree>
    <p:extLst>
      <p:ext uri="{BB962C8B-B14F-4D97-AF65-F5344CB8AC3E}">
        <p14:creationId xmlns:p14="http://schemas.microsoft.com/office/powerpoint/2010/main" val="354501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9869BEA-0DF8-4F78-86C3-1487440B68E4}" type="slidenum">
              <a:rPr lang="en-US"/>
              <a:pPr>
                <a:defRPr/>
              </a:pPr>
              <a:t>‹#›</a:t>
            </a:fld>
            <a:endParaRPr lang="en-US"/>
          </a:p>
        </p:txBody>
      </p:sp>
    </p:spTree>
    <p:extLst>
      <p:ext uri="{BB962C8B-B14F-4D97-AF65-F5344CB8AC3E}">
        <p14:creationId xmlns:p14="http://schemas.microsoft.com/office/powerpoint/2010/main" val="6095781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86D76D-7933-4EBA-9900-C6D3FBCC1711}" type="slidenum">
              <a:rPr lang="en-US"/>
              <a:pPr>
                <a:defRPr/>
              </a:pPr>
              <a:t>‹#›</a:t>
            </a:fld>
            <a:endParaRPr lang="en-US"/>
          </a:p>
        </p:txBody>
      </p:sp>
    </p:spTree>
    <p:extLst>
      <p:ext uri="{BB962C8B-B14F-4D97-AF65-F5344CB8AC3E}">
        <p14:creationId xmlns:p14="http://schemas.microsoft.com/office/powerpoint/2010/main" val="1396253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01ABA0-AED6-4C0F-8A96-F9549436DA49}" type="slidenum">
              <a:rPr lang="en-US"/>
              <a:pPr>
                <a:defRPr/>
              </a:pPr>
              <a:t>‹#›</a:t>
            </a:fld>
            <a:endParaRPr lang="en-US"/>
          </a:p>
        </p:txBody>
      </p:sp>
    </p:spTree>
    <p:extLst>
      <p:ext uri="{BB962C8B-B14F-4D97-AF65-F5344CB8AC3E}">
        <p14:creationId xmlns:p14="http://schemas.microsoft.com/office/powerpoint/2010/main" val="1067084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FD53A97-7589-4570-8E77-5919C7E6836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396836459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6.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1.png"/></Relationships>
</file>

<file path=ppt/slides/_rels/slide1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2.png"/><Relationship Id="rId4" Type="http://schemas.openxmlformats.org/officeDocument/2006/relationships/image" Target="../media/image51.png"/></Relationships>
</file>

<file path=ppt/slides/_rels/slide1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52.png"/><Relationship Id="rId4" Type="http://schemas.openxmlformats.org/officeDocument/2006/relationships/image" Target="../media/image51.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4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5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16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34.png"/><Relationship Id="rId4" Type="http://schemas.openxmlformats.org/officeDocument/2006/relationships/image" Target="../media/image58.png"/></Relationships>
</file>

<file path=ppt/slides/_rels/slide17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7.png"/><Relationship Id="rId4" Type="http://schemas.openxmlformats.org/officeDocument/2006/relationships/image" Target="../media/image34.png"/></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svg"/><Relationship Id="rId4" Type="http://schemas.openxmlformats.org/officeDocument/2006/relationships/image" Target="../media/image3.png"/></Relationships>
</file>

<file path=ppt/slides/_rels/slide19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jpeg"/><Relationship Id="rId1" Type="http://schemas.openxmlformats.org/officeDocument/2006/relationships/slideLayout" Target="../slideLayouts/slideLayout13.xml"/><Relationship Id="rId6" Type="http://schemas.openxmlformats.org/officeDocument/2006/relationships/image" Target="../media/image66.jpeg"/><Relationship Id="rId5" Type="http://schemas.openxmlformats.org/officeDocument/2006/relationships/image" Target="../media/image65.png"/><Relationship Id="rId4" Type="http://schemas.openxmlformats.org/officeDocument/2006/relationships/image" Target="../media/image64.png"/></Relationships>
</file>

<file path=ppt/slides/_rels/slide19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1.png"/><Relationship Id="rId2" Type="http://schemas.openxmlformats.org/officeDocument/2006/relationships/image" Target="../media/image67.emf"/><Relationship Id="rId1" Type="http://schemas.openxmlformats.org/officeDocument/2006/relationships/slideLayout" Target="../slideLayouts/slideLayout13.xml"/><Relationship Id="rId6" Type="http://schemas.openxmlformats.org/officeDocument/2006/relationships/image" Target="../media/image70.png"/><Relationship Id="rId5" Type="http://schemas.openxmlformats.org/officeDocument/2006/relationships/image" Target="../media/image64.png"/><Relationship Id="rId4" Type="http://schemas.openxmlformats.org/officeDocument/2006/relationships/image" Target="../media/image69.png"/></Relationships>
</file>

<file path=ppt/slides/_rels/slide19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2.emf"/><Relationship Id="rId1" Type="http://schemas.openxmlformats.org/officeDocument/2006/relationships/slideLayout" Target="../slideLayouts/slideLayout13.xml"/><Relationship Id="rId5" Type="http://schemas.openxmlformats.org/officeDocument/2006/relationships/image" Target="../media/image73.png"/><Relationship Id="rId4" Type="http://schemas.openxmlformats.org/officeDocument/2006/relationships/image" Target="../media/image69.png"/></Relationships>
</file>

<file path=ppt/slides/_rels/slide19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4.jpeg"/><Relationship Id="rId1" Type="http://schemas.openxmlformats.org/officeDocument/2006/relationships/slideLayout" Target="../slideLayouts/slideLayout13.xml"/></Relationships>
</file>

<file path=ppt/slides/_rels/slide196.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76.png"/><Relationship Id="rId7" Type="http://schemas.openxmlformats.org/officeDocument/2006/relationships/image" Target="../media/image78.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75.png"/><Relationship Id="rId1" Type="http://schemas.openxmlformats.org/officeDocument/2006/relationships/slideLayout" Target="../slideLayouts/slideLayout13.xml"/><Relationship Id="rId6" Type="http://schemas.openxmlformats.org/officeDocument/2006/relationships/hyperlink" Target="https://www.instagram.com/ryemurph88/" TargetMode="External"/><Relationship Id="rId11" Type="http://schemas.openxmlformats.org/officeDocument/2006/relationships/image" Target="../media/image80.png"/><Relationship Id="rId5" Type="http://schemas.openxmlformats.org/officeDocument/2006/relationships/image" Target="../media/image77.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7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sv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9982200" cy="6248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152400"/>
            <a:ext cx="8363187" cy="1323439"/>
          </a:xfrm>
          <a:prstGeom prst="rect">
            <a:avLst/>
          </a:prstGeom>
          <a:noFill/>
        </p:spPr>
        <p:txBody>
          <a:bodyPr wrap="none" lIns="91440" tIns="45720" rIns="91440" bIns="45720">
            <a:spAutoFit/>
          </a:bodyPr>
          <a:lstStyle/>
          <a:p>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Human Reproductive System and</a:t>
            </a:r>
          </a:p>
          <a:p>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Endocrine System</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76200" y="5066437"/>
            <a:ext cx="3570208" cy="1754326"/>
          </a:xfrm>
          <a:prstGeom prst="rect">
            <a:avLst/>
          </a:prstGeom>
          <a:noFill/>
        </p:spPr>
        <p:txBody>
          <a:bodyPr wrap="none" lIns="91440" tIns="45720" rIns="91440" bIns="45720">
            <a:spAutoFit/>
          </a:bodyPr>
          <a:lstStyle/>
          <a:p>
            <a:pPr algn="ctr"/>
            <a:r>
              <a:rPr lang="en-US" sz="5400" b="1" cap="none" spc="0" dirty="0">
                <a:ln w="17780" cmpd="sng">
                  <a:solidFill>
                    <a:schemeClr val="bg1">
                      <a:lumMod val="95000"/>
                    </a:schemeClr>
                  </a:solidFill>
                  <a:prstDash val="solid"/>
                  <a:miter lim="800000"/>
                </a:ln>
                <a:solidFill>
                  <a:srgbClr val="FFCC99"/>
                </a:solidFill>
                <a:effectLst>
                  <a:outerShdw blurRad="50800" algn="tl" rotWithShape="0">
                    <a:srgbClr val="000000"/>
                  </a:outerShdw>
                </a:effectLst>
              </a:rPr>
              <a:t>Part 10 </a:t>
            </a:r>
          </a:p>
          <a:p>
            <a:pPr algn="ctr"/>
            <a:r>
              <a:rPr lang="en-US" sz="5400" b="1" dirty="0">
                <a:ln w="17780" cmpd="sng">
                  <a:solidFill>
                    <a:schemeClr val="bg1">
                      <a:lumMod val="95000"/>
                    </a:schemeClr>
                  </a:solidFill>
                  <a:prstDash val="solid"/>
                  <a:miter lim="800000"/>
                </a:ln>
                <a:solidFill>
                  <a:srgbClr val="FFCC99"/>
                </a:solidFill>
                <a:effectLst>
                  <a:outerShdw blurRad="50800" algn="tl" rotWithShape="0">
                    <a:srgbClr val="000000"/>
                  </a:outerShdw>
                </a:effectLst>
              </a:rPr>
              <a:t>Lesson</a:t>
            </a:r>
            <a:r>
              <a:rPr lang="en-US" sz="5400" b="1" cap="none" spc="0" dirty="0">
                <a:ln w="17780" cmpd="sng">
                  <a:solidFill>
                    <a:schemeClr val="bg1">
                      <a:lumMod val="95000"/>
                    </a:schemeClr>
                  </a:solidFill>
                  <a:prstDash val="solid"/>
                  <a:miter lim="800000"/>
                </a:ln>
                <a:solidFill>
                  <a:srgbClr val="FFCC99"/>
                </a:solidFill>
                <a:effectLst>
                  <a:outerShdw blurRad="50800" algn="tl" rotWithShape="0">
                    <a:srgbClr val="000000"/>
                  </a:outerShdw>
                </a:effectLst>
              </a:rPr>
              <a:t> 10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9213">
            <a:off x="202574" y="1758418"/>
            <a:ext cx="3840567" cy="2892279"/>
          </a:xfrm>
          <a:prstGeom prst="rect">
            <a:avLst/>
          </a:prstGeom>
        </p:spPr>
      </p:pic>
      <p:sp>
        <p:nvSpPr>
          <p:cNvPr id="6" name="Rectangle 5"/>
          <p:cNvSpPr/>
          <p:nvPr/>
        </p:nvSpPr>
        <p:spPr>
          <a:xfrm>
            <a:off x="2328305" y="1429969"/>
            <a:ext cx="37702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solidFill>
                  <a:schemeClr val="accent2">
                    <a:lumMod val="40000"/>
                    <a:lumOff val="60000"/>
                  </a:schemeClr>
                </a:solidFill>
                <a:effectLst>
                  <a:innerShdw blurRad="177800">
                    <a:schemeClr val="accent3">
                      <a:lumMod val="50000"/>
                    </a:schemeClr>
                  </a:innerShdw>
                </a:effectLst>
              </a:rPr>
              <a:t> </a:t>
            </a:r>
          </a:p>
        </p:txBody>
      </p:sp>
      <p:pic>
        <p:nvPicPr>
          <p:cNvPr id="8" name="Graphic 7">
            <a:extLst>
              <a:ext uri="{FF2B5EF4-FFF2-40B4-BE49-F238E27FC236}">
                <a16:creationId xmlns:a16="http://schemas.microsoft.com/office/drawing/2014/main" id="{3E83E6EA-57B4-41DE-A82C-5E83F3B855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5200" y="4914126"/>
            <a:ext cx="5699410" cy="2009775"/>
          </a:xfrm>
          <a:prstGeom prst="rect">
            <a:avLst/>
          </a:prstGeom>
        </p:spPr>
      </p:pic>
    </p:spTree>
    <p:extLst>
      <p:ext uri="{BB962C8B-B14F-4D97-AF65-F5344CB8AC3E}">
        <p14:creationId xmlns:p14="http://schemas.microsoft.com/office/powerpoint/2010/main" val="16366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57200" y="381000"/>
            <a:ext cx="8458200" cy="5745163"/>
          </a:xfrm>
        </p:spPr>
        <p:txBody>
          <a:bodyPr/>
          <a:lstStyle/>
          <a:p>
            <a:pPr eaLnBrk="1" hangingPunct="1"/>
            <a:r>
              <a:rPr lang="en-US"/>
              <a:t>Which one of the following body systems is not critical to your survival?</a:t>
            </a:r>
          </a:p>
          <a:p>
            <a:pPr eaLnBrk="1" hangingPunct="1"/>
            <a:r>
              <a:rPr lang="en-US">
                <a:solidFill>
                  <a:srgbClr val="FF66FF"/>
                </a:solidFill>
              </a:rPr>
              <a:t>A.) Nervous System</a:t>
            </a:r>
          </a:p>
          <a:p>
            <a:pPr eaLnBrk="1" hangingPunct="1"/>
            <a:r>
              <a:rPr lang="en-US">
                <a:solidFill>
                  <a:schemeClr val="tx1"/>
                </a:solidFill>
              </a:rPr>
              <a:t>B.) Circulatory System</a:t>
            </a:r>
          </a:p>
          <a:p>
            <a:pPr eaLnBrk="1" hangingPunct="1"/>
            <a:r>
              <a:rPr lang="en-US">
                <a:solidFill>
                  <a:schemeClr val="tx1"/>
                </a:solidFill>
              </a:rPr>
              <a:t>C.) Reproductive System </a:t>
            </a:r>
          </a:p>
          <a:p>
            <a:pPr eaLnBrk="1" hangingPunct="1"/>
            <a:r>
              <a:rPr lang="en-US">
                <a:solidFill>
                  <a:schemeClr val="tx1"/>
                </a:solidFill>
              </a:rPr>
              <a:t>D.) Digestive System</a:t>
            </a:r>
          </a:p>
          <a:p>
            <a:pPr eaLnBrk="1" hangingPunct="1"/>
            <a:r>
              <a:rPr lang="en-US">
                <a:solidFill>
                  <a:schemeClr val="tx1"/>
                </a:solidFill>
              </a:rPr>
              <a:t>D.) Endocrine System</a:t>
            </a:r>
          </a:p>
          <a:p>
            <a:pPr eaLnBrk="1" hangingPunct="1"/>
            <a:r>
              <a:rPr lang="en-US">
                <a:solidFill>
                  <a:schemeClr val="tx1"/>
                </a:solidFill>
              </a:rPr>
              <a:t>E.) Respiratory System</a:t>
            </a:r>
          </a:p>
        </p:txBody>
      </p:sp>
      <p:sp>
        <p:nvSpPr>
          <p:cNvPr id="1024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10244" name="WordArt 4"/>
          <p:cNvSpPr>
            <a:spLocks noChangeArrowheads="1" noChangeShapeType="1" noTextEdit="1"/>
          </p:cNvSpPr>
          <p:nvPr/>
        </p:nvSpPr>
        <p:spPr bwMode="auto">
          <a:xfrm>
            <a:off x="8153400" y="1219200"/>
            <a:ext cx="609600" cy="1085850"/>
          </a:xfrm>
          <a:prstGeom prst="rect">
            <a:avLst/>
          </a:prstGeom>
        </p:spPr>
        <p:txBody>
          <a:bodyPr wrap="none" fromWordArt="1">
            <a:prstTxWarp prst="textPlain">
              <a:avLst>
                <a:gd name="adj" fmla="val 50000"/>
              </a:avLst>
            </a:prstTxWarp>
          </a:bodyPr>
          <a:lstStyle/>
          <a:p>
            <a:pPr algn="ctr"/>
            <a:r>
              <a:rPr lang="en-US" sz="3600" kern="10" spc="720">
                <a:ln w="952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1024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0"/>
            <a:ext cx="9144000" cy="6858000"/>
          </a:xfrm>
          <a:noFill/>
          <a:ln w="76200">
            <a:solidFill>
              <a:schemeClr val="tx1"/>
            </a:solidFill>
            <a:miter lim="800000"/>
            <a:headEnd/>
            <a:tailEnd/>
          </a:ln>
        </p:spPr>
      </p:pic>
      <p:sp>
        <p:nvSpPr>
          <p:cNvPr id="94211" name="Freeform 3"/>
          <p:cNvSpPr>
            <a:spLocks/>
          </p:cNvSpPr>
          <p:nvPr/>
        </p:nvSpPr>
        <p:spPr bwMode="auto">
          <a:xfrm>
            <a:off x="2770188" y="5257800"/>
            <a:ext cx="125412" cy="244475"/>
          </a:xfrm>
          <a:custGeom>
            <a:avLst/>
            <a:gdLst>
              <a:gd name="T0" fmla="*/ 2147483647 w 85"/>
              <a:gd name="T1" fmla="*/ 2147483647 h 147"/>
              <a:gd name="T2" fmla="*/ 2147483647 w 85"/>
              <a:gd name="T3" fmla="*/ 2147483647 h 147"/>
              <a:gd name="T4" fmla="*/ 2147483647 w 85"/>
              <a:gd name="T5" fmla="*/ 2147483647 h 147"/>
              <a:gd name="T6" fmla="*/ 2147483647 w 85"/>
              <a:gd name="T7" fmla="*/ 2147483647 h 147"/>
              <a:gd name="T8" fmla="*/ 2147483647 w 85"/>
              <a:gd name="T9" fmla="*/ 2147483647 h 147"/>
              <a:gd name="T10" fmla="*/ 0 60000 65536"/>
              <a:gd name="T11" fmla="*/ 0 60000 65536"/>
              <a:gd name="T12" fmla="*/ 0 60000 65536"/>
              <a:gd name="T13" fmla="*/ 0 60000 65536"/>
              <a:gd name="T14" fmla="*/ 0 60000 65536"/>
              <a:gd name="T15" fmla="*/ 0 w 85"/>
              <a:gd name="T16" fmla="*/ 0 h 147"/>
              <a:gd name="T17" fmla="*/ 85 w 85"/>
              <a:gd name="T18" fmla="*/ 147 h 147"/>
            </a:gdLst>
            <a:ahLst/>
            <a:cxnLst>
              <a:cxn ang="T10">
                <a:pos x="T0" y="T1"/>
              </a:cxn>
              <a:cxn ang="T11">
                <a:pos x="T2" y="T3"/>
              </a:cxn>
              <a:cxn ang="T12">
                <a:pos x="T4" y="T5"/>
              </a:cxn>
              <a:cxn ang="T13">
                <a:pos x="T6" y="T7"/>
              </a:cxn>
              <a:cxn ang="T14">
                <a:pos x="T8" y="T9"/>
              </a:cxn>
            </a:cxnLst>
            <a:rect l="T15" t="T16" r="T17" b="T18"/>
            <a:pathLst>
              <a:path w="85" h="147">
                <a:moveTo>
                  <a:pt x="26" y="126"/>
                </a:moveTo>
                <a:cubicBezTo>
                  <a:pt x="16" y="88"/>
                  <a:pt x="0" y="48"/>
                  <a:pt x="26" y="9"/>
                </a:cubicBezTo>
                <a:cubicBezTo>
                  <a:pt x="32" y="0"/>
                  <a:pt x="47" y="16"/>
                  <a:pt x="58" y="20"/>
                </a:cubicBezTo>
                <a:cubicBezTo>
                  <a:pt x="70" y="60"/>
                  <a:pt x="85" y="90"/>
                  <a:pt x="58" y="137"/>
                </a:cubicBezTo>
                <a:cubicBezTo>
                  <a:pt x="52" y="147"/>
                  <a:pt x="37" y="130"/>
                  <a:pt x="26" y="126"/>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12" name="Freeform 4"/>
          <p:cNvSpPr>
            <a:spLocks/>
          </p:cNvSpPr>
          <p:nvPr/>
        </p:nvSpPr>
        <p:spPr bwMode="auto">
          <a:xfrm>
            <a:off x="3014663" y="2659063"/>
            <a:ext cx="2449512" cy="2794000"/>
          </a:xfrm>
          <a:custGeom>
            <a:avLst/>
            <a:gdLst>
              <a:gd name="T0" fmla="*/ 2147483647 w 1543"/>
              <a:gd name="T1" fmla="*/ 2147483647 h 1760"/>
              <a:gd name="T2" fmla="*/ 2147483647 w 1543"/>
              <a:gd name="T3" fmla="*/ 2147483647 h 1760"/>
              <a:gd name="T4" fmla="*/ 2147483647 w 1543"/>
              <a:gd name="T5" fmla="*/ 2147483647 h 1760"/>
              <a:gd name="T6" fmla="*/ 2147483647 w 1543"/>
              <a:gd name="T7" fmla="*/ 0 h 1760"/>
              <a:gd name="T8" fmla="*/ 2147483647 w 1543"/>
              <a:gd name="T9" fmla="*/ 2147483647 h 1760"/>
              <a:gd name="T10" fmla="*/ 2147483647 w 1543"/>
              <a:gd name="T11" fmla="*/ 2147483647 h 1760"/>
              <a:gd name="T12" fmla="*/ 2147483647 w 1543"/>
              <a:gd name="T13" fmla="*/ 2147483647 h 1760"/>
              <a:gd name="T14" fmla="*/ 2147483647 w 1543"/>
              <a:gd name="T15" fmla="*/ 2147483647 h 1760"/>
              <a:gd name="T16" fmla="*/ 2147483647 w 1543"/>
              <a:gd name="T17" fmla="*/ 2147483647 h 1760"/>
              <a:gd name="T18" fmla="*/ 2147483647 w 1543"/>
              <a:gd name="T19" fmla="*/ 2147483647 h 1760"/>
              <a:gd name="T20" fmla="*/ 2147483647 w 1543"/>
              <a:gd name="T21" fmla="*/ 2147483647 h 1760"/>
              <a:gd name="T22" fmla="*/ 2147483647 w 1543"/>
              <a:gd name="T23" fmla="*/ 2147483647 h 1760"/>
              <a:gd name="T24" fmla="*/ 2147483647 w 1543"/>
              <a:gd name="T25" fmla="*/ 2147483647 h 1760"/>
              <a:gd name="T26" fmla="*/ 2147483647 w 1543"/>
              <a:gd name="T27" fmla="*/ 2147483647 h 1760"/>
              <a:gd name="T28" fmla="*/ 2147483647 w 1543"/>
              <a:gd name="T29" fmla="*/ 2147483647 h 1760"/>
              <a:gd name="T30" fmla="*/ 2147483647 w 1543"/>
              <a:gd name="T31" fmla="*/ 2147483647 h 1760"/>
              <a:gd name="T32" fmla="*/ 2147483647 w 1543"/>
              <a:gd name="T33" fmla="*/ 2147483647 h 17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3"/>
              <a:gd name="T52" fmla="*/ 0 h 1760"/>
              <a:gd name="T53" fmla="*/ 1543 w 1543"/>
              <a:gd name="T54" fmla="*/ 1760 h 17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3" h="1760">
                <a:moveTo>
                  <a:pt x="21" y="1322"/>
                </a:moveTo>
                <a:cubicBezTo>
                  <a:pt x="33" y="1097"/>
                  <a:pt x="0" y="862"/>
                  <a:pt x="42" y="640"/>
                </a:cubicBezTo>
                <a:cubicBezTo>
                  <a:pt x="58" y="348"/>
                  <a:pt x="0" y="223"/>
                  <a:pt x="181" y="42"/>
                </a:cubicBezTo>
                <a:cubicBezTo>
                  <a:pt x="221" y="2"/>
                  <a:pt x="199" y="14"/>
                  <a:pt x="245" y="0"/>
                </a:cubicBezTo>
                <a:cubicBezTo>
                  <a:pt x="323" y="119"/>
                  <a:pt x="245" y="426"/>
                  <a:pt x="245" y="426"/>
                </a:cubicBezTo>
                <a:cubicBezTo>
                  <a:pt x="236" y="791"/>
                  <a:pt x="243" y="773"/>
                  <a:pt x="213" y="1002"/>
                </a:cubicBezTo>
                <a:cubicBezTo>
                  <a:pt x="217" y="1201"/>
                  <a:pt x="210" y="1401"/>
                  <a:pt x="224" y="1600"/>
                </a:cubicBezTo>
                <a:cubicBezTo>
                  <a:pt x="225" y="1617"/>
                  <a:pt x="277" y="1644"/>
                  <a:pt x="288" y="1653"/>
                </a:cubicBezTo>
                <a:cubicBezTo>
                  <a:pt x="305" y="1667"/>
                  <a:pt x="351" y="1723"/>
                  <a:pt x="373" y="1728"/>
                </a:cubicBezTo>
                <a:cubicBezTo>
                  <a:pt x="461" y="1748"/>
                  <a:pt x="637" y="1755"/>
                  <a:pt x="725" y="1760"/>
                </a:cubicBezTo>
                <a:cubicBezTo>
                  <a:pt x="860" y="1756"/>
                  <a:pt x="995" y="1759"/>
                  <a:pt x="1130" y="1749"/>
                </a:cubicBezTo>
                <a:cubicBezTo>
                  <a:pt x="1157" y="1747"/>
                  <a:pt x="1233" y="1694"/>
                  <a:pt x="1269" y="1685"/>
                </a:cubicBezTo>
                <a:cubicBezTo>
                  <a:pt x="1324" y="1649"/>
                  <a:pt x="1366" y="1596"/>
                  <a:pt x="1408" y="1546"/>
                </a:cubicBezTo>
                <a:cubicBezTo>
                  <a:pt x="1416" y="1536"/>
                  <a:pt x="1423" y="1525"/>
                  <a:pt x="1429" y="1514"/>
                </a:cubicBezTo>
                <a:cubicBezTo>
                  <a:pt x="1434" y="1504"/>
                  <a:pt x="1433" y="1491"/>
                  <a:pt x="1440" y="1482"/>
                </a:cubicBezTo>
                <a:cubicBezTo>
                  <a:pt x="1459" y="1458"/>
                  <a:pt x="1504" y="1418"/>
                  <a:pt x="1504" y="1418"/>
                </a:cubicBezTo>
                <a:cubicBezTo>
                  <a:pt x="1543" y="1255"/>
                  <a:pt x="1504" y="1100"/>
                  <a:pt x="1504" y="9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13" name="Freeform 5"/>
          <p:cNvSpPr>
            <a:spLocks/>
          </p:cNvSpPr>
          <p:nvPr/>
        </p:nvSpPr>
        <p:spPr bwMode="auto">
          <a:xfrm>
            <a:off x="2070100" y="1236663"/>
            <a:ext cx="749300" cy="3149600"/>
          </a:xfrm>
          <a:custGeom>
            <a:avLst/>
            <a:gdLst>
              <a:gd name="T0" fmla="*/ 2147483647 w 472"/>
              <a:gd name="T1" fmla="*/ 2147483647 h 1984"/>
              <a:gd name="T2" fmla="*/ 2147483647 w 472"/>
              <a:gd name="T3" fmla="*/ 2147483647 h 1984"/>
              <a:gd name="T4" fmla="*/ 2147483647 w 472"/>
              <a:gd name="T5" fmla="*/ 2147483647 h 1984"/>
              <a:gd name="T6" fmla="*/ 2147483647 w 472"/>
              <a:gd name="T7" fmla="*/ 2147483647 h 1984"/>
              <a:gd name="T8" fmla="*/ 2147483647 w 472"/>
              <a:gd name="T9" fmla="*/ 2147483647 h 1984"/>
              <a:gd name="T10" fmla="*/ 2147483647 w 472"/>
              <a:gd name="T11" fmla="*/ 2147483647 h 1984"/>
              <a:gd name="T12" fmla="*/ 2147483647 w 472"/>
              <a:gd name="T13" fmla="*/ 2147483647 h 1984"/>
              <a:gd name="T14" fmla="*/ 2147483647 w 472"/>
              <a:gd name="T15" fmla="*/ 2147483647 h 1984"/>
              <a:gd name="T16" fmla="*/ 2147483647 w 472"/>
              <a:gd name="T17" fmla="*/ 2147483647 h 1984"/>
              <a:gd name="T18" fmla="*/ 2147483647 w 472"/>
              <a:gd name="T19" fmla="*/ 2147483647 h 1984"/>
              <a:gd name="T20" fmla="*/ 2147483647 w 472"/>
              <a:gd name="T21" fmla="*/ 2147483647 h 1984"/>
              <a:gd name="T22" fmla="*/ 2147483647 w 472"/>
              <a:gd name="T23" fmla="*/ 2147483647 h 1984"/>
              <a:gd name="T24" fmla="*/ 2147483647 w 472"/>
              <a:gd name="T25" fmla="*/ 0 h 19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1984"/>
              <a:gd name="T41" fmla="*/ 472 w 472"/>
              <a:gd name="T42" fmla="*/ 1984 h 19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1984">
                <a:moveTo>
                  <a:pt x="29" y="1984"/>
                </a:moveTo>
                <a:cubicBezTo>
                  <a:pt x="0" y="1679"/>
                  <a:pt x="31" y="1363"/>
                  <a:pt x="40" y="1056"/>
                </a:cubicBezTo>
                <a:cubicBezTo>
                  <a:pt x="36" y="1020"/>
                  <a:pt x="29" y="985"/>
                  <a:pt x="29" y="949"/>
                </a:cubicBezTo>
                <a:cubicBezTo>
                  <a:pt x="29" y="903"/>
                  <a:pt x="60" y="844"/>
                  <a:pt x="72" y="800"/>
                </a:cubicBezTo>
                <a:cubicBezTo>
                  <a:pt x="80" y="772"/>
                  <a:pt x="72" y="735"/>
                  <a:pt x="93" y="714"/>
                </a:cubicBezTo>
                <a:cubicBezTo>
                  <a:pt x="111" y="696"/>
                  <a:pt x="147" y="661"/>
                  <a:pt x="147" y="661"/>
                </a:cubicBezTo>
                <a:cubicBezTo>
                  <a:pt x="170" y="614"/>
                  <a:pt x="161" y="591"/>
                  <a:pt x="211" y="576"/>
                </a:cubicBezTo>
                <a:cubicBezTo>
                  <a:pt x="236" y="469"/>
                  <a:pt x="202" y="580"/>
                  <a:pt x="243" y="512"/>
                </a:cubicBezTo>
                <a:cubicBezTo>
                  <a:pt x="249" y="502"/>
                  <a:pt x="245" y="488"/>
                  <a:pt x="253" y="480"/>
                </a:cubicBezTo>
                <a:cubicBezTo>
                  <a:pt x="273" y="459"/>
                  <a:pt x="304" y="453"/>
                  <a:pt x="328" y="437"/>
                </a:cubicBezTo>
                <a:cubicBezTo>
                  <a:pt x="360" y="388"/>
                  <a:pt x="340" y="414"/>
                  <a:pt x="392" y="362"/>
                </a:cubicBezTo>
                <a:cubicBezTo>
                  <a:pt x="403" y="351"/>
                  <a:pt x="424" y="330"/>
                  <a:pt x="424" y="330"/>
                </a:cubicBezTo>
                <a:cubicBezTo>
                  <a:pt x="472" y="182"/>
                  <a:pt x="456" y="223"/>
                  <a:pt x="4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14" name="Freeform 6"/>
          <p:cNvSpPr>
            <a:spLocks/>
          </p:cNvSpPr>
          <p:nvPr/>
        </p:nvSpPr>
        <p:spPr bwMode="auto">
          <a:xfrm>
            <a:off x="3792538" y="3810000"/>
            <a:ext cx="1270000" cy="1460500"/>
          </a:xfrm>
          <a:custGeom>
            <a:avLst/>
            <a:gdLst>
              <a:gd name="T0" fmla="*/ 2147483647 w 800"/>
              <a:gd name="T1" fmla="*/ 2147483647 h 920"/>
              <a:gd name="T2" fmla="*/ 2147483647 w 800"/>
              <a:gd name="T3" fmla="*/ 2147483647 h 920"/>
              <a:gd name="T4" fmla="*/ 2147483647 w 800"/>
              <a:gd name="T5" fmla="*/ 2147483647 h 920"/>
              <a:gd name="T6" fmla="*/ 2147483647 w 800"/>
              <a:gd name="T7" fmla="*/ 2147483647 h 920"/>
              <a:gd name="T8" fmla="*/ 2147483647 w 800"/>
              <a:gd name="T9" fmla="*/ 2147483647 h 920"/>
              <a:gd name="T10" fmla="*/ 2147483647 w 800"/>
              <a:gd name="T11" fmla="*/ 2147483647 h 920"/>
              <a:gd name="T12" fmla="*/ 2147483647 w 800"/>
              <a:gd name="T13" fmla="*/ 2147483647 h 920"/>
              <a:gd name="T14" fmla="*/ 2147483647 w 800"/>
              <a:gd name="T15" fmla="*/ 2147483647 h 920"/>
              <a:gd name="T16" fmla="*/ 2147483647 w 800"/>
              <a:gd name="T17" fmla="*/ 2147483647 h 920"/>
              <a:gd name="T18" fmla="*/ 2147483647 w 800"/>
              <a:gd name="T19" fmla="*/ 2147483647 h 920"/>
              <a:gd name="T20" fmla="*/ 2147483647 w 800"/>
              <a:gd name="T21" fmla="*/ 2147483647 h 920"/>
              <a:gd name="T22" fmla="*/ 2147483647 w 800"/>
              <a:gd name="T23" fmla="*/ 2147483647 h 920"/>
              <a:gd name="T24" fmla="*/ 2147483647 w 800"/>
              <a:gd name="T25" fmla="*/ 2147483647 h 920"/>
              <a:gd name="T26" fmla="*/ 2147483647 w 800"/>
              <a:gd name="T27" fmla="*/ 2147483647 h 920"/>
              <a:gd name="T28" fmla="*/ 2147483647 w 800"/>
              <a:gd name="T29" fmla="*/ 2147483647 h 920"/>
              <a:gd name="T30" fmla="*/ 2147483647 w 800"/>
              <a:gd name="T31" fmla="*/ 2147483647 h 920"/>
              <a:gd name="T32" fmla="*/ 2147483647 w 800"/>
              <a:gd name="T33" fmla="*/ 2147483647 h 920"/>
              <a:gd name="T34" fmla="*/ 2147483647 w 800"/>
              <a:gd name="T35" fmla="*/ 2147483647 h 920"/>
              <a:gd name="T36" fmla="*/ 2147483647 w 800"/>
              <a:gd name="T37" fmla="*/ 2147483647 h 920"/>
              <a:gd name="T38" fmla="*/ 2147483647 w 800"/>
              <a:gd name="T39" fmla="*/ 2147483647 h 920"/>
              <a:gd name="T40" fmla="*/ 2147483647 w 800"/>
              <a:gd name="T41" fmla="*/ 0 h 920"/>
              <a:gd name="T42" fmla="*/ 2147483647 w 800"/>
              <a:gd name="T43" fmla="*/ 2147483647 h 920"/>
              <a:gd name="T44" fmla="*/ 0 w 800"/>
              <a:gd name="T45" fmla="*/ 2147483647 h 920"/>
              <a:gd name="T46" fmla="*/ 2147483647 w 800"/>
              <a:gd name="T47" fmla="*/ 2147483647 h 9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0"/>
              <a:gd name="T73" fmla="*/ 0 h 920"/>
              <a:gd name="T74" fmla="*/ 800 w 800"/>
              <a:gd name="T75" fmla="*/ 920 h 9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0" h="920">
                <a:moveTo>
                  <a:pt x="32" y="32"/>
                </a:moveTo>
                <a:cubicBezTo>
                  <a:pt x="28" y="45"/>
                  <a:pt x="11" y="97"/>
                  <a:pt x="11" y="107"/>
                </a:cubicBezTo>
                <a:cubicBezTo>
                  <a:pt x="11" y="239"/>
                  <a:pt x="2" y="373"/>
                  <a:pt x="32" y="501"/>
                </a:cubicBezTo>
                <a:cubicBezTo>
                  <a:pt x="41" y="538"/>
                  <a:pt x="63" y="572"/>
                  <a:pt x="75" y="608"/>
                </a:cubicBezTo>
                <a:cubicBezTo>
                  <a:pt x="92" y="658"/>
                  <a:pt x="106" y="707"/>
                  <a:pt x="150" y="736"/>
                </a:cubicBezTo>
                <a:cubicBezTo>
                  <a:pt x="165" y="783"/>
                  <a:pt x="214" y="876"/>
                  <a:pt x="267" y="896"/>
                </a:cubicBezTo>
                <a:cubicBezTo>
                  <a:pt x="284" y="902"/>
                  <a:pt x="302" y="903"/>
                  <a:pt x="320" y="907"/>
                </a:cubicBezTo>
                <a:cubicBezTo>
                  <a:pt x="341" y="903"/>
                  <a:pt x="362" y="893"/>
                  <a:pt x="384" y="896"/>
                </a:cubicBezTo>
                <a:cubicBezTo>
                  <a:pt x="394" y="897"/>
                  <a:pt x="396" y="916"/>
                  <a:pt x="406" y="917"/>
                </a:cubicBezTo>
                <a:cubicBezTo>
                  <a:pt x="459" y="920"/>
                  <a:pt x="513" y="910"/>
                  <a:pt x="566" y="907"/>
                </a:cubicBezTo>
                <a:cubicBezTo>
                  <a:pt x="634" y="889"/>
                  <a:pt x="699" y="881"/>
                  <a:pt x="758" y="843"/>
                </a:cubicBezTo>
                <a:cubicBezTo>
                  <a:pt x="769" y="807"/>
                  <a:pt x="789" y="793"/>
                  <a:pt x="800" y="757"/>
                </a:cubicBezTo>
                <a:cubicBezTo>
                  <a:pt x="789" y="663"/>
                  <a:pt x="776" y="620"/>
                  <a:pt x="726" y="544"/>
                </a:cubicBezTo>
                <a:cubicBezTo>
                  <a:pt x="688" y="487"/>
                  <a:pt x="713" y="434"/>
                  <a:pt x="630" y="405"/>
                </a:cubicBezTo>
                <a:cubicBezTo>
                  <a:pt x="580" y="330"/>
                  <a:pt x="608" y="355"/>
                  <a:pt x="555" y="320"/>
                </a:cubicBezTo>
                <a:cubicBezTo>
                  <a:pt x="544" y="306"/>
                  <a:pt x="537" y="288"/>
                  <a:pt x="523" y="277"/>
                </a:cubicBezTo>
                <a:cubicBezTo>
                  <a:pt x="514" y="270"/>
                  <a:pt x="500" y="273"/>
                  <a:pt x="491" y="267"/>
                </a:cubicBezTo>
                <a:cubicBezTo>
                  <a:pt x="474" y="255"/>
                  <a:pt x="462" y="238"/>
                  <a:pt x="448" y="224"/>
                </a:cubicBezTo>
                <a:cubicBezTo>
                  <a:pt x="439" y="215"/>
                  <a:pt x="426" y="211"/>
                  <a:pt x="416" y="203"/>
                </a:cubicBezTo>
                <a:cubicBezTo>
                  <a:pt x="397" y="186"/>
                  <a:pt x="363" y="149"/>
                  <a:pt x="363" y="149"/>
                </a:cubicBezTo>
                <a:cubicBezTo>
                  <a:pt x="339" y="78"/>
                  <a:pt x="273" y="24"/>
                  <a:pt x="203" y="0"/>
                </a:cubicBezTo>
                <a:cubicBezTo>
                  <a:pt x="157" y="4"/>
                  <a:pt x="110" y="4"/>
                  <a:pt x="64" y="11"/>
                </a:cubicBezTo>
                <a:cubicBezTo>
                  <a:pt x="42" y="14"/>
                  <a:pt x="0" y="32"/>
                  <a:pt x="0" y="32"/>
                </a:cubicBezTo>
                <a:cubicBezTo>
                  <a:pt x="12" y="100"/>
                  <a:pt x="11" y="74"/>
                  <a:pt x="11" y="1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15" name="Freeform 7"/>
          <p:cNvSpPr>
            <a:spLocks/>
          </p:cNvSpPr>
          <p:nvPr/>
        </p:nvSpPr>
        <p:spPr bwMode="auto">
          <a:xfrm>
            <a:off x="3810000" y="3581400"/>
            <a:ext cx="1420813" cy="1120775"/>
          </a:xfrm>
          <a:custGeom>
            <a:avLst/>
            <a:gdLst>
              <a:gd name="T0" fmla="*/ 0 w 895"/>
              <a:gd name="T1" fmla="*/ 2147483647 h 706"/>
              <a:gd name="T2" fmla="*/ 2147483647 w 895"/>
              <a:gd name="T3" fmla="*/ 2147483647 h 706"/>
              <a:gd name="T4" fmla="*/ 2147483647 w 895"/>
              <a:gd name="T5" fmla="*/ 2147483647 h 706"/>
              <a:gd name="T6" fmla="*/ 2147483647 w 895"/>
              <a:gd name="T7" fmla="*/ 2147483647 h 706"/>
              <a:gd name="T8" fmla="*/ 2147483647 w 895"/>
              <a:gd name="T9" fmla="*/ 2147483647 h 706"/>
              <a:gd name="T10" fmla="*/ 2147483647 w 895"/>
              <a:gd name="T11" fmla="*/ 2147483647 h 706"/>
              <a:gd name="T12" fmla="*/ 2147483647 w 895"/>
              <a:gd name="T13" fmla="*/ 2147483647 h 706"/>
              <a:gd name="T14" fmla="*/ 2147483647 w 895"/>
              <a:gd name="T15" fmla="*/ 2147483647 h 706"/>
              <a:gd name="T16" fmla="*/ 2147483647 w 895"/>
              <a:gd name="T17" fmla="*/ 2147483647 h 706"/>
              <a:gd name="T18" fmla="*/ 2147483647 w 895"/>
              <a:gd name="T19" fmla="*/ 2147483647 h 706"/>
              <a:gd name="T20" fmla="*/ 2147483647 w 895"/>
              <a:gd name="T21" fmla="*/ 2147483647 h 706"/>
              <a:gd name="T22" fmla="*/ 2147483647 w 895"/>
              <a:gd name="T23" fmla="*/ 2147483647 h 706"/>
              <a:gd name="T24" fmla="*/ 2147483647 w 895"/>
              <a:gd name="T25" fmla="*/ 2147483647 h 706"/>
              <a:gd name="T26" fmla="*/ 2147483647 w 895"/>
              <a:gd name="T27" fmla="*/ 2147483647 h 706"/>
              <a:gd name="T28" fmla="*/ 2147483647 w 895"/>
              <a:gd name="T29" fmla="*/ 2147483647 h 706"/>
              <a:gd name="T30" fmla="*/ 2147483647 w 895"/>
              <a:gd name="T31" fmla="*/ 2147483647 h 706"/>
              <a:gd name="T32" fmla="*/ 2147483647 w 895"/>
              <a:gd name="T33" fmla="*/ 2147483647 h 706"/>
              <a:gd name="T34" fmla="*/ 2147483647 w 895"/>
              <a:gd name="T35" fmla="*/ 2147483647 h 7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5"/>
              <a:gd name="T55" fmla="*/ 0 h 706"/>
              <a:gd name="T56" fmla="*/ 895 w 895"/>
              <a:gd name="T57" fmla="*/ 706 h 7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5" h="706">
                <a:moveTo>
                  <a:pt x="0" y="172"/>
                </a:moveTo>
                <a:cubicBezTo>
                  <a:pt x="4" y="137"/>
                  <a:pt x="4" y="101"/>
                  <a:pt x="11" y="66"/>
                </a:cubicBezTo>
                <a:cubicBezTo>
                  <a:pt x="15" y="44"/>
                  <a:pt x="32" y="2"/>
                  <a:pt x="32" y="2"/>
                </a:cubicBezTo>
                <a:cubicBezTo>
                  <a:pt x="115" y="12"/>
                  <a:pt x="170" y="4"/>
                  <a:pt x="256" y="12"/>
                </a:cubicBezTo>
                <a:cubicBezTo>
                  <a:pt x="340" y="41"/>
                  <a:pt x="213" y="0"/>
                  <a:pt x="363" y="34"/>
                </a:cubicBezTo>
                <a:cubicBezTo>
                  <a:pt x="385" y="39"/>
                  <a:pt x="427" y="55"/>
                  <a:pt x="427" y="55"/>
                </a:cubicBezTo>
                <a:cubicBezTo>
                  <a:pt x="438" y="69"/>
                  <a:pt x="444" y="88"/>
                  <a:pt x="459" y="98"/>
                </a:cubicBezTo>
                <a:cubicBezTo>
                  <a:pt x="488" y="117"/>
                  <a:pt x="526" y="121"/>
                  <a:pt x="555" y="140"/>
                </a:cubicBezTo>
                <a:cubicBezTo>
                  <a:pt x="508" y="187"/>
                  <a:pt x="543" y="140"/>
                  <a:pt x="576" y="172"/>
                </a:cubicBezTo>
                <a:cubicBezTo>
                  <a:pt x="587" y="182"/>
                  <a:pt x="578" y="203"/>
                  <a:pt x="587" y="215"/>
                </a:cubicBezTo>
                <a:cubicBezTo>
                  <a:pt x="597" y="229"/>
                  <a:pt x="617" y="235"/>
                  <a:pt x="629" y="247"/>
                </a:cubicBezTo>
                <a:cubicBezTo>
                  <a:pt x="638" y="256"/>
                  <a:pt x="642" y="270"/>
                  <a:pt x="651" y="279"/>
                </a:cubicBezTo>
                <a:cubicBezTo>
                  <a:pt x="684" y="312"/>
                  <a:pt x="736" y="315"/>
                  <a:pt x="779" y="322"/>
                </a:cubicBezTo>
                <a:cubicBezTo>
                  <a:pt x="810" y="452"/>
                  <a:pt x="779" y="290"/>
                  <a:pt x="779" y="396"/>
                </a:cubicBezTo>
                <a:cubicBezTo>
                  <a:pt x="779" y="468"/>
                  <a:pt x="810" y="529"/>
                  <a:pt x="821" y="599"/>
                </a:cubicBezTo>
                <a:cubicBezTo>
                  <a:pt x="836" y="690"/>
                  <a:pt x="817" y="651"/>
                  <a:pt x="853" y="706"/>
                </a:cubicBezTo>
                <a:cubicBezTo>
                  <a:pt x="864" y="702"/>
                  <a:pt x="883" y="706"/>
                  <a:pt x="885" y="695"/>
                </a:cubicBezTo>
                <a:cubicBezTo>
                  <a:pt x="895" y="635"/>
                  <a:pt x="864" y="546"/>
                  <a:pt x="864" y="4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16" name="Oval 8"/>
          <p:cNvSpPr>
            <a:spLocks noChangeArrowheads="1"/>
          </p:cNvSpPr>
          <p:nvPr/>
        </p:nvSpPr>
        <p:spPr bwMode="auto">
          <a:xfrm>
            <a:off x="3810000" y="990600"/>
            <a:ext cx="1524000" cy="12192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17" name="Oval 9"/>
          <p:cNvSpPr>
            <a:spLocks noChangeArrowheads="1"/>
          </p:cNvSpPr>
          <p:nvPr/>
        </p:nvSpPr>
        <p:spPr bwMode="auto">
          <a:xfrm>
            <a:off x="4343400" y="2209800"/>
            <a:ext cx="7620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18" name="Freeform 10"/>
          <p:cNvSpPr>
            <a:spLocks/>
          </p:cNvSpPr>
          <p:nvPr/>
        </p:nvSpPr>
        <p:spPr bwMode="auto">
          <a:xfrm>
            <a:off x="5092700" y="1485900"/>
            <a:ext cx="719138" cy="768350"/>
          </a:xfrm>
          <a:custGeom>
            <a:avLst/>
            <a:gdLst>
              <a:gd name="T0" fmla="*/ 2147483647 w 453"/>
              <a:gd name="T1" fmla="*/ 2147483647 h 484"/>
              <a:gd name="T2" fmla="*/ 2147483647 w 453"/>
              <a:gd name="T3" fmla="*/ 2147483647 h 484"/>
              <a:gd name="T4" fmla="*/ 2147483647 w 453"/>
              <a:gd name="T5" fmla="*/ 2147483647 h 484"/>
              <a:gd name="T6" fmla="*/ 2147483647 w 453"/>
              <a:gd name="T7" fmla="*/ 2147483647 h 484"/>
              <a:gd name="T8" fmla="*/ 2147483647 w 453"/>
              <a:gd name="T9" fmla="*/ 2147483647 h 484"/>
              <a:gd name="T10" fmla="*/ 2147483647 w 453"/>
              <a:gd name="T11" fmla="*/ 2147483647 h 484"/>
              <a:gd name="T12" fmla="*/ 2147483647 w 453"/>
              <a:gd name="T13" fmla="*/ 2147483647 h 484"/>
              <a:gd name="T14" fmla="*/ 2147483647 w 453"/>
              <a:gd name="T15" fmla="*/ 2147483647 h 484"/>
              <a:gd name="T16" fmla="*/ 2147483647 w 453"/>
              <a:gd name="T17" fmla="*/ 2147483647 h 484"/>
              <a:gd name="T18" fmla="*/ 2147483647 w 453"/>
              <a:gd name="T19" fmla="*/ 2147483647 h 484"/>
              <a:gd name="T20" fmla="*/ 2147483647 w 453"/>
              <a:gd name="T21" fmla="*/ 2147483647 h 484"/>
              <a:gd name="T22" fmla="*/ 2147483647 w 453"/>
              <a:gd name="T23" fmla="*/ 2147483647 h 4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3"/>
              <a:gd name="T37" fmla="*/ 0 h 484"/>
              <a:gd name="T38" fmla="*/ 453 w 453"/>
              <a:gd name="T39" fmla="*/ 484 h 4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3" h="484">
                <a:moveTo>
                  <a:pt x="35" y="355"/>
                </a:moveTo>
                <a:cubicBezTo>
                  <a:pt x="120" y="310"/>
                  <a:pt x="173" y="249"/>
                  <a:pt x="216" y="163"/>
                </a:cubicBezTo>
                <a:cubicBezTo>
                  <a:pt x="228" y="103"/>
                  <a:pt x="240" y="54"/>
                  <a:pt x="301" y="35"/>
                </a:cubicBezTo>
                <a:cubicBezTo>
                  <a:pt x="352" y="0"/>
                  <a:pt x="374" y="16"/>
                  <a:pt x="429" y="35"/>
                </a:cubicBezTo>
                <a:cubicBezTo>
                  <a:pt x="436" y="42"/>
                  <a:pt x="450" y="46"/>
                  <a:pt x="451" y="56"/>
                </a:cubicBezTo>
                <a:cubicBezTo>
                  <a:pt x="453" y="88"/>
                  <a:pt x="453" y="211"/>
                  <a:pt x="408" y="248"/>
                </a:cubicBezTo>
                <a:cubicBezTo>
                  <a:pt x="396" y="258"/>
                  <a:pt x="379" y="262"/>
                  <a:pt x="365" y="269"/>
                </a:cubicBezTo>
                <a:cubicBezTo>
                  <a:pt x="338" y="297"/>
                  <a:pt x="305" y="314"/>
                  <a:pt x="280" y="344"/>
                </a:cubicBezTo>
                <a:cubicBezTo>
                  <a:pt x="250" y="380"/>
                  <a:pt x="265" y="387"/>
                  <a:pt x="216" y="419"/>
                </a:cubicBezTo>
                <a:cubicBezTo>
                  <a:pt x="144" y="467"/>
                  <a:pt x="170" y="443"/>
                  <a:pt x="131" y="483"/>
                </a:cubicBezTo>
                <a:cubicBezTo>
                  <a:pt x="95" y="479"/>
                  <a:pt x="58" y="484"/>
                  <a:pt x="24" y="472"/>
                </a:cubicBezTo>
                <a:cubicBezTo>
                  <a:pt x="0" y="463"/>
                  <a:pt x="17" y="371"/>
                  <a:pt x="35" y="35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19" name="Rectangle 11"/>
          <p:cNvSpPr>
            <a:spLocks noChangeArrowheads="1"/>
          </p:cNvSpPr>
          <p:nvPr/>
        </p:nvSpPr>
        <p:spPr bwMode="auto">
          <a:xfrm>
            <a:off x="5029200" y="10668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20" name="Rectangle 12"/>
          <p:cNvSpPr>
            <a:spLocks noChangeArrowheads="1"/>
          </p:cNvSpPr>
          <p:nvPr/>
        </p:nvSpPr>
        <p:spPr bwMode="auto">
          <a:xfrm>
            <a:off x="4953000" y="20574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21" name="Freeform 13"/>
          <p:cNvSpPr>
            <a:spLocks/>
          </p:cNvSpPr>
          <p:nvPr/>
        </p:nvSpPr>
        <p:spPr bwMode="auto">
          <a:xfrm>
            <a:off x="4995863" y="3979863"/>
            <a:ext cx="320675" cy="896937"/>
          </a:xfrm>
          <a:custGeom>
            <a:avLst/>
            <a:gdLst>
              <a:gd name="T0" fmla="*/ 0 w 202"/>
              <a:gd name="T1" fmla="*/ 2147483647 h 565"/>
              <a:gd name="T2" fmla="*/ 2147483647 w 202"/>
              <a:gd name="T3" fmla="*/ 2147483647 h 565"/>
              <a:gd name="T4" fmla="*/ 2147483647 w 202"/>
              <a:gd name="T5" fmla="*/ 2147483647 h 565"/>
              <a:gd name="T6" fmla="*/ 2147483647 w 202"/>
              <a:gd name="T7" fmla="*/ 0 h 565"/>
              <a:gd name="T8" fmla="*/ 0 60000 65536"/>
              <a:gd name="T9" fmla="*/ 0 60000 65536"/>
              <a:gd name="T10" fmla="*/ 0 60000 65536"/>
              <a:gd name="T11" fmla="*/ 0 60000 65536"/>
              <a:gd name="T12" fmla="*/ 0 w 202"/>
              <a:gd name="T13" fmla="*/ 0 h 565"/>
              <a:gd name="T14" fmla="*/ 202 w 202"/>
              <a:gd name="T15" fmla="*/ 565 h 565"/>
            </a:gdLst>
            <a:ahLst/>
            <a:cxnLst>
              <a:cxn ang="T8">
                <a:pos x="T0" y="T1"/>
              </a:cxn>
              <a:cxn ang="T9">
                <a:pos x="T2" y="T3"/>
              </a:cxn>
              <a:cxn ang="T10">
                <a:pos x="T4" y="T5"/>
              </a:cxn>
              <a:cxn ang="T11">
                <a:pos x="T6" y="T7"/>
              </a:cxn>
            </a:cxnLst>
            <a:rect l="T12" t="T13" r="T14" b="T15"/>
            <a:pathLst>
              <a:path w="202" h="565">
                <a:moveTo>
                  <a:pt x="0" y="501"/>
                </a:moveTo>
                <a:cubicBezTo>
                  <a:pt x="36" y="537"/>
                  <a:pt x="69" y="549"/>
                  <a:pt x="117" y="565"/>
                </a:cubicBezTo>
                <a:cubicBezTo>
                  <a:pt x="165" y="553"/>
                  <a:pt x="187" y="549"/>
                  <a:pt x="202" y="501"/>
                </a:cubicBezTo>
                <a:cubicBezTo>
                  <a:pt x="195" y="333"/>
                  <a:pt x="170" y="166"/>
                  <a:pt x="17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22" name="Freeform 14"/>
          <p:cNvSpPr>
            <a:spLocks/>
          </p:cNvSpPr>
          <p:nvPr/>
        </p:nvSpPr>
        <p:spPr bwMode="auto">
          <a:xfrm>
            <a:off x="3490913" y="560388"/>
            <a:ext cx="1774825" cy="3419475"/>
          </a:xfrm>
          <a:custGeom>
            <a:avLst/>
            <a:gdLst>
              <a:gd name="T0" fmla="*/ 2147483647 w 1118"/>
              <a:gd name="T1" fmla="*/ 2147483647 h 2154"/>
              <a:gd name="T2" fmla="*/ 2147483647 w 1118"/>
              <a:gd name="T3" fmla="*/ 2147483647 h 2154"/>
              <a:gd name="T4" fmla="*/ 2147483647 w 1118"/>
              <a:gd name="T5" fmla="*/ 2147483647 h 2154"/>
              <a:gd name="T6" fmla="*/ 2147483647 w 1118"/>
              <a:gd name="T7" fmla="*/ 2147483647 h 2154"/>
              <a:gd name="T8" fmla="*/ 2147483647 w 1118"/>
              <a:gd name="T9" fmla="*/ 2147483647 h 2154"/>
              <a:gd name="T10" fmla="*/ 2147483647 w 1118"/>
              <a:gd name="T11" fmla="*/ 2147483647 h 2154"/>
              <a:gd name="T12" fmla="*/ 2147483647 w 1118"/>
              <a:gd name="T13" fmla="*/ 2147483647 h 2154"/>
              <a:gd name="T14" fmla="*/ 2147483647 w 1118"/>
              <a:gd name="T15" fmla="*/ 2147483647 h 2154"/>
              <a:gd name="T16" fmla="*/ 2147483647 w 1118"/>
              <a:gd name="T17" fmla="*/ 2147483647 h 2154"/>
              <a:gd name="T18" fmla="*/ 2147483647 w 1118"/>
              <a:gd name="T19" fmla="*/ 2147483647 h 2154"/>
              <a:gd name="T20" fmla="*/ 2147483647 w 1118"/>
              <a:gd name="T21" fmla="*/ 2147483647 h 2154"/>
              <a:gd name="T22" fmla="*/ 2147483647 w 1118"/>
              <a:gd name="T23" fmla="*/ 2147483647 h 2154"/>
              <a:gd name="T24" fmla="*/ 2147483647 w 1118"/>
              <a:gd name="T25" fmla="*/ 2147483647 h 2154"/>
              <a:gd name="T26" fmla="*/ 2147483647 w 1118"/>
              <a:gd name="T27" fmla="*/ 2147483647 h 2154"/>
              <a:gd name="T28" fmla="*/ 2147483647 w 1118"/>
              <a:gd name="T29" fmla="*/ 2147483647 h 2154"/>
              <a:gd name="T30" fmla="*/ 2147483647 w 1118"/>
              <a:gd name="T31" fmla="*/ 2147483647 h 2154"/>
              <a:gd name="T32" fmla="*/ 2147483647 w 1118"/>
              <a:gd name="T33" fmla="*/ 2147483647 h 2154"/>
              <a:gd name="T34" fmla="*/ 2147483647 w 1118"/>
              <a:gd name="T35" fmla="*/ 2147483647 h 2154"/>
              <a:gd name="T36" fmla="*/ 2147483647 w 1118"/>
              <a:gd name="T37" fmla="*/ 2147483647 h 2154"/>
              <a:gd name="T38" fmla="*/ 2147483647 w 1118"/>
              <a:gd name="T39" fmla="*/ 2147483647 h 2154"/>
              <a:gd name="T40" fmla="*/ 2147483647 w 1118"/>
              <a:gd name="T41" fmla="*/ 2147483647 h 2154"/>
              <a:gd name="T42" fmla="*/ 2147483647 w 1118"/>
              <a:gd name="T43" fmla="*/ 2147483647 h 2154"/>
              <a:gd name="T44" fmla="*/ 2147483647 w 1118"/>
              <a:gd name="T45" fmla="*/ 2147483647 h 2154"/>
              <a:gd name="T46" fmla="*/ 2147483647 w 1118"/>
              <a:gd name="T47" fmla="*/ 2147483647 h 2154"/>
              <a:gd name="T48" fmla="*/ 2147483647 w 1118"/>
              <a:gd name="T49" fmla="*/ 2147483647 h 2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8"/>
              <a:gd name="T76" fmla="*/ 0 h 2154"/>
              <a:gd name="T77" fmla="*/ 1118 w 1118"/>
              <a:gd name="T78" fmla="*/ 2154 h 2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8" h="2154">
                <a:moveTo>
                  <a:pt x="1118" y="2154"/>
                </a:moveTo>
                <a:cubicBezTo>
                  <a:pt x="1110" y="2065"/>
                  <a:pt x="1109" y="2001"/>
                  <a:pt x="1033" y="1951"/>
                </a:cubicBezTo>
                <a:cubicBezTo>
                  <a:pt x="983" y="1876"/>
                  <a:pt x="1011" y="1901"/>
                  <a:pt x="958" y="1866"/>
                </a:cubicBezTo>
                <a:cubicBezTo>
                  <a:pt x="923" y="1813"/>
                  <a:pt x="875" y="1772"/>
                  <a:pt x="830" y="1727"/>
                </a:cubicBezTo>
                <a:cubicBezTo>
                  <a:pt x="787" y="1684"/>
                  <a:pt x="745" y="1642"/>
                  <a:pt x="702" y="1599"/>
                </a:cubicBezTo>
                <a:cubicBezTo>
                  <a:pt x="693" y="1590"/>
                  <a:pt x="690" y="1576"/>
                  <a:pt x="681" y="1567"/>
                </a:cubicBezTo>
                <a:cubicBezTo>
                  <a:pt x="646" y="1532"/>
                  <a:pt x="640" y="1542"/>
                  <a:pt x="606" y="1514"/>
                </a:cubicBezTo>
                <a:cubicBezTo>
                  <a:pt x="560" y="1477"/>
                  <a:pt x="572" y="1440"/>
                  <a:pt x="521" y="1407"/>
                </a:cubicBezTo>
                <a:cubicBezTo>
                  <a:pt x="498" y="1372"/>
                  <a:pt x="414" y="1268"/>
                  <a:pt x="382" y="1247"/>
                </a:cubicBezTo>
                <a:cubicBezTo>
                  <a:pt x="356" y="1230"/>
                  <a:pt x="348" y="1228"/>
                  <a:pt x="329" y="1204"/>
                </a:cubicBezTo>
                <a:cubicBezTo>
                  <a:pt x="306" y="1174"/>
                  <a:pt x="275" y="1151"/>
                  <a:pt x="254" y="1119"/>
                </a:cubicBezTo>
                <a:cubicBezTo>
                  <a:pt x="247" y="1108"/>
                  <a:pt x="242" y="1096"/>
                  <a:pt x="233" y="1087"/>
                </a:cubicBezTo>
                <a:cubicBezTo>
                  <a:pt x="185" y="1039"/>
                  <a:pt x="209" y="1101"/>
                  <a:pt x="158" y="1023"/>
                </a:cubicBezTo>
                <a:cubicBezTo>
                  <a:pt x="134" y="986"/>
                  <a:pt x="126" y="959"/>
                  <a:pt x="94" y="927"/>
                </a:cubicBezTo>
                <a:cubicBezTo>
                  <a:pt x="78" y="879"/>
                  <a:pt x="69" y="830"/>
                  <a:pt x="41" y="788"/>
                </a:cubicBezTo>
                <a:cubicBezTo>
                  <a:pt x="0" y="633"/>
                  <a:pt x="11" y="584"/>
                  <a:pt x="30" y="362"/>
                </a:cubicBezTo>
                <a:cubicBezTo>
                  <a:pt x="32" y="338"/>
                  <a:pt x="64" y="308"/>
                  <a:pt x="73" y="287"/>
                </a:cubicBezTo>
                <a:cubicBezTo>
                  <a:pt x="82" y="266"/>
                  <a:pt x="78" y="239"/>
                  <a:pt x="94" y="223"/>
                </a:cubicBezTo>
                <a:cubicBezTo>
                  <a:pt x="123" y="196"/>
                  <a:pt x="153" y="174"/>
                  <a:pt x="190" y="159"/>
                </a:cubicBezTo>
                <a:cubicBezTo>
                  <a:pt x="211" y="151"/>
                  <a:pt x="254" y="138"/>
                  <a:pt x="254" y="138"/>
                </a:cubicBezTo>
                <a:cubicBezTo>
                  <a:pt x="318" y="74"/>
                  <a:pt x="448" y="69"/>
                  <a:pt x="532" y="52"/>
                </a:cubicBezTo>
                <a:cubicBezTo>
                  <a:pt x="600" y="54"/>
                  <a:pt x="849" y="0"/>
                  <a:pt x="905" y="127"/>
                </a:cubicBezTo>
                <a:cubicBezTo>
                  <a:pt x="943" y="214"/>
                  <a:pt x="904" y="170"/>
                  <a:pt x="948" y="212"/>
                </a:cubicBezTo>
                <a:cubicBezTo>
                  <a:pt x="965" y="362"/>
                  <a:pt x="952" y="512"/>
                  <a:pt x="926" y="660"/>
                </a:cubicBezTo>
                <a:cubicBezTo>
                  <a:pt x="917" y="797"/>
                  <a:pt x="894" y="927"/>
                  <a:pt x="894" y="10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23" name="Freeform 15"/>
          <p:cNvSpPr>
            <a:spLocks/>
          </p:cNvSpPr>
          <p:nvPr/>
        </p:nvSpPr>
        <p:spPr bwMode="auto">
          <a:xfrm>
            <a:off x="3302000" y="390525"/>
            <a:ext cx="1920875" cy="3995738"/>
          </a:xfrm>
          <a:custGeom>
            <a:avLst/>
            <a:gdLst>
              <a:gd name="T0" fmla="*/ 2147483647 w 1210"/>
              <a:gd name="T1" fmla="*/ 2147483647 h 2517"/>
              <a:gd name="T2" fmla="*/ 2147483647 w 1210"/>
              <a:gd name="T3" fmla="*/ 2147483647 h 2517"/>
              <a:gd name="T4" fmla="*/ 2147483647 w 1210"/>
              <a:gd name="T5" fmla="*/ 2147483647 h 2517"/>
              <a:gd name="T6" fmla="*/ 2147483647 w 1210"/>
              <a:gd name="T7" fmla="*/ 2147483647 h 2517"/>
              <a:gd name="T8" fmla="*/ 2147483647 w 1210"/>
              <a:gd name="T9" fmla="*/ 2147483647 h 2517"/>
              <a:gd name="T10" fmla="*/ 2147483647 w 1210"/>
              <a:gd name="T11" fmla="*/ 2147483647 h 2517"/>
              <a:gd name="T12" fmla="*/ 2147483647 w 1210"/>
              <a:gd name="T13" fmla="*/ 2147483647 h 2517"/>
              <a:gd name="T14" fmla="*/ 2147483647 w 1210"/>
              <a:gd name="T15" fmla="*/ 2147483647 h 2517"/>
              <a:gd name="T16" fmla="*/ 2147483647 w 1210"/>
              <a:gd name="T17" fmla="*/ 2147483647 h 2517"/>
              <a:gd name="T18" fmla="*/ 2147483647 w 1210"/>
              <a:gd name="T19" fmla="*/ 2147483647 h 2517"/>
              <a:gd name="T20" fmla="*/ 2147483647 w 1210"/>
              <a:gd name="T21" fmla="*/ 2147483647 h 2517"/>
              <a:gd name="T22" fmla="*/ 0 w 1210"/>
              <a:gd name="T23" fmla="*/ 2147483647 h 2517"/>
              <a:gd name="T24" fmla="*/ 2147483647 w 1210"/>
              <a:gd name="T25" fmla="*/ 2147483647 h 2517"/>
              <a:gd name="T26" fmla="*/ 2147483647 w 1210"/>
              <a:gd name="T27" fmla="*/ 2147483647 h 2517"/>
              <a:gd name="T28" fmla="*/ 2147483647 w 1210"/>
              <a:gd name="T29" fmla="*/ 2147483647 h 2517"/>
              <a:gd name="T30" fmla="*/ 2147483647 w 1210"/>
              <a:gd name="T31" fmla="*/ 2147483647 h 2517"/>
              <a:gd name="T32" fmla="*/ 2147483647 w 1210"/>
              <a:gd name="T33" fmla="*/ 2147483647 h 2517"/>
              <a:gd name="T34" fmla="*/ 2147483647 w 1210"/>
              <a:gd name="T35" fmla="*/ 2147483647 h 2517"/>
              <a:gd name="T36" fmla="*/ 2147483647 w 1210"/>
              <a:gd name="T37" fmla="*/ 2147483647 h 2517"/>
              <a:gd name="T38" fmla="*/ 2147483647 w 1210"/>
              <a:gd name="T39" fmla="*/ 2147483647 h 2517"/>
              <a:gd name="T40" fmla="*/ 2147483647 w 1210"/>
              <a:gd name="T41" fmla="*/ 2147483647 h 2517"/>
              <a:gd name="T42" fmla="*/ 2147483647 w 1210"/>
              <a:gd name="T43" fmla="*/ 2147483647 h 2517"/>
              <a:gd name="T44" fmla="*/ 2147483647 w 1210"/>
              <a:gd name="T45" fmla="*/ 2147483647 h 2517"/>
              <a:gd name="T46" fmla="*/ 2147483647 w 1210"/>
              <a:gd name="T47" fmla="*/ 2147483647 h 2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0"/>
              <a:gd name="T73" fmla="*/ 0 h 2517"/>
              <a:gd name="T74" fmla="*/ 1210 w 1210"/>
              <a:gd name="T75" fmla="*/ 2517 h 2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0" h="2517">
                <a:moveTo>
                  <a:pt x="1184" y="2517"/>
                </a:moveTo>
                <a:cubicBezTo>
                  <a:pt x="1071" y="2404"/>
                  <a:pt x="1210" y="2223"/>
                  <a:pt x="1056" y="2122"/>
                </a:cubicBezTo>
                <a:cubicBezTo>
                  <a:pt x="1040" y="2098"/>
                  <a:pt x="1036" y="2086"/>
                  <a:pt x="1013" y="2069"/>
                </a:cubicBezTo>
                <a:cubicBezTo>
                  <a:pt x="992" y="2054"/>
                  <a:pt x="949" y="2026"/>
                  <a:pt x="949" y="2026"/>
                </a:cubicBezTo>
                <a:cubicBezTo>
                  <a:pt x="889" y="1935"/>
                  <a:pt x="806" y="1852"/>
                  <a:pt x="725" y="1781"/>
                </a:cubicBezTo>
                <a:cubicBezTo>
                  <a:pt x="662" y="1726"/>
                  <a:pt x="614" y="1656"/>
                  <a:pt x="544" y="1610"/>
                </a:cubicBezTo>
                <a:cubicBezTo>
                  <a:pt x="494" y="1535"/>
                  <a:pt x="522" y="1560"/>
                  <a:pt x="469" y="1525"/>
                </a:cubicBezTo>
                <a:cubicBezTo>
                  <a:pt x="456" y="1483"/>
                  <a:pt x="441" y="1474"/>
                  <a:pt x="405" y="1450"/>
                </a:cubicBezTo>
                <a:cubicBezTo>
                  <a:pt x="379" y="1410"/>
                  <a:pt x="343" y="1388"/>
                  <a:pt x="309" y="1354"/>
                </a:cubicBezTo>
                <a:cubicBezTo>
                  <a:pt x="281" y="1326"/>
                  <a:pt x="260" y="1288"/>
                  <a:pt x="235" y="1258"/>
                </a:cubicBezTo>
                <a:cubicBezTo>
                  <a:pt x="145" y="1153"/>
                  <a:pt x="44" y="1080"/>
                  <a:pt x="11" y="938"/>
                </a:cubicBezTo>
                <a:cubicBezTo>
                  <a:pt x="7" y="863"/>
                  <a:pt x="0" y="789"/>
                  <a:pt x="0" y="714"/>
                </a:cubicBezTo>
                <a:cubicBezTo>
                  <a:pt x="0" y="564"/>
                  <a:pt x="12" y="301"/>
                  <a:pt x="192" y="245"/>
                </a:cubicBezTo>
                <a:cubicBezTo>
                  <a:pt x="206" y="204"/>
                  <a:pt x="214" y="194"/>
                  <a:pt x="256" y="181"/>
                </a:cubicBezTo>
                <a:cubicBezTo>
                  <a:pt x="308" y="129"/>
                  <a:pt x="288" y="121"/>
                  <a:pt x="320" y="170"/>
                </a:cubicBezTo>
                <a:cubicBezTo>
                  <a:pt x="359" y="156"/>
                  <a:pt x="398" y="141"/>
                  <a:pt x="437" y="127"/>
                </a:cubicBezTo>
                <a:cubicBezTo>
                  <a:pt x="480" y="64"/>
                  <a:pt x="431" y="120"/>
                  <a:pt x="512" y="85"/>
                </a:cubicBezTo>
                <a:cubicBezTo>
                  <a:pt x="521" y="81"/>
                  <a:pt x="524" y="68"/>
                  <a:pt x="533" y="63"/>
                </a:cubicBezTo>
                <a:cubicBezTo>
                  <a:pt x="585" y="37"/>
                  <a:pt x="649" y="29"/>
                  <a:pt x="704" y="10"/>
                </a:cubicBezTo>
                <a:cubicBezTo>
                  <a:pt x="857" y="16"/>
                  <a:pt x="944" y="0"/>
                  <a:pt x="1067" y="42"/>
                </a:cubicBezTo>
                <a:cubicBezTo>
                  <a:pt x="1115" y="114"/>
                  <a:pt x="1091" y="88"/>
                  <a:pt x="1131" y="127"/>
                </a:cubicBezTo>
                <a:cubicBezTo>
                  <a:pt x="1186" y="305"/>
                  <a:pt x="1144" y="156"/>
                  <a:pt x="1131" y="618"/>
                </a:cubicBezTo>
                <a:cubicBezTo>
                  <a:pt x="1128" y="727"/>
                  <a:pt x="1139" y="938"/>
                  <a:pt x="1099" y="1066"/>
                </a:cubicBezTo>
                <a:cubicBezTo>
                  <a:pt x="1094" y="1105"/>
                  <a:pt x="1077" y="1173"/>
                  <a:pt x="1077" y="12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24" name="Line 16"/>
          <p:cNvSpPr>
            <a:spLocks noChangeShapeType="1"/>
          </p:cNvSpPr>
          <p:nvPr/>
        </p:nvSpPr>
        <p:spPr bwMode="auto">
          <a:xfrm flipH="1">
            <a:off x="5029200" y="2209800"/>
            <a:ext cx="762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25" name="Freeform 17"/>
          <p:cNvSpPr>
            <a:spLocks/>
          </p:cNvSpPr>
          <p:nvPr/>
        </p:nvSpPr>
        <p:spPr bwMode="auto">
          <a:xfrm>
            <a:off x="5080000" y="2252663"/>
            <a:ext cx="101600" cy="117475"/>
          </a:xfrm>
          <a:custGeom>
            <a:avLst/>
            <a:gdLst>
              <a:gd name="T0" fmla="*/ 0 w 64"/>
              <a:gd name="T1" fmla="*/ 2147483647 h 74"/>
              <a:gd name="T2" fmla="*/ 2147483647 w 64"/>
              <a:gd name="T3" fmla="*/ 0 h 74"/>
              <a:gd name="T4" fmla="*/ 0 60000 65536"/>
              <a:gd name="T5" fmla="*/ 0 60000 65536"/>
              <a:gd name="T6" fmla="*/ 0 w 64"/>
              <a:gd name="T7" fmla="*/ 0 h 74"/>
              <a:gd name="T8" fmla="*/ 64 w 64"/>
              <a:gd name="T9" fmla="*/ 74 h 74"/>
            </a:gdLst>
            <a:ahLst/>
            <a:cxnLst>
              <a:cxn ang="T4">
                <a:pos x="T0" y="T1"/>
              </a:cxn>
              <a:cxn ang="T5">
                <a:pos x="T2" y="T3"/>
              </a:cxn>
            </a:cxnLst>
            <a:rect l="T6" t="T7" r="T8" b="T9"/>
            <a:pathLst>
              <a:path w="64" h="74">
                <a:moveTo>
                  <a:pt x="0" y="74"/>
                </a:moveTo>
                <a:cubicBezTo>
                  <a:pt x="33" y="52"/>
                  <a:pt x="46" y="34"/>
                  <a:pt x="6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26" name="Freeform 18"/>
          <p:cNvSpPr>
            <a:spLocks/>
          </p:cNvSpPr>
          <p:nvPr/>
        </p:nvSpPr>
        <p:spPr bwMode="auto">
          <a:xfrm>
            <a:off x="4013200" y="2489200"/>
            <a:ext cx="322263" cy="33338"/>
          </a:xfrm>
          <a:custGeom>
            <a:avLst/>
            <a:gdLst>
              <a:gd name="T0" fmla="*/ 2147483647 w 203"/>
              <a:gd name="T1" fmla="*/ 2147483647 h 21"/>
              <a:gd name="T2" fmla="*/ 0 w 203"/>
              <a:gd name="T3" fmla="*/ 0 h 21"/>
              <a:gd name="T4" fmla="*/ 0 60000 65536"/>
              <a:gd name="T5" fmla="*/ 0 60000 65536"/>
              <a:gd name="T6" fmla="*/ 0 w 203"/>
              <a:gd name="T7" fmla="*/ 0 h 21"/>
              <a:gd name="T8" fmla="*/ 203 w 203"/>
              <a:gd name="T9" fmla="*/ 21 h 21"/>
            </a:gdLst>
            <a:ahLst/>
            <a:cxnLst>
              <a:cxn ang="T4">
                <a:pos x="T0" y="T1"/>
              </a:cxn>
              <a:cxn ang="T5">
                <a:pos x="T2" y="T3"/>
              </a:cxn>
            </a:cxnLst>
            <a:rect l="T6" t="T7" r="T8" b="T9"/>
            <a:pathLst>
              <a:path w="203" h="21">
                <a:moveTo>
                  <a:pt x="203" y="21"/>
                </a:moveTo>
                <a:cubicBezTo>
                  <a:pt x="133" y="15"/>
                  <a:pt x="68"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27" name="Freeform 19"/>
          <p:cNvSpPr>
            <a:spLocks/>
          </p:cNvSpPr>
          <p:nvPr/>
        </p:nvSpPr>
        <p:spPr bwMode="auto">
          <a:xfrm>
            <a:off x="2484438" y="2471738"/>
            <a:ext cx="1257300" cy="1965325"/>
          </a:xfrm>
          <a:custGeom>
            <a:avLst/>
            <a:gdLst>
              <a:gd name="T0" fmla="*/ 2147483647 w 792"/>
              <a:gd name="T1" fmla="*/ 0 h 1238"/>
              <a:gd name="T2" fmla="*/ 2147483647 w 792"/>
              <a:gd name="T3" fmla="*/ 2147483647 h 1238"/>
              <a:gd name="T4" fmla="*/ 2147483647 w 792"/>
              <a:gd name="T5" fmla="*/ 2147483647 h 1238"/>
              <a:gd name="T6" fmla="*/ 2147483647 w 792"/>
              <a:gd name="T7" fmla="*/ 2147483647 h 1238"/>
              <a:gd name="T8" fmla="*/ 2147483647 w 792"/>
              <a:gd name="T9" fmla="*/ 2147483647 h 1238"/>
              <a:gd name="T10" fmla="*/ 2147483647 w 792"/>
              <a:gd name="T11" fmla="*/ 2147483647 h 1238"/>
              <a:gd name="T12" fmla="*/ 2147483647 w 792"/>
              <a:gd name="T13" fmla="*/ 2147483647 h 1238"/>
              <a:gd name="T14" fmla="*/ 2147483647 w 792"/>
              <a:gd name="T15" fmla="*/ 2147483647 h 1238"/>
              <a:gd name="T16" fmla="*/ 2147483647 w 792"/>
              <a:gd name="T17" fmla="*/ 2147483647 h 1238"/>
              <a:gd name="T18" fmla="*/ 2147483647 w 792"/>
              <a:gd name="T19" fmla="*/ 2147483647 h 1238"/>
              <a:gd name="T20" fmla="*/ 2147483647 w 792"/>
              <a:gd name="T21" fmla="*/ 2147483647 h 1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1238"/>
              <a:gd name="T35" fmla="*/ 792 w 792"/>
              <a:gd name="T36" fmla="*/ 1238 h 1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1238">
                <a:moveTo>
                  <a:pt x="792" y="0"/>
                </a:moveTo>
                <a:cubicBezTo>
                  <a:pt x="666" y="43"/>
                  <a:pt x="406" y="28"/>
                  <a:pt x="291" y="32"/>
                </a:cubicBezTo>
                <a:cubicBezTo>
                  <a:pt x="234" y="52"/>
                  <a:pt x="201" y="96"/>
                  <a:pt x="152" y="128"/>
                </a:cubicBezTo>
                <a:cubicBezTo>
                  <a:pt x="145" y="139"/>
                  <a:pt x="139" y="150"/>
                  <a:pt x="131" y="160"/>
                </a:cubicBezTo>
                <a:cubicBezTo>
                  <a:pt x="118" y="175"/>
                  <a:pt x="88" y="203"/>
                  <a:pt x="88" y="203"/>
                </a:cubicBezTo>
                <a:cubicBezTo>
                  <a:pt x="81" y="224"/>
                  <a:pt x="79" y="248"/>
                  <a:pt x="67" y="267"/>
                </a:cubicBezTo>
                <a:cubicBezTo>
                  <a:pt x="60" y="278"/>
                  <a:pt x="51" y="287"/>
                  <a:pt x="46" y="299"/>
                </a:cubicBezTo>
                <a:cubicBezTo>
                  <a:pt x="37" y="320"/>
                  <a:pt x="24" y="363"/>
                  <a:pt x="24" y="363"/>
                </a:cubicBezTo>
                <a:cubicBezTo>
                  <a:pt x="28" y="466"/>
                  <a:pt x="0" y="815"/>
                  <a:pt x="78" y="928"/>
                </a:cubicBezTo>
                <a:cubicBezTo>
                  <a:pt x="88" y="960"/>
                  <a:pt x="119" y="980"/>
                  <a:pt x="120" y="1014"/>
                </a:cubicBezTo>
                <a:cubicBezTo>
                  <a:pt x="123" y="1089"/>
                  <a:pt x="120" y="1163"/>
                  <a:pt x="120" y="12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28" name="Freeform 20"/>
          <p:cNvSpPr>
            <a:spLocks/>
          </p:cNvSpPr>
          <p:nvPr/>
        </p:nvSpPr>
        <p:spPr bwMode="auto">
          <a:xfrm>
            <a:off x="3911600" y="2354263"/>
            <a:ext cx="439738" cy="33337"/>
          </a:xfrm>
          <a:custGeom>
            <a:avLst/>
            <a:gdLst>
              <a:gd name="T0" fmla="*/ 2147483647 w 277"/>
              <a:gd name="T1" fmla="*/ 2147483647 h 21"/>
              <a:gd name="T2" fmla="*/ 0 w 277"/>
              <a:gd name="T3" fmla="*/ 0 h 21"/>
              <a:gd name="T4" fmla="*/ 0 60000 65536"/>
              <a:gd name="T5" fmla="*/ 0 60000 65536"/>
              <a:gd name="T6" fmla="*/ 0 w 277"/>
              <a:gd name="T7" fmla="*/ 0 h 21"/>
              <a:gd name="T8" fmla="*/ 277 w 277"/>
              <a:gd name="T9" fmla="*/ 21 h 21"/>
            </a:gdLst>
            <a:ahLst/>
            <a:cxnLst>
              <a:cxn ang="T4">
                <a:pos x="T0" y="T1"/>
              </a:cxn>
              <a:cxn ang="T5">
                <a:pos x="T2" y="T3"/>
              </a:cxn>
            </a:cxnLst>
            <a:rect l="T6" t="T7" r="T8" b="T9"/>
            <a:pathLst>
              <a:path w="277" h="21">
                <a:moveTo>
                  <a:pt x="277" y="21"/>
                </a:moveTo>
                <a:cubicBezTo>
                  <a:pt x="170" y="11"/>
                  <a:pt x="109"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29" name="Freeform 21"/>
          <p:cNvSpPr>
            <a:spLocks/>
          </p:cNvSpPr>
          <p:nvPr/>
        </p:nvSpPr>
        <p:spPr bwMode="auto">
          <a:xfrm>
            <a:off x="2266950" y="2354263"/>
            <a:ext cx="1357313" cy="2032000"/>
          </a:xfrm>
          <a:custGeom>
            <a:avLst/>
            <a:gdLst>
              <a:gd name="T0" fmla="*/ 2147483647 w 855"/>
              <a:gd name="T1" fmla="*/ 0 h 1280"/>
              <a:gd name="T2" fmla="*/ 2147483647 w 855"/>
              <a:gd name="T3" fmla="*/ 2147483647 h 1280"/>
              <a:gd name="T4" fmla="*/ 2147483647 w 855"/>
              <a:gd name="T5" fmla="*/ 2147483647 h 1280"/>
              <a:gd name="T6" fmla="*/ 2147483647 w 855"/>
              <a:gd name="T7" fmla="*/ 2147483647 h 1280"/>
              <a:gd name="T8" fmla="*/ 2147483647 w 855"/>
              <a:gd name="T9" fmla="*/ 2147483647 h 1280"/>
              <a:gd name="T10" fmla="*/ 2147483647 w 855"/>
              <a:gd name="T11" fmla="*/ 2147483647 h 1280"/>
              <a:gd name="T12" fmla="*/ 2147483647 w 855"/>
              <a:gd name="T13" fmla="*/ 2147483647 h 1280"/>
              <a:gd name="T14" fmla="*/ 2147483647 w 855"/>
              <a:gd name="T15" fmla="*/ 2147483647 h 1280"/>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280"/>
              <a:gd name="T26" fmla="*/ 855 w 855"/>
              <a:gd name="T27" fmla="*/ 1280 h 1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280">
                <a:moveTo>
                  <a:pt x="855" y="0"/>
                </a:moveTo>
                <a:cubicBezTo>
                  <a:pt x="631" y="6"/>
                  <a:pt x="411" y="8"/>
                  <a:pt x="193" y="64"/>
                </a:cubicBezTo>
                <a:cubicBezTo>
                  <a:pt x="133" y="155"/>
                  <a:pt x="232" y="14"/>
                  <a:pt x="108" y="138"/>
                </a:cubicBezTo>
                <a:cubicBezTo>
                  <a:pt x="94" y="152"/>
                  <a:pt x="65" y="181"/>
                  <a:pt x="65" y="181"/>
                </a:cubicBezTo>
                <a:cubicBezTo>
                  <a:pt x="38" y="268"/>
                  <a:pt x="56" y="360"/>
                  <a:pt x="33" y="448"/>
                </a:cubicBezTo>
                <a:cubicBezTo>
                  <a:pt x="37" y="527"/>
                  <a:pt x="21" y="705"/>
                  <a:pt x="76" y="789"/>
                </a:cubicBezTo>
                <a:cubicBezTo>
                  <a:pt x="95" y="915"/>
                  <a:pt x="0" y="1139"/>
                  <a:pt x="129" y="1184"/>
                </a:cubicBezTo>
                <a:cubicBezTo>
                  <a:pt x="156" y="1210"/>
                  <a:pt x="172" y="1240"/>
                  <a:pt x="172" y="12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30" name="WordArt 22"/>
          <p:cNvSpPr>
            <a:spLocks noChangeArrowheads="1" noChangeShapeType="1" noTextEdit="1"/>
          </p:cNvSpPr>
          <p:nvPr/>
        </p:nvSpPr>
        <p:spPr bwMode="auto">
          <a:xfrm>
            <a:off x="6781800" y="4800600"/>
            <a:ext cx="17764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94231" name="AutoShape 23"/>
          <p:cNvSpPr>
            <a:spLocks noChangeArrowheads="1"/>
          </p:cNvSpPr>
          <p:nvPr/>
        </p:nvSpPr>
        <p:spPr bwMode="auto">
          <a:xfrm>
            <a:off x="4724400" y="4876800"/>
            <a:ext cx="1905000" cy="381000"/>
          </a:xfrm>
          <a:prstGeom prst="leftArrow">
            <a:avLst>
              <a:gd name="adj1" fmla="val 50000"/>
              <a:gd name="adj2" fmla="val 125000"/>
            </a:avLst>
          </a:prstGeom>
          <a:solidFill>
            <a:srgbClr val="0066FF"/>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32" name="WordArt 24"/>
          <p:cNvSpPr>
            <a:spLocks noChangeArrowheads="1" noChangeShapeType="1" noTextEdit="1"/>
          </p:cNvSpPr>
          <p:nvPr/>
        </p:nvSpPr>
        <p:spPr bwMode="auto">
          <a:xfrm>
            <a:off x="381000" y="3657600"/>
            <a:ext cx="1066800"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94233" name="AutoShape 25"/>
          <p:cNvSpPr>
            <a:spLocks noChangeArrowheads="1"/>
          </p:cNvSpPr>
          <p:nvPr/>
        </p:nvSpPr>
        <p:spPr bwMode="auto">
          <a:xfrm rot="10800000">
            <a:off x="1600200" y="3733800"/>
            <a:ext cx="762000" cy="381000"/>
          </a:xfrm>
          <a:prstGeom prst="leftArrow">
            <a:avLst>
              <a:gd name="adj1" fmla="val 50000"/>
              <a:gd name="adj2" fmla="val 5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34" name="WordArt 26"/>
          <p:cNvSpPr>
            <a:spLocks noChangeArrowheads="1" noChangeShapeType="1" noTextEdit="1"/>
          </p:cNvSpPr>
          <p:nvPr/>
        </p:nvSpPr>
        <p:spPr bwMode="auto">
          <a:xfrm>
            <a:off x="6324600" y="3886200"/>
            <a:ext cx="24241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94235" name="AutoShape 27"/>
          <p:cNvSpPr>
            <a:spLocks noChangeArrowheads="1"/>
          </p:cNvSpPr>
          <p:nvPr/>
        </p:nvSpPr>
        <p:spPr bwMode="auto">
          <a:xfrm>
            <a:off x="4495800" y="3886200"/>
            <a:ext cx="1600200" cy="381000"/>
          </a:xfrm>
          <a:prstGeom prst="leftArrow">
            <a:avLst>
              <a:gd name="adj1" fmla="val 50000"/>
              <a:gd name="adj2" fmla="val 105000"/>
            </a:avLst>
          </a:prstGeom>
          <a:solidFill>
            <a:schemeClr val="tx1"/>
          </a:solidFill>
          <a:ln w="9525">
            <a:solidFill>
              <a:srgbClr val="FF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36" name="WordArt 28"/>
          <p:cNvSpPr>
            <a:spLocks noChangeArrowheads="1" noChangeShapeType="1" noTextEdit="1"/>
          </p:cNvSpPr>
          <p:nvPr/>
        </p:nvSpPr>
        <p:spPr bwMode="auto">
          <a:xfrm>
            <a:off x="6172200" y="2971800"/>
            <a:ext cx="2471738"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94237" name="AutoShape 29"/>
          <p:cNvSpPr>
            <a:spLocks noChangeArrowheads="1"/>
          </p:cNvSpPr>
          <p:nvPr/>
        </p:nvSpPr>
        <p:spPr bwMode="auto">
          <a:xfrm>
            <a:off x="4572000" y="3048000"/>
            <a:ext cx="1524000" cy="381000"/>
          </a:xfrm>
          <a:prstGeom prst="leftArrow">
            <a:avLst>
              <a:gd name="adj1" fmla="val 50000"/>
              <a:gd name="adj2" fmla="val 10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38" name="WordArt 30"/>
          <p:cNvSpPr>
            <a:spLocks noChangeArrowheads="1" noChangeShapeType="1" noTextEdit="1"/>
          </p:cNvSpPr>
          <p:nvPr/>
        </p:nvSpPr>
        <p:spPr bwMode="auto">
          <a:xfrm>
            <a:off x="6705600" y="685800"/>
            <a:ext cx="1647825"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94239" name="AutoShape 31"/>
          <p:cNvSpPr>
            <a:spLocks noChangeArrowheads="1"/>
          </p:cNvSpPr>
          <p:nvPr/>
        </p:nvSpPr>
        <p:spPr bwMode="auto">
          <a:xfrm rot="-1015650">
            <a:off x="5029200" y="9906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40" name="WordArt 32"/>
          <p:cNvSpPr>
            <a:spLocks noChangeArrowheads="1" noChangeShapeType="1" noTextEdit="1"/>
          </p:cNvSpPr>
          <p:nvPr/>
        </p:nvSpPr>
        <p:spPr bwMode="auto">
          <a:xfrm>
            <a:off x="5562600" y="2362200"/>
            <a:ext cx="318135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Prostrate Gland</a:t>
            </a:r>
          </a:p>
        </p:txBody>
      </p:sp>
      <p:sp>
        <p:nvSpPr>
          <p:cNvPr id="94241" name="AutoShape 33"/>
          <p:cNvSpPr>
            <a:spLocks noChangeArrowheads="1"/>
          </p:cNvSpPr>
          <p:nvPr/>
        </p:nvSpPr>
        <p:spPr bwMode="auto">
          <a:xfrm>
            <a:off x="4876800" y="2362200"/>
            <a:ext cx="609600" cy="304800"/>
          </a:xfrm>
          <a:prstGeom prst="leftArrow">
            <a:avLst>
              <a:gd name="adj1" fmla="val 50000"/>
              <a:gd name="adj2" fmla="val 50000"/>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42" name="Text Box 34"/>
          <p:cNvSpPr txBox="1">
            <a:spLocks noChangeArrowheads="1"/>
          </p:cNvSpPr>
          <p:nvPr/>
        </p:nvSpPr>
        <p:spPr bwMode="auto">
          <a:xfrm>
            <a:off x="6705600" y="1371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Seminal Vesicle</a:t>
            </a:r>
          </a:p>
        </p:txBody>
      </p:sp>
      <p:sp>
        <p:nvSpPr>
          <p:cNvPr id="94243" name="Line 35"/>
          <p:cNvSpPr>
            <a:spLocks noChangeShapeType="1"/>
          </p:cNvSpPr>
          <p:nvPr/>
        </p:nvSpPr>
        <p:spPr bwMode="auto">
          <a:xfrm flipH="1">
            <a:off x="5638800" y="1600200"/>
            <a:ext cx="914400" cy="152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44" name="WordArt 36"/>
          <p:cNvSpPr>
            <a:spLocks noChangeArrowheads="1" noChangeShapeType="1" noTextEdit="1"/>
          </p:cNvSpPr>
          <p:nvPr/>
        </p:nvSpPr>
        <p:spPr bwMode="auto">
          <a:xfrm>
            <a:off x="304800" y="2362200"/>
            <a:ext cx="1557338"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94245" name="AutoShape 37"/>
          <p:cNvSpPr>
            <a:spLocks noChangeArrowheads="1"/>
          </p:cNvSpPr>
          <p:nvPr/>
        </p:nvSpPr>
        <p:spPr bwMode="auto">
          <a:xfrm rot="10800000">
            <a:off x="1981200" y="2514600"/>
            <a:ext cx="685800" cy="304800"/>
          </a:xfrm>
          <a:prstGeom prst="leftArrow">
            <a:avLst>
              <a:gd name="adj1" fmla="val 50000"/>
              <a:gd name="adj2" fmla="val 5625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46" name="Freeform 38"/>
          <p:cNvSpPr>
            <a:spLocks/>
          </p:cNvSpPr>
          <p:nvPr/>
        </p:nvSpPr>
        <p:spPr bwMode="auto">
          <a:xfrm>
            <a:off x="2065338" y="4335463"/>
            <a:ext cx="1093787" cy="1168400"/>
          </a:xfrm>
          <a:custGeom>
            <a:avLst/>
            <a:gdLst>
              <a:gd name="T0" fmla="*/ 2147483647 w 689"/>
              <a:gd name="T1" fmla="*/ 2147483647 h 736"/>
              <a:gd name="T2" fmla="*/ 2147483647 w 689"/>
              <a:gd name="T3" fmla="*/ 2147483647 h 736"/>
              <a:gd name="T4" fmla="*/ 2147483647 w 689"/>
              <a:gd name="T5" fmla="*/ 2147483647 h 736"/>
              <a:gd name="T6" fmla="*/ 2147483647 w 689"/>
              <a:gd name="T7" fmla="*/ 2147483647 h 736"/>
              <a:gd name="T8" fmla="*/ 2147483647 w 689"/>
              <a:gd name="T9" fmla="*/ 2147483647 h 736"/>
              <a:gd name="T10" fmla="*/ 2147483647 w 689"/>
              <a:gd name="T11" fmla="*/ 2147483647 h 736"/>
              <a:gd name="T12" fmla="*/ 2147483647 w 689"/>
              <a:gd name="T13" fmla="*/ 2147483647 h 736"/>
              <a:gd name="T14" fmla="*/ 2147483647 w 689"/>
              <a:gd name="T15" fmla="*/ 2147483647 h 736"/>
              <a:gd name="T16" fmla="*/ 2147483647 w 689"/>
              <a:gd name="T17" fmla="*/ 2147483647 h 736"/>
              <a:gd name="T18" fmla="*/ 2147483647 w 689"/>
              <a:gd name="T19" fmla="*/ 2147483647 h 736"/>
              <a:gd name="T20" fmla="*/ 2147483647 w 689"/>
              <a:gd name="T21" fmla="*/ 2147483647 h 736"/>
              <a:gd name="T22" fmla="*/ 0 w 689"/>
              <a:gd name="T23" fmla="*/ 2147483647 h 736"/>
              <a:gd name="T24" fmla="*/ 2147483647 w 689"/>
              <a:gd name="T25" fmla="*/ 2147483647 h 736"/>
              <a:gd name="T26" fmla="*/ 2147483647 w 689"/>
              <a:gd name="T27" fmla="*/ 2147483647 h 736"/>
              <a:gd name="T28" fmla="*/ 2147483647 w 689"/>
              <a:gd name="T29" fmla="*/ 0 h 736"/>
              <a:gd name="T30" fmla="*/ 2147483647 w 689"/>
              <a:gd name="T31" fmla="*/ 2147483647 h 736"/>
              <a:gd name="T32" fmla="*/ 2147483647 w 689"/>
              <a:gd name="T33" fmla="*/ 2147483647 h 736"/>
              <a:gd name="T34" fmla="*/ 2147483647 w 689"/>
              <a:gd name="T35" fmla="*/ 2147483647 h 736"/>
              <a:gd name="T36" fmla="*/ 2147483647 w 689"/>
              <a:gd name="T37" fmla="*/ 2147483647 h 736"/>
              <a:gd name="T38" fmla="*/ 2147483647 w 689"/>
              <a:gd name="T39" fmla="*/ 2147483647 h 736"/>
              <a:gd name="T40" fmla="*/ 2147483647 w 689"/>
              <a:gd name="T41" fmla="*/ 2147483647 h 736"/>
              <a:gd name="T42" fmla="*/ 2147483647 w 689"/>
              <a:gd name="T43" fmla="*/ 2147483647 h 736"/>
              <a:gd name="T44" fmla="*/ 2147483647 w 689"/>
              <a:gd name="T45" fmla="*/ 2147483647 h 7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9"/>
              <a:gd name="T70" fmla="*/ 0 h 736"/>
              <a:gd name="T71" fmla="*/ 689 w 689"/>
              <a:gd name="T72" fmla="*/ 736 h 7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9" h="736">
                <a:moveTo>
                  <a:pt x="598" y="245"/>
                </a:moveTo>
                <a:cubicBezTo>
                  <a:pt x="689" y="276"/>
                  <a:pt x="634" y="418"/>
                  <a:pt x="630" y="490"/>
                </a:cubicBezTo>
                <a:cubicBezTo>
                  <a:pt x="625" y="572"/>
                  <a:pt x="639" y="673"/>
                  <a:pt x="576" y="736"/>
                </a:cubicBezTo>
                <a:cubicBezTo>
                  <a:pt x="573" y="725"/>
                  <a:pt x="577" y="707"/>
                  <a:pt x="566" y="704"/>
                </a:cubicBezTo>
                <a:cubicBezTo>
                  <a:pt x="554" y="701"/>
                  <a:pt x="547" y="725"/>
                  <a:pt x="534" y="725"/>
                </a:cubicBezTo>
                <a:cubicBezTo>
                  <a:pt x="456" y="728"/>
                  <a:pt x="377" y="718"/>
                  <a:pt x="299" y="714"/>
                </a:cubicBezTo>
                <a:cubicBezTo>
                  <a:pt x="258" y="701"/>
                  <a:pt x="223" y="670"/>
                  <a:pt x="192" y="640"/>
                </a:cubicBezTo>
                <a:cubicBezTo>
                  <a:pt x="175" y="586"/>
                  <a:pt x="148" y="564"/>
                  <a:pt x="107" y="522"/>
                </a:cubicBezTo>
                <a:cubicBezTo>
                  <a:pt x="98" y="513"/>
                  <a:pt x="94" y="500"/>
                  <a:pt x="86" y="490"/>
                </a:cubicBezTo>
                <a:cubicBezTo>
                  <a:pt x="80" y="482"/>
                  <a:pt x="71" y="476"/>
                  <a:pt x="64" y="469"/>
                </a:cubicBezTo>
                <a:cubicBezTo>
                  <a:pt x="46" y="416"/>
                  <a:pt x="38" y="363"/>
                  <a:pt x="22" y="309"/>
                </a:cubicBezTo>
                <a:cubicBezTo>
                  <a:pt x="16" y="287"/>
                  <a:pt x="0" y="245"/>
                  <a:pt x="0" y="245"/>
                </a:cubicBezTo>
                <a:cubicBezTo>
                  <a:pt x="4" y="185"/>
                  <a:pt x="5" y="124"/>
                  <a:pt x="11" y="64"/>
                </a:cubicBezTo>
                <a:cubicBezTo>
                  <a:pt x="12" y="53"/>
                  <a:pt x="14" y="40"/>
                  <a:pt x="22" y="32"/>
                </a:cubicBezTo>
                <a:cubicBezTo>
                  <a:pt x="39" y="15"/>
                  <a:pt x="66" y="13"/>
                  <a:pt x="86" y="0"/>
                </a:cubicBezTo>
                <a:cubicBezTo>
                  <a:pt x="136" y="3"/>
                  <a:pt x="186" y="4"/>
                  <a:pt x="235" y="10"/>
                </a:cubicBezTo>
                <a:cubicBezTo>
                  <a:pt x="246" y="11"/>
                  <a:pt x="256" y="18"/>
                  <a:pt x="267" y="21"/>
                </a:cubicBezTo>
                <a:cubicBezTo>
                  <a:pt x="284" y="26"/>
                  <a:pt x="303" y="27"/>
                  <a:pt x="320" y="32"/>
                </a:cubicBezTo>
                <a:cubicBezTo>
                  <a:pt x="342" y="38"/>
                  <a:pt x="384" y="53"/>
                  <a:pt x="384" y="53"/>
                </a:cubicBezTo>
                <a:cubicBezTo>
                  <a:pt x="429" y="96"/>
                  <a:pt x="378" y="54"/>
                  <a:pt x="459" y="85"/>
                </a:cubicBezTo>
                <a:cubicBezTo>
                  <a:pt x="507" y="103"/>
                  <a:pt x="523" y="149"/>
                  <a:pt x="555" y="181"/>
                </a:cubicBezTo>
                <a:cubicBezTo>
                  <a:pt x="578" y="204"/>
                  <a:pt x="607" y="222"/>
                  <a:pt x="630" y="245"/>
                </a:cubicBezTo>
                <a:cubicBezTo>
                  <a:pt x="638" y="253"/>
                  <a:pt x="609" y="245"/>
                  <a:pt x="598" y="24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4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94248" name="Rectangle 40"/>
          <p:cNvSpPr>
            <a:spLocks noChangeArrowheads="1"/>
          </p:cNvSpPr>
          <p:nvPr/>
        </p:nvSpPr>
        <p:spPr bwMode="auto">
          <a:xfrm>
            <a:off x="6248400" y="3733800"/>
            <a:ext cx="2590800" cy="685800"/>
          </a:xfrm>
          <a:prstGeom prst="rect">
            <a:avLst/>
          </a:prstGeom>
          <a:solidFill>
            <a:schemeClr val="bg2"/>
          </a:solidFill>
          <a:ln w="76200">
            <a:solidFill>
              <a:srgbClr val="FF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49" name="Rectangle 41"/>
          <p:cNvSpPr>
            <a:spLocks noChangeArrowheads="1"/>
          </p:cNvSpPr>
          <p:nvPr/>
        </p:nvSpPr>
        <p:spPr bwMode="auto">
          <a:xfrm>
            <a:off x="6096000" y="2971800"/>
            <a:ext cx="2590800" cy="6096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50" name="Rectangle 42"/>
          <p:cNvSpPr>
            <a:spLocks noChangeArrowheads="1"/>
          </p:cNvSpPr>
          <p:nvPr/>
        </p:nvSpPr>
        <p:spPr bwMode="auto">
          <a:xfrm>
            <a:off x="5410200" y="2133600"/>
            <a:ext cx="3429000" cy="6858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51" name="WordArt 43"/>
          <p:cNvSpPr>
            <a:spLocks noChangeArrowheads="1" noChangeShapeType="1" noTextEdit="1"/>
          </p:cNvSpPr>
          <p:nvPr/>
        </p:nvSpPr>
        <p:spPr bwMode="auto">
          <a:xfrm>
            <a:off x="6324600" y="3733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94252" name="WordArt 44"/>
          <p:cNvSpPr>
            <a:spLocks noChangeArrowheads="1" noChangeShapeType="1" noTextEdit="1"/>
          </p:cNvSpPr>
          <p:nvPr/>
        </p:nvSpPr>
        <p:spPr bwMode="auto">
          <a:xfrm>
            <a:off x="6172200" y="2971800"/>
            <a:ext cx="3048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94253" name="WordArt 45"/>
          <p:cNvSpPr>
            <a:spLocks noChangeArrowheads="1" noChangeShapeType="1" noTextEdit="1"/>
          </p:cNvSpPr>
          <p:nvPr/>
        </p:nvSpPr>
        <p:spPr bwMode="auto">
          <a:xfrm>
            <a:off x="5562600" y="2133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94254" name="WordArt 46"/>
          <p:cNvSpPr>
            <a:spLocks noChangeArrowheads="1" noChangeShapeType="1" noTextEdit="1"/>
          </p:cNvSpPr>
          <p:nvPr/>
        </p:nvSpPr>
        <p:spPr bwMode="auto">
          <a:xfrm>
            <a:off x="228600" y="2286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9425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0"/>
            <a:ext cx="9144000" cy="6858000"/>
          </a:xfrm>
          <a:noFill/>
          <a:ln w="76200">
            <a:solidFill>
              <a:schemeClr val="tx1"/>
            </a:solidFill>
            <a:miter lim="800000"/>
            <a:headEnd/>
            <a:tailEnd/>
          </a:ln>
        </p:spPr>
      </p:pic>
      <p:sp>
        <p:nvSpPr>
          <p:cNvPr id="95235" name="Freeform 3"/>
          <p:cNvSpPr>
            <a:spLocks/>
          </p:cNvSpPr>
          <p:nvPr/>
        </p:nvSpPr>
        <p:spPr bwMode="auto">
          <a:xfrm>
            <a:off x="2770188" y="5257800"/>
            <a:ext cx="125412" cy="244475"/>
          </a:xfrm>
          <a:custGeom>
            <a:avLst/>
            <a:gdLst>
              <a:gd name="T0" fmla="*/ 2147483647 w 85"/>
              <a:gd name="T1" fmla="*/ 2147483647 h 147"/>
              <a:gd name="T2" fmla="*/ 2147483647 w 85"/>
              <a:gd name="T3" fmla="*/ 2147483647 h 147"/>
              <a:gd name="T4" fmla="*/ 2147483647 w 85"/>
              <a:gd name="T5" fmla="*/ 2147483647 h 147"/>
              <a:gd name="T6" fmla="*/ 2147483647 w 85"/>
              <a:gd name="T7" fmla="*/ 2147483647 h 147"/>
              <a:gd name="T8" fmla="*/ 2147483647 w 85"/>
              <a:gd name="T9" fmla="*/ 2147483647 h 147"/>
              <a:gd name="T10" fmla="*/ 0 60000 65536"/>
              <a:gd name="T11" fmla="*/ 0 60000 65536"/>
              <a:gd name="T12" fmla="*/ 0 60000 65536"/>
              <a:gd name="T13" fmla="*/ 0 60000 65536"/>
              <a:gd name="T14" fmla="*/ 0 60000 65536"/>
              <a:gd name="T15" fmla="*/ 0 w 85"/>
              <a:gd name="T16" fmla="*/ 0 h 147"/>
              <a:gd name="T17" fmla="*/ 85 w 85"/>
              <a:gd name="T18" fmla="*/ 147 h 147"/>
            </a:gdLst>
            <a:ahLst/>
            <a:cxnLst>
              <a:cxn ang="T10">
                <a:pos x="T0" y="T1"/>
              </a:cxn>
              <a:cxn ang="T11">
                <a:pos x="T2" y="T3"/>
              </a:cxn>
              <a:cxn ang="T12">
                <a:pos x="T4" y="T5"/>
              </a:cxn>
              <a:cxn ang="T13">
                <a:pos x="T6" y="T7"/>
              </a:cxn>
              <a:cxn ang="T14">
                <a:pos x="T8" y="T9"/>
              </a:cxn>
            </a:cxnLst>
            <a:rect l="T15" t="T16" r="T17" b="T18"/>
            <a:pathLst>
              <a:path w="85" h="147">
                <a:moveTo>
                  <a:pt x="26" y="126"/>
                </a:moveTo>
                <a:cubicBezTo>
                  <a:pt x="16" y="88"/>
                  <a:pt x="0" y="48"/>
                  <a:pt x="26" y="9"/>
                </a:cubicBezTo>
                <a:cubicBezTo>
                  <a:pt x="32" y="0"/>
                  <a:pt x="47" y="16"/>
                  <a:pt x="58" y="20"/>
                </a:cubicBezTo>
                <a:cubicBezTo>
                  <a:pt x="70" y="60"/>
                  <a:pt x="85" y="90"/>
                  <a:pt x="58" y="137"/>
                </a:cubicBezTo>
                <a:cubicBezTo>
                  <a:pt x="52" y="147"/>
                  <a:pt x="37" y="130"/>
                  <a:pt x="26" y="126"/>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36" name="Freeform 4"/>
          <p:cNvSpPr>
            <a:spLocks/>
          </p:cNvSpPr>
          <p:nvPr/>
        </p:nvSpPr>
        <p:spPr bwMode="auto">
          <a:xfrm>
            <a:off x="3014663" y="2659063"/>
            <a:ext cx="2449512" cy="2794000"/>
          </a:xfrm>
          <a:custGeom>
            <a:avLst/>
            <a:gdLst>
              <a:gd name="T0" fmla="*/ 2147483647 w 1543"/>
              <a:gd name="T1" fmla="*/ 2147483647 h 1760"/>
              <a:gd name="T2" fmla="*/ 2147483647 w 1543"/>
              <a:gd name="T3" fmla="*/ 2147483647 h 1760"/>
              <a:gd name="T4" fmla="*/ 2147483647 w 1543"/>
              <a:gd name="T5" fmla="*/ 2147483647 h 1760"/>
              <a:gd name="T6" fmla="*/ 2147483647 w 1543"/>
              <a:gd name="T7" fmla="*/ 0 h 1760"/>
              <a:gd name="T8" fmla="*/ 2147483647 w 1543"/>
              <a:gd name="T9" fmla="*/ 2147483647 h 1760"/>
              <a:gd name="T10" fmla="*/ 2147483647 w 1543"/>
              <a:gd name="T11" fmla="*/ 2147483647 h 1760"/>
              <a:gd name="T12" fmla="*/ 2147483647 w 1543"/>
              <a:gd name="T13" fmla="*/ 2147483647 h 1760"/>
              <a:gd name="T14" fmla="*/ 2147483647 w 1543"/>
              <a:gd name="T15" fmla="*/ 2147483647 h 1760"/>
              <a:gd name="T16" fmla="*/ 2147483647 w 1543"/>
              <a:gd name="T17" fmla="*/ 2147483647 h 1760"/>
              <a:gd name="T18" fmla="*/ 2147483647 w 1543"/>
              <a:gd name="T19" fmla="*/ 2147483647 h 1760"/>
              <a:gd name="T20" fmla="*/ 2147483647 w 1543"/>
              <a:gd name="T21" fmla="*/ 2147483647 h 1760"/>
              <a:gd name="T22" fmla="*/ 2147483647 w 1543"/>
              <a:gd name="T23" fmla="*/ 2147483647 h 1760"/>
              <a:gd name="T24" fmla="*/ 2147483647 w 1543"/>
              <a:gd name="T25" fmla="*/ 2147483647 h 1760"/>
              <a:gd name="T26" fmla="*/ 2147483647 w 1543"/>
              <a:gd name="T27" fmla="*/ 2147483647 h 1760"/>
              <a:gd name="T28" fmla="*/ 2147483647 w 1543"/>
              <a:gd name="T29" fmla="*/ 2147483647 h 1760"/>
              <a:gd name="T30" fmla="*/ 2147483647 w 1543"/>
              <a:gd name="T31" fmla="*/ 2147483647 h 1760"/>
              <a:gd name="T32" fmla="*/ 2147483647 w 1543"/>
              <a:gd name="T33" fmla="*/ 2147483647 h 17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3"/>
              <a:gd name="T52" fmla="*/ 0 h 1760"/>
              <a:gd name="T53" fmla="*/ 1543 w 1543"/>
              <a:gd name="T54" fmla="*/ 1760 h 17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3" h="1760">
                <a:moveTo>
                  <a:pt x="21" y="1322"/>
                </a:moveTo>
                <a:cubicBezTo>
                  <a:pt x="33" y="1097"/>
                  <a:pt x="0" y="862"/>
                  <a:pt x="42" y="640"/>
                </a:cubicBezTo>
                <a:cubicBezTo>
                  <a:pt x="58" y="348"/>
                  <a:pt x="0" y="223"/>
                  <a:pt x="181" y="42"/>
                </a:cubicBezTo>
                <a:cubicBezTo>
                  <a:pt x="221" y="2"/>
                  <a:pt x="199" y="14"/>
                  <a:pt x="245" y="0"/>
                </a:cubicBezTo>
                <a:cubicBezTo>
                  <a:pt x="323" y="119"/>
                  <a:pt x="245" y="426"/>
                  <a:pt x="245" y="426"/>
                </a:cubicBezTo>
                <a:cubicBezTo>
                  <a:pt x="236" y="791"/>
                  <a:pt x="243" y="773"/>
                  <a:pt x="213" y="1002"/>
                </a:cubicBezTo>
                <a:cubicBezTo>
                  <a:pt x="217" y="1201"/>
                  <a:pt x="210" y="1401"/>
                  <a:pt x="224" y="1600"/>
                </a:cubicBezTo>
                <a:cubicBezTo>
                  <a:pt x="225" y="1617"/>
                  <a:pt x="277" y="1644"/>
                  <a:pt x="288" y="1653"/>
                </a:cubicBezTo>
                <a:cubicBezTo>
                  <a:pt x="305" y="1667"/>
                  <a:pt x="351" y="1723"/>
                  <a:pt x="373" y="1728"/>
                </a:cubicBezTo>
                <a:cubicBezTo>
                  <a:pt x="461" y="1748"/>
                  <a:pt x="637" y="1755"/>
                  <a:pt x="725" y="1760"/>
                </a:cubicBezTo>
                <a:cubicBezTo>
                  <a:pt x="860" y="1756"/>
                  <a:pt x="995" y="1759"/>
                  <a:pt x="1130" y="1749"/>
                </a:cubicBezTo>
                <a:cubicBezTo>
                  <a:pt x="1157" y="1747"/>
                  <a:pt x="1233" y="1694"/>
                  <a:pt x="1269" y="1685"/>
                </a:cubicBezTo>
                <a:cubicBezTo>
                  <a:pt x="1324" y="1649"/>
                  <a:pt x="1366" y="1596"/>
                  <a:pt x="1408" y="1546"/>
                </a:cubicBezTo>
                <a:cubicBezTo>
                  <a:pt x="1416" y="1536"/>
                  <a:pt x="1423" y="1525"/>
                  <a:pt x="1429" y="1514"/>
                </a:cubicBezTo>
                <a:cubicBezTo>
                  <a:pt x="1434" y="1504"/>
                  <a:pt x="1433" y="1491"/>
                  <a:pt x="1440" y="1482"/>
                </a:cubicBezTo>
                <a:cubicBezTo>
                  <a:pt x="1459" y="1458"/>
                  <a:pt x="1504" y="1418"/>
                  <a:pt x="1504" y="1418"/>
                </a:cubicBezTo>
                <a:cubicBezTo>
                  <a:pt x="1543" y="1255"/>
                  <a:pt x="1504" y="1100"/>
                  <a:pt x="1504" y="9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37" name="Freeform 5"/>
          <p:cNvSpPr>
            <a:spLocks/>
          </p:cNvSpPr>
          <p:nvPr/>
        </p:nvSpPr>
        <p:spPr bwMode="auto">
          <a:xfrm>
            <a:off x="2070100" y="1236663"/>
            <a:ext cx="749300" cy="3149600"/>
          </a:xfrm>
          <a:custGeom>
            <a:avLst/>
            <a:gdLst>
              <a:gd name="T0" fmla="*/ 2147483647 w 472"/>
              <a:gd name="T1" fmla="*/ 2147483647 h 1984"/>
              <a:gd name="T2" fmla="*/ 2147483647 w 472"/>
              <a:gd name="T3" fmla="*/ 2147483647 h 1984"/>
              <a:gd name="T4" fmla="*/ 2147483647 w 472"/>
              <a:gd name="T5" fmla="*/ 2147483647 h 1984"/>
              <a:gd name="T6" fmla="*/ 2147483647 w 472"/>
              <a:gd name="T7" fmla="*/ 2147483647 h 1984"/>
              <a:gd name="T8" fmla="*/ 2147483647 w 472"/>
              <a:gd name="T9" fmla="*/ 2147483647 h 1984"/>
              <a:gd name="T10" fmla="*/ 2147483647 w 472"/>
              <a:gd name="T11" fmla="*/ 2147483647 h 1984"/>
              <a:gd name="T12" fmla="*/ 2147483647 w 472"/>
              <a:gd name="T13" fmla="*/ 2147483647 h 1984"/>
              <a:gd name="T14" fmla="*/ 2147483647 w 472"/>
              <a:gd name="T15" fmla="*/ 2147483647 h 1984"/>
              <a:gd name="T16" fmla="*/ 2147483647 w 472"/>
              <a:gd name="T17" fmla="*/ 2147483647 h 1984"/>
              <a:gd name="T18" fmla="*/ 2147483647 w 472"/>
              <a:gd name="T19" fmla="*/ 2147483647 h 1984"/>
              <a:gd name="T20" fmla="*/ 2147483647 w 472"/>
              <a:gd name="T21" fmla="*/ 2147483647 h 1984"/>
              <a:gd name="T22" fmla="*/ 2147483647 w 472"/>
              <a:gd name="T23" fmla="*/ 2147483647 h 1984"/>
              <a:gd name="T24" fmla="*/ 2147483647 w 472"/>
              <a:gd name="T25" fmla="*/ 0 h 19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1984"/>
              <a:gd name="T41" fmla="*/ 472 w 472"/>
              <a:gd name="T42" fmla="*/ 1984 h 19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1984">
                <a:moveTo>
                  <a:pt x="29" y="1984"/>
                </a:moveTo>
                <a:cubicBezTo>
                  <a:pt x="0" y="1679"/>
                  <a:pt x="31" y="1363"/>
                  <a:pt x="40" y="1056"/>
                </a:cubicBezTo>
                <a:cubicBezTo>
                  <a:pt x="36" y="1020"/>
                  <a:pt x="29" y="985"/>
                  <a:pt x="29" y="949"/>
                </a:cubicBezTo>
                <a:cubicBezTo>
                  <a:pt x="29" y="903"/>
                  <a:pt x="60" y="844"/>
                  <a:pt x="72" y="800"/>
                </a:cubicBezTo>
                <a:cubicBezTo>
                  <a:pt x="80" y="772"/>
                  <a:pt x="72" y="735"/>
                  <a:pt x="93" y="714"/>
                </a:cubicBezTo>
                <a:cubicBezTo>
                  <a:pt x="111" y="696"/>
                  <a:pt x="147" y="661"/>
                  <a:pt x="147" y="661"/>
                </a:cubicBezTo>
                <a:cubicBezTo>
                  <a:pt x="170" y="614"/>
                  <a:pt x="161" y="591"/>
                  <a:pt x="211" y="576"/>
                </a:cubicBezTo>
                <a:cubicBezTo>
                  <a:pt x="236" y="469"/>
                  <a:pt x="202" y="580"/>
                  <a:pt x="243" y="512"/>
                </a:cubicBezTo>
                <a:cubicBezTo>
                  <a:pt x="249" y="502"/>
                  <a:pt x="245" y="488"/>
                  <a:pt x="253" y="480"/>
                </a:cubicBezTo>
                <a:cubicBezTo>
                  <a:pt x="273" y="459"/>
                  <a:pt x="304" y="453"/>
                  <a:pt x="328" y="437"/>
                </a:cubicBezTo>
                <a:cubicBezTo>
                  <a:pt x="360" y="388"/>
                  <a:pt x="340" y="414"/>
                  <a:pt x="392" y="362"/>
                </a:cubicBezTo>
                <a:cubicBezTo>
                  <a:pt x="403" y="351"/>
                  <a:pt x="424" y="330"/>
                  <a:pt x="424" y="330"/>
                </a:cubicBezTo>
                <a:cubicBezTo>
                  <a:pt x="472" y="182"/>
                  <a:pt x="456" y="223"/>
                  <a:pt x="4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38" name="Freeform 6"/>
          <p:cNvSpPr>
            <a:spLocks/>
          </p:cNvSpPr>
          <p:nvPr/>
        </p:nvSpPr>
        <p:spPr bwMode="auto">
          <a:xfrm>
            <a:off x="3792538" y="3810000"/>
            <a:ext cx="1270000" cy="1460500"/>
          </a:xfrm>
          <a:custGeom>
            <a:avLst/>
            <a:gdLst>
              <a:gd name="T0" fmla="*/ 2147483647 w 800"/>
              <a:gd name="T1" fmla="*/ 2147483647 h 920"/>
              <a:gd name="T2" fmla="*/ 2147483647 w 800"/>
              <a:gd name="T3" fmla="*/ 2147483647 h 920"/>
              <a:gd name="T4" fmla="*/ 2147483647 w 800"/>
              <a:gd name="T5" fmla="*/ 2147483647 h 920"/>
              <a:gd name="T6" fmla="*/ 2147483647 w 800"/>
              <a:gd name="T7" fmla="*/ 2147483647 h 920"/>
              <a:gd name="T8" fmla="*/ 2147483647 w 800"/>
              <a:gd name="T9" fmla="*/ 2147483647 h 920"/>
              <a:gd name="T10" fmla="*/ 2147483647 w 800"/>
              <a:gd name="T11" fmla="*/ 2147483647 h 920"/>
              <a:gd name="T12" fmla="*/ 2147483647 w 800"/>
              <a:gd name="T13" fmla="*/ 2147483647 h 920"/>
              <a:gd name="T14" fmla="*/ 2147483647 w 800"/>
              <a:gd name="T15" fmla="*/ 2147483647 h 920"/>
              <a:gd name="T16" fmla="*/ 2147483647 w 800"/>
              <a:gd name="T17" fmla="*/ 2147483647 h 920"/>
              <a:gd name="T18" fmla="*/ 2147483647 w 800"/>
              <a:gd name="T19" fmla="*/ 2147483647 h 920"/>
              <a:gd name="T20" fmla="*/ 2147483647 w 800"/>
              <a:gd name="T21" fmla="*/ 2147483647 h 920"/>
              <a:gd name="T22" fmla="*/ 2147483647 w 800"/>
              <a:gd name="T23" fmla="*/ 2147483647 h 920"/>
              <a:gd name="T24" fmla="*/ 2147483647 w 800"/>
              <a:gd name="T25" fmla="*/ 2147483647 h 920"/>
              <a:gd name="T26" fmla="*/ 2147483647 w 800"/>
              <a:gd name="T27" fmla="*/ 2147483647 h 920"/>
              <a:gd name="T28" fmla="*/ 2147483647 w 800"/>
              <a:gd name="T29" fmla="*/ 2147483647 h 920"/>
              <a:gd name="T30" fmla="*/ 2147483647 w 800"/>
              <a:gd name="T31" fmla="*/ 2147483647 h 920"/>
              <a:gd name="T32" fmla="*/ 2147483647 w 800"/>
              <a:gd name="T33" fmla="*/ 2147483647 h 920"/>
              <a:gd name="T34" fmla="*/ 2147483647 w 800"/>
              <a:gd name="T35" fmla="*/ 2147483647 h 920"/>
              <a:gd name="T36" fmla="*/ 2147483647 w 800"/>
              <a:gd name="T37" fmla="*/ 2147483647 h 920"/>
              <a:gd name="T38" fmla="*/ 2147483647 w 800"/>
              <a:gd name="T39" fmla="*/ 2147483647 h 920"/>
              <a:gd name="T40" fmla="*/ 2147483647 w 800"/>
              <a:gd name="T41" fmla="*/ 0 h 920"/>
              <a:gd name="T42" fmla="*/ 2147483647 w 800"/>
              <a:gd name="T43" fmla="*/ 2147483647 h 920"/>
              <a:gd name="T44" fmla="*/ 0 w 800"/>
              <a:gd name="T45" fmla="*/ 2147483647 h 920"/>
              <a:gd name="T46" fmla="*/ 2147483647 w 800"/>
              <a:gd name="T47" fmla="*/ 2147483647 h 9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0"/>
              <a:gd name="T73" fmla="*/ 0 h 920"/>
              <a:gd name="T74" fmla="*/ 800 w 800"/>
              <a:gd name="T75" fmla="*/ 920 h 9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0" h="920">
                <a:moveTo>
                  <a:pt x="32" y="32"/>
                </a:moveTo>
                <a:cubicBezTo>
                  <a:pt x="28" y="45"/>
                  <a:pt x="11" y="97"/>
                  <a:pt x="11" y="107"/>
                </a:cubicBezTo>
                <a:cubicBezTo>
                  <a:pt x="11" y="239"/>
                  <a:pt x="2" y="373"/>
                  <a:pt x="32" y="501"/>
                </a:cubicBezTo>
                <a:cubicBezTo>
                  <a:pt x="41" y="538"/>
                  <a:pt x="63" y="572"/>
                  <a:pt x="75" y="608"/>
                </a:cubicBezTo>
                <a:cubicBezTo>
                  <a:pt x="92" y="658"/>
                  <a:pt x="106" y="707"/>
                  <a:pt x="150" y="736"/>
                </a:cubicBezTo>
                <a:cubicBezTo>
                  <a:pt x="165" y="783"/>
                  <a:pt x="214" y="876"/>
                  <a:pt x="267" y="896"/>
                </a:cubicBezTo>
                <a:cubicBezTo>
                  <a:pt x="284" y="902"/>
                  <a:pt x="302" y="903"/>
                  <a:pt x="320" y="907"/>
                </a:cubicBezTo>
                <a:cubicBezTo>
                  <a:pt x="341" y="903"/>
                  <a:pt x="362" y="893"/>
                  <a:pt x="384" y="896"/>
                </a:cubicBezTo>
                <a:cubicBezTo>
                  <a:pt x="394" y="897"/>
                  <a:pt x="396" y="916"/>
                  <a:pt x="406" y="917"/>
                </a:cubicBezTo>
                <a:cubicBezTo>
                  <a:pt x="459" y="920"/>
                  <a:pt x="513" y="910"/>
                  <a:pt x="566" y="907"/>
                </a:cubicBezTo>
                <a:cubicBezTo>
                  <a:pt x="634" y="889"/>
                  <a:pt x="699" y="881"/>
                  <a:pt x="758" y="843"/>
                </a:cubicBezTo>
                <a:cubicBezTo>
                  <a:pt x="769" y="807"/>
                  <a:pt x="789" y="793"/>
                  <a:pt x="800" y="757"/>
                </a:cubicBezTo>
                <a:cubicBezTo>
                  <a:pt x="789" y="663"/>
                  <a:pt x="776" y="620"/>
                  <a:pt x="726" y="544"/>
                </a:cubicBezTo>
                <a:cubicBezTo>
                  <a:pt x="688" y="487"/>
                  <a:pt x="713" y="434"/>
                  <a:pt x="630" y="405"/>
                </a:cubicBezTo>
                <a:cubicBezTo>
                  <a:pt x="580" y="330"/>
                  <a:pt x="608" y="355"/>
                  <a:pt x="555" y="320"/>
                </a:cubicBezTo>
                <a:cubicBezTo>
                  <a:pt x="544" y="306"/>
                  <a:pt x="537" y="288"/>
                  <a:pt x="523" y="277"/>
                </a:cubicBezTo>
                <a:cubicBezTo>
                  <a:pt x="514" y="270"/>
                  <a:pt x="500" y="273"/>
                  <a:pt x="491" y="267"/>
                </a:cubicBezTo>
                <a:cubicBezTo>
                  <a:pt x="474" y="255"/>
                  <a:pt x="462" y="238"/>
                  <a:pt x="448" y="224"/>
                </a:cubicBezTo>
                <a:cubicBezTo>
                  <a:pt x="439" y="215"/>
                  <a:pt x="426" y="211"/>
                  <a:pt x="416" y="203"/>
                </a:cubicBezTo>
                <a:cubicBezTo>
                  <a:pt x="397" y="186"/>
                  <a:pt x="363" y="149"/>
                  <a:pt x="363" y="149"/>
                </a:cubicBezTo>
                <a:cubicBezTo>
                  <a:pt x="339" y="78"/>
                  <a:pt x="273" y="24"/>
                  <a:pt x="203" y="0"/>
                </a:cubicBezTo>
                <a:cubicBezTo>
                  <a:pt x="157" y="4"/>
                  <a:pt x="110" y="4"/>
                  <a:pt x="64" y="11"/>
                </a:cubicBezTo>
                <a:cubicBezTo>
                  <a:pt x="42" y="14"/>
                  <a:pt x="0" y="32"/>
                  <a:pt x="0" y="32"/>
                </a:cubicBezTo>
                <a:cubicBezTo>
                  <a:pt x="12" y="100"/>
                  <a:pt x="11" y="74"/>
                  <a:pt x="11" y="1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39" name="Freeform 7"/>
          <p:cNvSpPr>
            <a:spLocks/>
          </p:cNvSpPr>
          <p:nvPr/>
        </p:nvSpPr>
        <p:spPr bwMode="auto">
          <a:xfrm>
            <a:off x="3810000" y="3581400"/>
            <a:ext cx="1420813" cy="1120775"/>
          </a:xfrm>
          <a:custGeom>
            <a:avLst/>
            <a:gdLst>
              <a:gd name="T0" fmla="*/ 0 w 895"/>
              <a:gd name="T1" fmla="*/ 2147483647 h 706"/>
              <a:gd name="T2" fmla="*/ 2147483647 w 895"/>
              <a:gd name="T3" fmla="*/ 2147483647 h 706"/>
              <a:gd name="T4" fmla="*/ 2147483647 w 895"/>
              <a:gd name="T5" fmla="*/ 2147483647 h 706"/>
              <a:gd name="T6" fmla="*/ 2147483647 w 895"/>
              <a:gd name="T7" fmla="*/ 2147483647 h 706"/>
              <a:gd name="T8" fmla="*/ 2147483647 w 895"/>
              <a:gd name="T9" fmla="*/ 2147483647 h 706"/>
              <a:gd name="T10" fmla="*/ 2147483647 w 895"/>
              <a:gd name="T11" fmla="*/ 2147483647 h 706"/>
              <a:gd name="T12" fmla="*/ 2147483647 w 895"/>
              <a:gd name="T13" fmla="*/ 2147483647 h 706"/>
              <a:gd name="T14" fmla="*/ 2147483647 w 895"/>
              <a:gd name="T15" fmla="*/ 2147483647 h 706"/>
              <a:gd name="T16" fmla="*/ 2147483647 w 895"/>
              <a:gd name="T17" fmla="*/ 2147483647 h 706"/>
              <a:gd name="T18" fmla="*/ 2147483647 w 895"/>
              <a:gd name="T19" fmla="*/ 2147483647 h 706"/>
              <a:gd name="T20" fmla="*/ 2147483647 w 895"/>
              <a:gd name="T21" fmla="*/ 2147483647 h 706"/>
              <a:gd name="T22" fmla="*/ 2147483647 w 895"/>
              <a:gd name="T23" fmla="*/ 2147483647 h 706"/>
              <a:gd name="T24" fmla="*/ 2147483647 w 895"/>
              <a:gd name="T25" fmla="*/ 2147483647 h 706"/>
              <a:gd name="T26" fmla="*/ 2147483647 w 895"/>
              <a:gd name="T27" fmla="*/ 2147483647 h 706"/>
              <a:gd name="T28" fmla="*/ 2147483647 w 895"/>
              <a:gd name="T29" fmla="*/ 2147483647 h 706"/>
              <a:gd name="T30" fmla="*/ 2147483647 w 895"/>
              <a:gd name="T31" fmla="*/ 2147483647 h 706"/>
              <a:gd name="T32" fmla="*/ 2147483647 w 895"/>
              <a:gd name="T33" fmla="*/ 2147483647 h 706"/>
              <a:gd name="T34" fmla="*/ 2147483647 w 895"/>
              <a:gd name="T35" fmla="*/ 2147483647 h 7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5"/>
              <a:gd name="T55" fmla="*/ 0 h 706"/>
              <a:gd name="T56" fmla="*/ 895 w 895"/>
              <a:gd name="T57" fmla="*/ 706 h 7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5" h="706">
                <a:moveTo>
                  <a:pt x="0" y="172"/>
                </a:moveTo>
                <a:cubicBezTo>
                  <a:pt x="4" y="137"/>
                  <a:pt x="4" y="101"/>
                  <a:pt x="11" y="66"/>
                </a:cubicBezTo>
                <a:cubicBezTo>
                  <a:pt x="15" y="44"/>
                  <a:pt x="32" y="2"/>
                  <a:pt x="32" y="2"/>
                </a:cubicBezTo>
                <a:cubicBezTo>
                  <a:pt x="115" y="12"/>
                  <a:pt x="170" y="4"/>
                  <a:pt x="256" y="12"/>
                </a:cubicBezTo>
                <a:cubicBezTo>
                  <a:pt x="340" y="41"/>
                  <a:pt x="213" y="0"/>
                  <a:pt x="363" y="34"/>
                </a:cubicBezTo>
                <a:cubicBezTo>
                  <a:pt x="385" y="39"/>
                  <a:pt x="427" y="55"/>
                  <a:pt x="427" y="55"/>
                </a:cubicBezTo>
                <a:cubicBezTo>
                  <a:pt x="438" y="69"/>
                  <a:pt x="444" y="88"/>
                  <a:pt x="459" y="98"/>
                </a:cubicBezTo>
                <a:cubicBezTo>
                  <a:pt x="488" y="117"/>
                  <a:pt x="526" y="121"/>
                  <a:pt x="555" y="140"/>
                </a:cubicBezTo>
                <a:cubicBezTo>
                  <a:pt x="508" y="187"/>
                  <a:pt x="543" y="140"/>
                  <a:pt x="576" y="172"/>
                </a:cubicBezTo>
                <a:cubicBezTo>
                  <a:pt x="587" y="182"/>
                  <a:pt x="578" y="203"/>
                  <a:pt x="587" y="215"/>
                </a:cubicBezTo>
                <a:cubicBezTo>
                  <a:pt x="597" y="229"/>
                  <a:pt x="617" y="235"/>
                  <a:pt x="629" y="247"/>
                </a:cubicBezTo>
                <a:cubicBezTo>
                  <a:pt x="638" y="256"/>
                  <a:pt x="642" y="270"/>
                  <a:pt x="651" y="279"/>
                </a:cubicBezTo>
                <a:cubicBezTo>
                  <a:pt x="684" y="312"/>
                  <a:pt x="736" y="315"/>
                  <a:pt x="779" y="322"/>
                </a:cubicBezTo>
                <a:cubicBezTo>
                  <a:pt x="810" y="452"/>
                  <a:pt x="779" y="290"/>
                  <a:pt x="779" y="396"/>
                </a:cubicBezTo>
                <a:cubicBezTo>
                  <a:pt x="779" y="468"/>
                  <a:pt x="810" y="529"/>
                  <a:pt x="821" y="599"/>
                </a:cubicBezTo>
                <a:cubicBezTo>
                  <a:pt x="836" y="690"/>
                  <a:pt x="817" y="651"/>
                  <a:pt x="853" y="706"/>
                </a:cubicBezTo>
                <a:cubicBezTo>
                  <a:pt x="864" y="702"/>
                  <a:pt x="883" y="706"/>
                  <a:pt x="885" y="695"/>
                </a:cubicBezTo>
                <a:cubicBezTo>
                  <a:pt x="895" y="635"/>
                  <a:pt x="864" y="546"/>
                  <a:pt x="864" y="4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40" name="Oval 8"/>
          <p:cNvSpPr>
            <a:spLocks noChangeArrowheads="1"/>
          </p:cNvSpPr>
          <p:nvPr/>
        </p:nvSpPr>
        <p:spPr bwMode="auto">
          <a:xfrm>
            <a:off x="3810000" y="990600"/>
            <a:ext cx="1524000" cy="12192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41" name="Oval 9"/>
          <p:cNvSpPr>
            <a:spLocks noChangeArrowheads="1"/>
          </p:cNvSpPr>
          <p:nvPr/>
        </p:nvSpPr>
        <p:spPr bwMode="auto">
          <a:xfrm>
            <a:off x="4343400" y="2209800"/>
            <a:ext cx="7620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42" name="Freeform 10"/>
          <p:cNvSpPr>
            <a:spLocks/>
          </p:cNvSpPr>
          <p:nvPr/>
        </p:nvSpPr>
        <p:spPr bwMode="auto">
          <a:xfrm>
            <a:off x="5092700" y="1485900"/>
            <a:ext cx="719138" cy="768350"/>
          </a:xfrm>
          <a:custGeom>
            <a:avLst/>
            <a:gdLst>
              <a:gd name="T0" fmla="*/ 2147483647 w 453"/>
              <a:gd name="T1" fmla="*/ 2147483647 h 484"/>
              <a:gd name="T2" fmla="*/ 2147483647 w 453"/>
              <a:gd name="T3" fmla="*/ 2147483647 h 484"/>
              <a:gd name="T4" fmla="*/ 2147483647 w 453"/>
              <a:gd name="T5" fmla="*/ 2147483647 h 484"/>
              <a:gd name="T6" fmla="*/ 2147483647 w 453"/>
              <a:gd name="T7" fmla="*/ 2147483647 h 484"/>
              <a:gd name="T8" fmla="*/ 2147483647 w 453"/>
              <a:gd name="T9" fmla="*/ 2147483647 h 484"/>
              <a:gd name="T10" fmla="*/ 2147483647 w 453"/>
              <a:gd name="T11" fmla="*/ 2147483647 h 484"/>
              <a:gd name="T12" fmla="*/ 2147483647 w 453"/>
              <a:gd name="T13" fmla="*/ 2147483647 h 484"/>
              <a:gd name="T14" fmla="*/ 2147483647 w 453"/>
              <a:gd name="T15" fmla="*/ 2147483647 h 484"/>
              <a:gd name="T16" fmla="*/ 2147483647 w 453"/>
              <a:gd name="T17" fmla="*/ 2147483647 h 484"/>
              <a:gd name="T18" fmla="*/ 2147483647 w 453"/>
              <a:gd name="T19" fmla="*/ 2147483647 h 484"/>
              <a:gd name="T20" fmla="*/ 2147483647 w 453"/>
              <a:gd name="T21" fmla="*/ 2147483647 h 484"/>
              <a:gd name="T22" fmla="*/ 2147483647 w 453"/>
              <a:gd name="T23" fmla="*/ 2147483647 h 4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3"/>
              <a:gd name="T37" fmla="*/ 0 h 484"/>
              <a:gd name="T38" fmla="*/ 453 w 453"/>
              <a:gd name="T39" fmla="*/ 484 h 4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3" h="484">
                <a:moveTo>
                  <a:pt x="35" y="355"/>
                </a:moveTo>
                <a:cubicBezTo>
                  <a:pt x="120" y="310"/>
                  <a:pt x="173" y="249"/>
                  <a:pt x="216" y="163"/>
                </a:cubicBezTo>
                <a:cubicBezTo>
                  <a:pt x="228" y="103"/>
                  <a:pt x="240" y="54"/>
                  <a:pt x="301" y="35"/>
                </a:cubicBezTo>
                <a:cubicBezTo>
                  <a:pt x="352" y="0"/>
                  <a:pt x="374" y="16"/>
                  <a:pt x="429" y="35"/>
                </a:cubicBezTo>
                <a:cubicBezTo>
                  <a:pt x="436" y="42"/>
                  <a:pt x="450" y="46"/>
                  <a:pt x="451" y="56"/>
                </a:cubicBezTo>
                <a:cubicBezTo>
                  <a:pt x="453" y="88"/>
                  <a:pt x="453" y="211"/>
                  <a:pt x="408" y="248"/>
                </a:cubicBezTo>
                <a:cubicBezTo>
                  <a:pt x="396" y="258"/>
                  <a:pt x="379" y="262"/>
                  <a:pt x="365" y="269"/>
                </a:cubicBezTo>
                <a:cubicBezTo>
                  <a:pt x="338" y="297"/>
                  <a:pt x="305" y="314"/>
                  <a:pt x="280" y="344"/>
                </a:cubicBezTo>
                <a:cubicBezTo>
                  <a:pt x="250" y="380"/>
                  <a:pt x="265" y="387"/>
                  <a:pt x="216" y="419"/>
                </a:cubicBezTo>
                <a:cubicBezTo>
                  <a:pt x="144" y="467"/>
                  <a:pt x="170" y="443"/>
                  <a:pt x="131" y="483"/>
                </a:cubicBezTo>
                <a:cubicBezTo>
                  <a:pt x="95" y="479"/>
                  <a:pt x="58" y="484"/>
                  <a:pt x="24" y="472"/>
                </a:cubicBezTo>
                <a:cubicBezTo>
                  <a:pt x="0" y="463"/>
                  <a:pt x="17" y="371"/>
                  <a:pt x="35" y="35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43" name="Rectangle 11"/>
          <p:cNvSpPr>
            <a:spLocks noChangeArrowheads="1"/>
          </p:cNvSpPr>
          <p:nvPr/>
        </p:nvSpPr>
        <p:spPr bwMode="auto">
          <a:xfrm>
            <a:off x="5029200" y="10668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44" name="Rectangle 12"/>
          <p:cNvSpPr>
            <a:spLocks noChangeArrowheads="1"/>
          </p:cNvSpPr>
          <p:nvPr/>
        </p:nvSpPr>
        <p:spPr bwMode="auto">
          <a:xfrm>
            <a:off x="4953000" y="20574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45" name="Freeform 13"/>
          <p:cNvSpPr>
            <a:spLocks/>
          </p:cNvSpPr>
          <p:nvPr/>
        </p:nvSpPr>
        <p:spPr bwMode="auto">
          <a:xfrm>
            <a:off x="4995863" y="3979863"/>
            <a:ext cx="320675" cy="896937"/>
          </a:xfrm>
          <a:custGeom>
            <a:avLst/>
            <a:gdLst>
              <a:gd name="T0" fmla="*/ 0 w 202"/>
              <a:gd name="T1" fmla="*/ 2147483647 h 565"/>
              <a:gd name="T2" fmla="*/ 2147483647 w 202"/>
              <a:gd name="T3" fmla="*/ 2147483647 h 565"/>
              <a:gd name="T4" fmla="*/ 2147483647 w 202"/>
              <a:gd name="T5" fmla="*/ 2147483647 h 565"/>
              <a:gd name="T6" fmla="*/ 2147483647 w 202"/>
              <a:gd name="T7" fmla="*/ 0 h 565"/>
              <a:gd name="T8" fmla="*/ 0 60000 65536"/>
              <a:gd name="T9" fmla="*/ 0 60000 65536"/>
              <a:gd name="T10" fmla="*/ 0 60000 65536"/>
              <a:gd name="T11" fmla="*/ 0 60000 65536"/>
              <a:gd name="T12" fmla="*/ 0 w 202"/>
              <a:gd name="T13" fmla="*/ 0 h 565"/>
              <a:gd name="T14" fmla="*/ 202 w 202"/>
              <a:gd name="T15" fmla="*/ 565 h 565"/>
            </a:gdLst>
            <a:ahLst/>
            <a:cxnLst>
              <a:cxn ang="T8">
                <a:pos x="T0" y="T1"/>
              </a:cxn>
              <a:cxn ang="T9">
                <a:pos x="T2" y="T3"/>
              </a:cxn>
              <a:cxn ang="T10">
                <a:pos x="T4" y="T5"/>
              </a:cxn>
              <a:cxn ang="T11">
                <a:pos x="T6" y="T7"/>
              </a:cxn>
            </a:cxnLst>
            <a:rect l="T12" t="T13" r="T14" b="T15"/>
            <a:pathLst>
              <a:path w="202" h="565">
                <a:moveTo>
                  <a:pt x="0" y="501"/>
                </a:moveTo>
                <a:cubicBezTo>
                  <a:pt x="36" y="537"/>
                  <a:pt x="69" y="549"/>
                  <a:pt x="117" y="565"/>
                </a:cubicBezTo>
                <a:cubicBezTo>
                  <a:pt x="165" y="553"/>
                  <a:pt x="187" y="549"/>
                  <a:pt x="202" y="501"/>
                </a:cubicBezTo>
                <a:cubicBezTo>
                  <a:pt x="195" y="333"/>
                  <a:pt x="170" y="166"/>
                  <a:pt x="17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46" name="Freeform 14"/>
          <p:cNvSpPr>
            <a:spLocks/>
          </p:cNvSpPr>
          <p:nvPr/>
        </p:nvSpPr>
        <p:spPr bwMode="auto">
          <a:xfrm>
            <a:off x="3490913" y="560388"/>
            <a:ext cx="1774825" cy="3419475"/>
          </a:xfrm>
          <a:custGeom>
            <a:avLst/>
            <a:gdLst>
              <a:gd name="T0" fmla="*/ 2147483647 w 1118"/>
              <a:gd name="T1" fmla="*/ 2147483647 h 2154"/>
              <a:gd name="T2" fmla="*/ 2147483647 w 1118"/>
              <a:gd name="T3" fmla="*/ 2147483647 h 2154"/>
              <a:gd name="T4" fmla="*/ 2147483647 w 1118"/>
              <a:gd name="T5" fmla="*/ 2147483647 h 2154"/>
              <a:gd name="T6" fmla="*/ 2147483647 w 1118"/>
              <a:gd name="T7" fmla="*/ 2147483647 h 2154"/>
              <a:gd name="T8" fmla="*/ 2147483647 w 1118"/>
              <a:gd name="T9" fmla="*/ 2147483647 h 2154"/>
              <a:gd name="T10" fmla="*/ 2147483647 w 1118"/>
              <a:gd name="T11" fmla="*/ 2147483647 h 2154"/>
              <a:gd name="T12" fmla="*/ 2147483647 w 1118"/>
              <a:gd name="T13" fmla="*/ 2147483647 h 2154"/>
              <a:gd name="T14" fmla="*/ 2147483647 w 1118"/>
              <a:gd name="T15" fmla="*/ 2147483647 h 2154"/>
              <a:gd name="T16" fmla="*/ 2147483647 w 1118"/>
              <a:gd name="T17" fmla="*/ 2147483647 h 2154"/>
              <a:gd name="T18" fmla="*/ 2147483647 w 1118"/>
              <a:gd name="T19" fmla="*/ 2147483647 h 2154"/>
              <a:gd name="T20" fmla="*/ 2147483647 w 1118"/>
              <a:gd name="T21" fmla="*/ 2147483647 h 2154"/>
              <a:gd name="T22" fmla="*/ 2147483647 w 1118"/>
              <a:gd name="T23" fmla="*/ 2147483647 h 2154"/>
              <a:gd name="T24" fmla="*/ 2147483647 w 1118"/>
              <a:gd name="T25" fmla="*/ 2147483647 h 2154"/>
              <a:gd name="T26" fmla="*/ 2147483647 w 1118"/>
              <a:gd name="T27" fmla="*/ 2147483647 h 2154"/>
              <a:gd name="T28" fmla="*/ 2147483647 w 1118"/>
              <a:gd name="T29" fmla="*/ 2147483647 h 2154"/>
              <a:gd name="T30" fmla="*/ 2147483647 w 1118"/>
              <a:gd name="T31" fmla="*/ 2147483647 h 2154"/>
              <a:gd name="T32" fmla="*/ 2147483647 w 1118"/>
              <a:gd name="T33" fmla="*/ 2147483647 h 2154"/>
              <a:gd name="T34" fmla="*/ 2147483647 w 1118"/>
              <a:gd name="T35" fmla="*/ 2147483647 h 2154"/>
              <a:gd name="T36" fmla="*/ 2147483647 w 1118"/>
              <a:gd name="T37" fmla="*/ 2147483647 h 2154"/>
              <a:gd name="T38" fmla="*/ 2147483647 w 1118"/>
              <a:gd name="T39" fmla="*/ 2147483647 h 2154"/>
              <a:gd name="T40" fmla="*/ 2147483647 w 1118"/>
              <a:gd name="T41" fmla="*/ 2147483647 h 2154"/>
              <a:gd name="T42" fmla="*/ 2147483647 w 1118"/>
              <a:gd name="T43" fmla="*/ 2147483647 h 2154"/>
              <a:gd name="T44" fmla="*/ 2147483647 w 1118"/>
              <a:gd name="T45" fmla="*/ 2147483647 h 2154"/>
              <a:gd name="T46" fmla="*/ 2147483647 w 1118"/>
              <a:gd name="T47" fmla="*/ 2147483647 h 2154"/>
              <a:gd name="T48" fmla="*/ 2147483647 w 1118"/>
              <a:gd name="T49" fmla="*/ 2147483647 h 2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8"/>
              <a:gd name="T76" fmla="*/ 0 h 2154"/>
              <a:gd name="T77" fmla="*/ 1118 w 1118"/>
              <a:gd name="T78" fmla="*/ 2154 h 2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8" h="2154">
                <a:moveTo>
                  <a:pt x="1118" y="2154"/>
                </a:moveTo>
                <a:cubicBezTo>
                  <a:pt x="1110" y="2065"/>
                  <a:pt x="1109" y="2001"/>
                  <a:pt x="1033" y="1951"/>
                </a:cubicBezTo>
                <a:cubicBezTo>
                  <a:pt x="983" y="1876"/>
                  <a:pt x="1011" y="1901"/>
                  <a:pt x="958" y="1866"/>
                </a:cubicBezTo>
                <a:cubicBezTo>
                  <a:pt x="923" y="1813"/>
                  <a:pt x="875" y="1772"/>
                  <a:pt x="830" y="1727"/>
                </a:cubicBezTo>
                <a:cubicBezTo>
                  <a:pt x="787" y="1684"/>
                  <a:pt x="745" y="1642"/>
                  <a:pt x="702" y="1599"/>
                </a:cubicBezTo>
                <a:cubicBezTo>
                  <a:pt x="693" y="1590"/>
                  <a:pt x="690" y="1576"/>
                  <a:pt x="681" y="1567"/>
                </a:cubicBezTo>
                <a:cubicBezTo>
                  <a:pt x="646" y="1532"/>
                  <a:pt x="640" y="1542"/>
                  <a:pt x="606" y="1514"/>
                </a:cubicBezTo>
                <a:cubicBezTo>
                  <a:pt x="560" y="1477"/>
                  <a:pt x="572" y="1440"/>
                  <a:pt x="521" y="1407"/>
                </a:cubicBezTo>
                <a:cubicBezTo>
                  <a:pt x="498" y="1372"/>
                  <a:pt x="414" y="1268"/>
                  <a:pt x="382" y="1247"/>
                </a:cubicBezTo>
                <a:cubicBezTo>
                  <a:pt x="356" y="1230"/>
                  <a:pt x="348" y="1228"/>
                  <a:pt x="329" y="1204"/>
                </a:cubicBezTo>
                <a:cubicBezTo>
                  <a:pt x="306" y="1174"/>
                  <a:pt x="275" y="1151"/>
                  <a:pt x="254" y="1119"/>
                </a:cubicBezTo>
                <a:cubicBezTo>
                  <a:pt x="247" y="1108"/>
                  <a:pt x="242" y="1096"/>
                  <a:pt x="233" y="1087"/>
                </a:cubicBezTo>
                <a:cubicBezTo>
                  <a:pt x="185" y="1039"/>
                  <a:pt x="209" y="1101"/>
                  <a:pt x="158" y="1023"/>
                </a:cubicBezTo>
                <a:cubicBezTo>
                  <a:pt x="134" y="986"/>
                  <a:pt x="126" y="959"/>
                  <a:pt x="94" y="927"/>
                </a:cubicBezTo>
                <a:cubicBezTo>
                  <a:pt x="78" y="879"/>
                  <a:pt x="69" y="830"/>
                  <a:pt x="41" y="788"/>
                </a:cubicBezTo>
                <a:cubicBezTo>
                  <a:pt x="0" y="633"/>
                  <a:pt x="11" y="584"/>
                  <a:pt x="30" y="362"/>
                </a:cubicBezTo>
                <a:cubicBezTo>
                  <a:pt x="32" y="338"/>
                  <a:pt x="64" y="308"/>
                  <a:pt x="73" y="287"/>
                </a:cubicBezTo>
                <a:cubicBezTo>
                  <a:pt x="82" y="266"/>
                  <a:pt x="78" y="239"/>
                  <a:pt x="94" y="223"/>
                </a:cubicBezTo>
                <a:cubicBezTo>
                  <a:pt x="123" y="196"/>
                  <a:pt x="153" y="174"/>
                  <a:pt x="190" y="159"/>
                </a:cubicBezTo>
                <a:cubicBezTo>
                  <a:pt x="211" y="151"/>
                  <a:pt x="254" y="138"/>
                  <a:pt x="254" y="138"/>
                </a:cubicBezTo>
                <a:cubicBezTo>
                  <a:pt x="318" y="74"/>
                  <a:pt x="448" y="69"/>
                  <a:pt x="532" y="52"/>
                </a:cubicBezTo>
                <a:cubicBezTo>
                  <a:pt x="600" y="54"/>
                  <a:pt x="849" y="0"/>
                  <a:pt x="905" y="127"/>
                </a:cubicBezTo>
                <a:cubicBezTo>
                  <a:pt x="943" y="214"/>
                  <a:pt x="904" y="170"/>
                  <a:pt x="948" y="212"/>
                </a:cubicBezTo>
                <a:cubicBezTo>
                  <a:pt x="965" y="362"/>
                  <a:pt x="952" y="512"/>
                  <a:pt x="926" y="660"/>
                </a:cubicBezTo>
                <a:cubicBezTo>
                  <a:pt x="917" y="797"/>
                  <a:pt x="894" y="927"/>
                  <a:pt x="894" y="10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47" name="Freeform 15"/>
          <p:cNvSpPr>
            <a:spLocks/>
          </p:cNvSpPr>
          <p:nvPr/>
        </p:nvSpPr>
        <p:spPr bwMode="auto">
          <a:xfrm>
            <a:off x="3302000" y="390525"/>
            <a:ext cx="1920875" cy="3995738"/>
          </a:xfrm>
          <a:custGeom>
            <a:avLst/>
            <a:gdLst>
              <a:gd name="T0" fmla="*/ 2147483647 w 1210"/>
              <a:gd name="T1" fmla="*/ 2147483647 h 2517"/>
              <a:gd name="T2" fmla="*/ 2147483647 w 1210"/>
              <a:gd name="T3" fmla="*/ 2147483647 h 2517"/>
              <a:gd name="T4" fmla="*/ 2147483647 w 1210"/>
              <a:gd name="T5" fmla="*/ 2147483647 h 2517"/>
              <a:gd name="T6" fmla="*/ 2147483647 w 1210"/>
              <a:gd name="T7" fmla="*/ 2147483647 h 2517"/>
              <a:gd name="T8" fmla="*/ 2147483647 w 1210"/>
              <a:gd name="T9" fmla="*/ 2147483647 h 2517"/>
              <a:gd name="T10" fmla="*/ 2147483647 w 1210"/>
              <a:gd name="T11" fmla="*/ 2147483647 h 2517"/>
              <a:gd name="T12" fmla="*/ 2147483647 w 1210"/>
              <a:gd name="T13" fmla="*/ 2147483647 h 2517"/>
              <a:gd name="T14" fmla="*/ 2147483647 w 1210"/>
              <a:gd name="T15" fmla="*/ 2147483647 h 2517"/>
              <a:gd name="T16" fmla="*/ 2147483647 w 1210"/>
              <a:gd name="T17" fmla="*/ 2147483647 h 2517"/>
              <a:gd name="T18" fmla="*/ 2147483647 w 1210"/>
              <a:gd name="T19" fmla="*/ 2147483647 h 2517"/>
              <a:gd name="T20" fmla="*/ 2147483647 w 1210"/>
              <a:gd name="T21" fmla="*/ 2147483647 h 2517"/>
              <a:gd name="T22" fmla="*/ 0 w 1210"/>
              <a:gd name="T23" fmla="*/ 2147483647 h 2517"/>
              <a:gd name="T24" fmla="*/ 2147483647 w 1210"/>
              <a:gd name="T25" fmla="*/ 2147483647 h 2517"/>
              <a:gd name="T26" fmla="*/ 2147483647 w 1210"/>
              <a:gd name="T27" fmla="*/ 2147483647 h 2517"/>
              <a:gd name="T28" fmla="*/ 2147483647 w 1210"/>
              <a:gd name="T29" fmla="*/ 2147483647 h 2517"/>
              <a:gd name="T30" fmla="*/ 2147483647 w 1210"/>
              <a:gd name="T31" fmla="*/ 2147483647 h 2517"/>
              <a:gd name="T32" fmla="*/ 2147483647 w 1210"/>
              <a:gd name="T33" fmla="*/ 2147483647 h 2517"/>
              <a:gd name="T34" fmla="*/ 2147483647 w 1210"/>
              <a:gd name="T35" fmla="*/ 2147483647 h 2517"/>
              <a:gd name="T36" fmla="*/ 2147483647 w 1210"/>
              <a:gd name="T37" fmla="*/ 2147483647 h 2517"/>
              <a:gd name="T38" fmla="*/ 2147483647 w 1210"/>
              <a:gd name="T39" fmla="*/ 2147483647 h 2517"/>
              <a:gd name="T40" fmla="*/ 2147483647 w 1210"/>
              <a:gd name="T41" fmla="*/ 2147483647 h 2517"/>
              <a:gd name="T42" fmla="*/ 2147483647 w 1210"/>
              <a:gd name="T43" fmla="*/ 2147483647 h 2517"/>
              <a:gd name="T44" fmla="*/ 2147483647 w 1210"/>
              <a:gd name="T45" fmla="*/ 2147483647 h 2517"/>
              <a:gd name="T46" fmla="*/ 2147483647 w 1210"/>
              <a:gd name="T47" fmla="*/ 2147483647 h 2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0"/>
              <a:gd name="T73" fmla="*/ 0 h 2517"/>
              <a:gd name="T74" fmla="*/ 1210 w 1210"/>
              <a:gd name="T75" fmla="*/ 2517 h 2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0" h="2517">
                <a:moveTo>
                  <a:pt x="1184" y="2517"/>
                </a:moveTo>
                <a:cubicBezTo>
                  <a:pt x="1071" y="2404"/>
                  <a:pt x="1210" y="2223"/>
                  <a:pt x="1056" y="2122"/>
                </a:cubicBezTo>
                <a:cubicBezTo>
                  <a:pt x="1040" y="2098"/>
                  <a:pt x="1036" y="2086"/>
                  <a:pt x="1013" y="2069"/>
                </a:cubicBezTo>
                <a:cubicBezTo>
                  <a:pt x="992" y="2054"/>
                  <a:pt x="949" y="2026"/>
                  <a:pt x="949" y="2026"/>
                </a:cubicBezTo>
                <a:cubicBezTo>
                  <a:pt x="889" y="1935"/>
                  <a:pt x="806" y="1852"/>
                  <a:pt x="725" y="1781"/>
                </a:cubicBezTo>
                <a:cubicBezTo>
                  <a:pt x="662" y="1726"/>
                  <a:pt x="614" y="1656"/>
                  <a:pt x="544" y="1610"/>
                </a:cubicBezTo>
                <a:cubicBezTo>
                  <a:pt x="494" y="1535"/>
                  <a:pt x="522" y="1560"/>
                  <a:pt x="469" y="1525"/>
                </a:cubicBezTo>
                <a:cubicBezTo>
                  <a:pt x="456" y="1483"/>
                  <a:pt x="441" y="1474"/>
                  <a:pt x="405" y="1450"/>
                </a:cubicBezTo>
                <a:cubicBezTo>
                  <a:pt x="379" y="1410"/>
                  <a:pt x="343" y="1388"/>
                  <a:pt x="309" y="1354"/>
                </a:cubicBezTo>
                <a:cubicBezTo>
                  <a:pt x="281" y="1326"/>
                  <a:pt x="260" y="1288"/>
                  <a:pt x="235" y="1258"/>
                </a:cubicBezTo>
                <a:cubicBezTo>
                  <a:pt x="145" y="1153"/>
                  <a:pt x="44" y="1080"/>
                  <a:pt x="11" y="938"/>
                </a:cubicBezTo>
                <a:cubicBezTo>
                  <a:pt x="7" y="863"/>
                  <a:pt x="0" y="789"/>
                  <a:pt x="0" y="714"/>
                </a:cubicBezTo>
                <a:cubicBezTo>
                  <a:pt x="0" y="564"/>
                  <a:pt x="12" y="301"/>
                  <a:pt x="192" y="245"/>
                </a:cubicBezTo>
                <a:cubicBezTo>
                  <a:pt x="206" y="204"/>
                  <a:pt x="214" y="194"/>
                  <a:pt x="256" y="181"/>
                </a:cubicBezTo>
                <a:cubicBezTo>
                  <a:pt x="308" y="129"/>
                  <a:pt x="288" y="121"/>
                  <a:pt x="320" y="170"/>
                </a:cubicBezTo>
                <a:cubicBezTo>
                  <a:pt x="359" y="156"/>
                  <a:pt x="398" y="141"/>
                  <a:pt x="437" y="127"/>
                </a:cubicBezTo>
                <a:cubicBezTo>
                  <a:pt x="480" y="64"/>
                  <a:pt x="431" y="120"/>
                  <a:pt x="512" y="85"/>
                </a:cubicBezTo>
                <a:cubicBezTo>
                  <a:pt x="521" y="81"/>
                  <a:pt x="524" y="68"/>
                  <a:pt x="533" y="63"/>
                </a:cubicBezTo>
                <a:cubicBezTo>
                  <a:pt x="585" y="37"/>
                  <a:pt x="649" y="29"/>
                  <a:pt x="704" y="10"/>
                </a:cubicBezTo>
                <a:cubicBezTo>
                  <a:pt x="857" y="16"/>
                  <a:pt x="944" y="0"/>
                  <a:pt x="1067" y="42"/>
                </a:cubicBezTo>
                <a:cubicBezTo>
                  <a:pt x="1115" y="114"/>
                  <a:pt x="1091" y="88"/>
                  <a:pt x="1131" y="127"/>
                </a:cubicBezTo>
                <a:cubicBezTo>
                  <a:pt x="1186" y="305"/>
                  <a:pt x="1144" y="156"/>
                  <a:pt x="1131" y="618"/>
                </a:cubicBezTo>
                <a:cubicBezTo>
                  <a:pt x="1128" y="727"/>
                  <a:pt x="1139" y="938"/>
                  <a:pt x="1099" y="1066"/>
                </a:cubicBezTo>
                <a:cubicBezTo>
                  <a:pt x="1094" y="1105"/>
                  <a:pt x="1077" y="1173"/>
                  <a:pt x="1077" y="12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48" name="Line 16"/>
          <p:cNvSpPr>
            <a:spLocks noChangeShapeType="1"/>
          </p:cNvSpPr>
          <p:nvPr/>
        </p:nvSpPr>
        <p:spPr bwMode="auto">
          <a:xfrm flipH="1">
            <a:off x="5029200" y="2209800"/>
            <a:ext cx="762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49" name="Freeform 17"/>
          <p:cNvSpPr>
            <a:spLocks/>
          </p:cNvSpPr>
          <p:nvPr/>
        </p:nvSpPr>
        <p:spPr bwMode="auto">
          <a:xfrm>
            <a:off x="5080000" y="2252663"/>
            <a:ext cx="101600" cy="117475"/>
          </a:xfrm>
          <a:custGeom>
            <a:avLst/>
            <a:gdLst>
              <a:gd name="T0" fmla="*/ 0 w 64"/>
              <a:gd name="T1" fmla="*/ 2147483647 h 74"/>
              <a:gd name="T2" fmla="*/ 2147483647 w 64"/>
              <a:gd name="T3" fmla="*/ 0 h 74"/>
              <a:gd name="T4" fmla="*/ 0 60000 65536"/>
              <a:gd name="T5" fmla="*/ 0 60000 65536"/>
              <a:gd name="T6" fmla="*/ 0 w 64"/>
              <a:gd name="T7" fmla="*/ 0 h 74"/>
              <a:gd name="T8" fmla="*/ 64 w 64"/>
              <a:gd name="T9" fmla="*/ 74 h 74"/>
            </a:gdLst>
            <a:ahLst/>
            <a:cxnLst>
              <a:cxn ang="T4">
                <a:pos x="T0" y="T1"/>
              </a:cxn>
              <a:cxn ang="T5">
                <a:pos x="T2" y="T3"/>
              </a:cxn>
            </a:cxnLst>
            <a:rect l="T6" t="T7" r="T8" b="T9"/>
            <a:pathLst>
              <a:path w="64" h="74">
                <a:moveTo>
                  <a:pt x="0" y="74"/>
                </a:moveTo>
                <a:cubicBezTo>
                  <a:pt x="33" y="52"/>
                  <a:pt x="46" y="34"/>
                  <a:pt x="6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50" name="Freeform 18"/>
          <p:cNvSpPr>
            <a:spLocks/>
          </p:cNvSpPr>
          <p:nvPr/>
        </p:nvSpPr>
        <p:spPr bwMode="auto">
          <a:xfrm>
            <a:off x="4013200" y="2489200"/>
            <a:ext cx="322263" cy="33338"/>
          </a:xfrm>
          <a:custGeom>
            <a:avLst/>
            <a:gdLst>
              <a:gd name="T0" fmla="*/ 2147483647 w 203"/>
              <a:gd name="T1" fmla="*/ 2147483647 h 21"/>
              <a:gd name="T2" fmla="*/ 0 w 203"/>
              <a:gd name="T3" fmla="*/ 0 h 21"/>
              <a:gd name="T4" fmla="*/ 0 60000 65536"/>
              <a:gd name="T5" fmla="*/ 0 60000 65536"/>
              <a:gd name="T6" fmla="*/ 0 w 203"/>
              <a:gd name="T7" fmla="*/ 0 h 21"/>
              <a:gd name="T8" fmla="*/ 203 w 203"/>
              <a:gd name="T9" fmla="*/ 21 h 21"/>
            </a:gdLst>
            <a:ahLst/>
            <a:cxnLst>
              <a:cxn ang="T4">
                <a:pos x="T0" y="T1"/>
              </a:cxn>
              <a:cxn ang="T5">
                <a:pos x="T2" y="T3"/>
              </a:cxn>
            </a:cxnLst>
            <a:rect l="T6" t="T7" r="T8" b="T9"/>
            <a:pathLst>
              <a:path w="203" h="21">
                <a:moveTo>
                  <a:pt x="203" y="21"/>
                </a:moveTo>
                <a:cubicBezTo>
                  <a:pt x="133" y="15"/>
                  <a:pt x="68"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51" name="Freeform 19"/>
          <p:cNvSpPr>
            <a:spLocks/>
          </p:cNvSpPr>
          <p:nvPr/>
        </p:nvSpPr>
        <p:spPr bwMode="auto">
          <a:xfrm>
            <a:off x="2484438" y="2471738"/>
            <a:ext cx="1257300" cy="1965325"/>
          </a:xfrm>
          <a:custGeom>
            <a:avLst/>
            <a:gdLst>
              <a:gd name="T0" fmla="*/ 2147483647 w 792"/>
              <a:gd name="T1" fmla="*/ 0 h 1238"/>
              <a:gd name="T2" fmla="*/ 2147483647 w 792"/>
              <a:gd name="T3" fmla="*/ 2147483647 h 1238"/>
              <a:gd name="T4" fmla="*/ 2147483647 w 792"/>
              <a:gd name="T5" fmla="*/ 2147483647 h 1238"/>
              <a:gd name="T6" fmla="*/ 2147483647 w 792"/>
              <a:gd name="T7" fmla="*/ 2147483647 h 1238"/>
              <a:gd name="T8" fmla="*/ 2147483647 w 792"/>
              <a:gd name="T9" fmla="*/ 2147483647 h 1238"/>
              <a:gd name="T10" fmla="*/ 2147483647 w 792"/>
              <a:gd name="T11" fmla="*/ 2147483647 h 1238"/>
              <a:gd name="T12" fmla="*/ 2147483647 w 792"/>
              <a:gd name="T13" fmla="*/ 2147483647 h 1238"/>
              <a:gd name="T14" fmla="*/ 2147483647 w 792"/>
              <a:gd name="T15" fmla="*/ 2147483647 h 1238"/>
              <a:gd name="T16" fmla="*/ 2147483647 w 792"/>
              <a:gd name="T17" fmla="*/ 2147483647 h 1238"/>
              <a:gd name="T18" fmla="*/ 2147483647 w 792"/>
              <a:gd name="T19" fmla="*/ 2147483647 h 1238"/>
              <a:gd name="T20" fmla="*/ 2147483647 w 792"/>
              <a:gd name="T21" fmla="*/ 2147483647 h 1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1238"/>
              <a:gd name="T35" fmla="*/ 792 w 792"/>
              <a:gd name="T36" fmla="*/ 1238 h 1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1238">
                <a:moveTo>
                  <a:pt x="792" y="0"/>
                </a:moveTo>
                <a:cubicBezTo>
                  <a:pt x="666" y="43"/>
                  <a:pt x="406" y="28"/>
                  <a:pt x="291" y="32"/>
                </a:cubicBezTo>
                <a:cubicBezTo>
                  <a:pt x="234" y="52"/>
                  <a:pt x="201" y="96"/>
                  <a:pt x="152" y="128"/>
                </a:cubicBezTo>
                <a:cubicBezTo>
                  <a:pt x="145" y="139"/>
                  <a:pt x="139" y="150"/>
                  <a:pt x="131" y="160"/>
                </a:cubicBezTo>
                <a:cubicBezTo>
                  <a:pt x="118" y="175"/>
                  <a:pt x="88" y="203"/>
                  <a:pt x="88" y="203"/>
                </a:cubicBezTo>
                <a:cubicBezTo>
                  <a:pt x="81" y="224"/>
                  <a:pt x="79" y="248"/>
                  <a:pt x="67" y="267"/>
                </a:cubicBezTo>
                <a:cubicBezTo>
                  <a:pt x="60" y="278"/>
                  <a:pt x="51" y="287"/>
                  <a:pt x="46" y="299"/>
                </a:cubicBezTo>
                <a:cubicBezTo>
                  <a:pt x="37" y="320"/>
                  <a:pt x="24" y="363"/>
                  <a:pt x="24" y="363"/>
                </a:cubicBezTo>
                <a:cubicBezTo>
                  <a:pt x="28" y="466"/>
                  <a:pt x="0" y="815"/>
                  <a:pt x="78" y="928"/>
                </a:cubicBezTo>
                <a:cubicBezTo>
                  <a:pt x="88" y="960"/>
                  <a:pt x="119" y="980"/>
                  <a:pt x="120" y="1014"/>
                </a:cubicBezTo>
                <a:cubicBezTo>
                  <a:pt x="123" y="1089"/>
                  <a:pt x="120" y="1163"/>
                  <a:pt x="120" y="12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52" name="Freeform 20"/>
          <p:cNvSpPr>
            <a:spLocks/>
          </p:cNvSpPr>
          <p:nvPr/>
        </p:nvSpPr>
        <p:spPr bwMode="auto">
          <a:xfrm>
            <a:off x="3911600" y="2354263"/>
            <a:ext cx="439738" cy="33337"/>
          </a:xfrm>
          <a:custGeom>
            <a:avLst/>
            <a:gdLst>
              <a:gd name="T0" fmla="*/ 2147483647 w 277"/>
              <a:gd name="T1" fmla="*/ 2147483647 h 21"/>
              <a:gd name="T2" fmla="*/ 0 w 277"/>
              <a:gd name="T3" fmla="*/ 0 h 21"/>
              <a:gd name="T4" fmla="*/ 0 60000 65536"/>
              <a:gd name="T5" fmla="*/ 0 60000 65536"/>
              <a:gd name="T6" fmla="*/ 0 w 277"/>
              <a:gd name="T7" fmla="*/ 0 h 21"/>
              <a:gd name="T8" fmla="*/ 277 w 277"/>
              <a:gd name="T9" fmla="*/ 21 h 21"/>
            </a:gdLst>
            <a:ahLst/>
            <a:cxnLst>
              <a:cxn ang="T4">
                <a:pos x="T0" y="T1"/>
              </a:cxn>
              <a:cxn ang="T5">
                <a:pos x="T2" y="T3"/>
              </a:cxn>
            </a:cxnLst>
            <a:rect l="T6" t="T7" r="T8" b="T9"/>
            <a:pathLst>
              <a:path w="277" h="21">
                <a:moveTo>
                  <a:pt x="277" y="21"/>
                </a:moveTo>
                <a:cubicBezTo>
                  <a:pt x="170" y="11"/>
                  <a:pt x="109"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53" name="Freeform 21"/>
          <p:cNvSpPr>
            <a:spLocks/>
          </p:cNvSpPr>
          <p:nvPr/>
        </p:nvSpPr>
        <p:spPr bwMode="auto">
          <a:xfrm>
            <a:off x="2266950" y="2354263"/>
            <a:ext cx="1357313" cy="2032000"/>
          </a:xfrm>
          <a:custGeom>
            <a:avLst/>
            <a:gdLst>
              <a:gd name="T0" fmla="*/ 2147483647 w 855"/>
              <a:gd name="T1" fmla="*/ 0 h 1280"/>
              <a:gd name="T2" fmla="*/ 2147483647 w 855"/>
              <a:gd name="T3" fmla="*/ 2147483647 h 1280"/>
              <a:gd name="T4" fmla="*/ 2147483647 w 855"/>
              <a:gd name="T5" fmla="*/ 2147483647 h 1280"/>
              <a:gd name="T6" fmla="*/ 2147483647 w 855"/>
              <a:gd name="T7" fmla="*/ 2147483647 h 1280"/>
              <a:gd name="T8" fmla="*/ 2147483647 w 855"/>
              <a:gd name="T9" fmla="*/ 2147483647 h 1280"/>
              <a:gd name="T10" fmla="*/ 2147483647 w 855"/>
              <a:gd name="T11" fmla="*/ 2147483647 h 1280"/>
              <a:gd name="T12" fmla="*/ 2147483647 w 855"/>
              <a:gd name="T13" fmla="*/ 2147483647 h 1280"/>
              <a:gd name="T14" fmla="*/ 2147483647 w 855"/>
              <a:gd name="T15" fmla="*/ 2147483647 h 1280"/>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280"/>
              <a:gd name="T26" fmla="*/ 855 w 855"/>
              <a:gd name="T27" fmla="*/ 1280 h 1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280">
                <a:moveTo>
                  <a:pt x="855" y="0"/>
                </a:moveTo>
                <a:cubicBezTo>
                  <a:pt x="631" y="6"/>
                  <a:pt x="411" y="8"/>
                  <a:pt x="193" y="64"/>
                </a:cubicBezTo>
                <a:cubicBezTo>
                  <a:pt x="133" y="155"/>
                  <a:pt x="232" y="14"/>
                  <a:pt x="108" y="138"/>
                </a:cubicBezTo>
                <a:cubicBezTo>
                  <a:pt x="94" y="152"/>
                  <a:pt x="65" y="181"/>
                  <a:pt x="65" y="181"/>
                </a:cubicBezTo>
                <a:cubicBezTo>
                  <a:pt x="38" y="268"/>
                  <a:pt x="56" y="360"/>
                  <a:pt x="33" y="448"/>
                </a:cubicBezTo>
                <a:cubicBezTo>
                  <a:pt x="37" y="527"/>
                  <a:pt x="21" y="705"/>
                  <a:pt x="76" y="789"/>
                </a:cubicBezTo>
                <a:cubicBezTo>
                  <a:pt x="95" y="915"/>
                  <a:pt x="0" y="1139"/>
                  <a:pt x="129" y="1184"/>
                </a:cubicBezTo>
                <a:cubicBezTo>
                  <a:pt x="156" y="1210"/>
                  <a:pt x="172" y="1240"/>
                  <a:pt x="172" y="12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54" name="WordArt 22"/>
          <p:cNvSpPr>
            <a:spLocks noChangeArrowheads="1" noChangeShapeType="1" noTextEdit="1"/>
          </p:cNvSpPr>
          <p:nvPr/>
        </p:nvSpPr>
        <p:spPr bwMode="auto">
          <a:xfrm>
            <a:off x="6781800" y="4800600"/>
            <a:ext cx="17764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95255" name="AutoShape 23"/>
          <p:cNvSpPr>
            <a:spLocks noChangeArrowheads="1"/>
          </p:cNvSpPr>
          <p:nvPr/>
        </p:nvSpPr>
        <p:spPr bwMode="auto">
          <a:xfrm>
            <a:off x="4724400" y="4876800"/>
            <a:ext cx="1905000" cy="381000"/>
          </a:xfrm>
          <a:prstGeom prst="leftArrow">
            <a:avLst>
              <a:gd name="adj1" fmla="val 50000"/>
              <a:gd name="adj2" fmla="val 125000"/>
            </a:avLst>
          </a:prstGeom>
          <a:solidFill>
            <a:srgbClr val="0066FF"/>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56" name="WordArt 24"/>
          <p:cNvSpPr>
            <a:spLocks noChangeArrowheads="1" noChangeShapeType="1" noTextEdit="1"/>
          </p:cNvSpPr>
          <p:nvPr/>
        </p:nvSpPr>
        <p:spPr bwMode="auto">
          <a:xfrm>
            <a:off x="381000" y="3657600"/>
            <a:ext cx="1066800"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95257" name="AutoShape 25"/>
          <p:cNvSpPr>
            <a:spLocks noChangeArrowheads="1"/>
          </p:cNvSpPr>
          <p:nvPr/>
        </p:nvSpPr>
        <p:spPr bwMode="auto">
          <a:xfrm rot="10800000">
            <a:off x="1600200" y="3733800"/>
            <a:ext cx="762000" cy="381000"/>
          </a:xfrm>
          <a:prstGeom prst="leftArrow">
            <a:avLst>
              <a:gd name="adj1" fmla="val 50000"/>
              <a:gd name="adj2" fmla="val 5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58" name="WordArt 26"/>
          <p:cNvSpPr>
            <a:spLocks noChangeArrowheads="1" noChangeShapeType="1" noTextEdit="1"/>
          </p:cNvSpPr>
          <p:nvPr/>
        </p:nvSpPr>
        <p:spPr bwMode="auto">
          <a:xfrm>
            <a:off x="6324600" y="3886200"/>
            <a:ext cx="24241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95259" name="AutoShape 27"/>
          <p:cNvSpPr>
            <a:spLocks noChangeArrowheads="1"/>
          </p:cNvSpPr>
          <p:nvPr/>
        </p:nvSpPr>
        <p:spPr bwMode="auto">
          <a:xfrm>
            <a:off x="4495800" y="3886200"/>
            <a:ext cx="1600200" cy="381000"/>
          </a:xfrm>
          <a:prstGeom prst="leftArrow">
            <a:avLst>
              <a:gd name="adj1" fmla="val 50000"/>
              <a:gd name="adj2" fmla="val 105000"/>
            </a:avLst>
          </a:prstGeom>
          <a:solidFill>
            <a:srgbClr val="FF00FF"/>
          </a:solidFill>
          <a:ln w="9525">
            <a:solidFill>
              <a:srgbClr val="FF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60" name="WordArt 28"/>
          <p:cNvSpPr>
            <a:spLocks noChangeArrowheads="1" noChangeShapeType="1" noTextEdit="1"/>
          </p:cNvSpPr>
          <p:nvPr/>
        </p:nvSpPr>
        <p:spPr bwMode="auto">
          <a:xfrm>
            <a:off x="6172200" y="2971800"/>
            <a:ext cx="2471738"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95261" name="AutoShape 29"/>
          <p:cNvSpPr>
            <a:spLocks noChangeArrowheads="1"/>
          </p:cNvSpPr>
          <p:nvPr/>
        </p:nvSpPr>
        <p:spPr bwMode="auto">
          <a:xfrm>
            <a:off x="4572000" y="3048000"/>
            <a:ext cx="1524000" cy="381000"/>
          </a:xfrm>
          <a:prstGeom prst="leftArrow">
            <a:avLst>
              <a:gd name="adj1" fmla="val 50000"/>
              <a:gd name="adj2" fmla="val 10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62" name="WordArt 30"/>
          <p:cNvSpPr>
            <a:spLocks noChangeArrowheads="1" noChangeShapeType="1" noTextEdit="1"/>
          </p:cNvSpPr>
          <p:nvPr/>
        </p:nvSpPr>
        <p:spPr bwMode="auto">
          <a:xfrm>
            <a:off x="6705600" y="685800"/>
            <a:ext cx="1647825"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95263" name="AutoShape 31"/>
          <p:cNvSpPr>
            <a:spLocks noChangeArrowheads="1"/>
          </p:cNvSpPr>
          <p:nvPr/>
        </p:nvSpPr>
        <p:spPr bwMode="auto">
          <a:xfrm rot="-1015650">
            <a:off x="5029200" y="9906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64" name="WordArt 32"/>
          <p:cNvSpPr>
            <a:spLocks noChangeArrowheads="1" noChangeShapeType="1" noTextEdit="1"/>
          </p:cNvSpPr>
          <p:nvPr/>
        </p:nvSpPr>
        <p:spPr bwMode="auto">
          <a:xfrm>
            <a:off x="5562600" y="2362200"/>
            <a:ext cx="318135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Prostrate Gland</a:t>
            </a:r>
          </a:p>
        </p:txBody>
      </p:sp>
      <p:sp>
        <p:nvSpPr>
          <p:cNvPr id="95265" name="AutoShape 33"/>
          <p:cNvSpPr>
            <a:spLocks noChangeArrowheads="1"/>
          </p:cNvSpPr>
          <p:nvPr/>
        </p:nvSpPr>
        <p:spPr bwMode="auto">
          <a:xfrm>
            <a:off x="4876800" y="2362200"/>
            <a:ext cx="609600" cy="304800"/>
          </a:xfrm>
          <a:prstGeom prst="leftArrow">
            <a:avLst>
              <a:gd name="adj1" fmla="val 50000"/>
              <a:gd name="adj2" fmla="val 50000"/>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66" name="Text Box 34"/>
          <p:cNvSpPr txBox="1">
            <a:spLocks noChangeArrowheads="1"/>
          </p:cNvSpPr>
          <p:nvPr/>
        </p:nvSpPr>
        <p:spPr bwMode="auto">
          <a:xfrm>
            <a:off x="6705600" y="1371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Seminal Vesicle</a:t>
            </a:r>
          </a:p>
        </p:txBody>
      </p:sp>
      <p:sp>
        <p:nvSpPr>
          <p:cNvPr id="95267" name="Line 35"/>
          <p:cNvSpPr>
            <a:spLocks noChangeShapeType="1"/>
          </p:cNvSpPr>
          <p:nvPr/>
        </p:nvSpPr>
        <p:spPr bwMode="auto">
          <a:xfrm flipH="1">
            <a:off x="5638800" y="1600200"/>
            <a:ext cx="914400" cy="152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68" name="WordArt 36"/>
          <p:cNvSpPr>
            <a:spLocks noChangeArrowheads="1" noChangeShapeType="1" noTextEdit="1"/>
          </p:cNvSpPr>
          <p:nvPr/>
        </p:nvSpPr>
        <p:spPr bwMode="auto">
          <a:xfrm>
            <a:off x="304800" y="2362200"/>
            <a:ext cx="1557338"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95269" name="AutoShape 37"/>
          <p:cNvSpPr>
            <a:spLocks noChangeArrowheads="1"/>
          </p:cNvSpPr>
          <p:nvPr/>
        </p:nvSpPr>
        <p:spPr bwMode="auto">
          <a:xfrm rot="10800000">
            <a:off x="1981200" y="2514600"/>
            <a:ext cx="685800" cy="304800"/>
          </a:xfrm>
          <a:prstGeom prst="leftArrow">
            <a:avLst>
              <a:gd name="adj1" fmla="val 50000"/>
              <a:gd name="adj2" fmla="val 5625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70" name="Freeform 38"/>
          <p:cNvSpPr>
            <a:spLocks/>
          </p:cNvSpPr>
          <p:nvPr/>
        </p:nvSpPr>
        <p:spPr bwMode="auto">
          <a:xfrm>
            <a:off x="2065338" y="4335463"/>
            <a:ext cx="1093787" cy="1168400"/>
          </a:xfrm>
          <a:custGeom>
            <a:avLst/>
            <a:gdLst>
              <a:gd name="T0" fmla="*/ 2147483647 w 689"/>
              <a:gd name="T1" fmla="*/ 2147483647 h 736"/>
              <a:gd name="T2" fmla="*/ 2147483647 w 689"/>
              <a:gd name="T3" fmla="*/ 2147483647 h 736"/>
              <a:gd name="T4" fmla="*/ 2147483647 w 689"/>
              <a:gd name="T5" fmla="*/ 2147483647 h 736"/>
              <a:gd name="T6" fmla="*/ 2147483647 w 689"/>
              <a:gd name="T7" fmla="*/ 2147483647 h 736"/>
              <a:gd name="T8" fmla="*/ 2147483647 w 689"/>
              <a:gd name="T9" fmla="*/ 2147483647 h 736"/>
              <a:gd name="T10" fmla="*/ 2147483647 w 689"/>
              <a:gd name="T11" fmla="*/ 2147483647 h 736"/>
              <a:gd name="T12" fmla="*/ 2147483647 w 689"/>
              <a:gd name="T13" fmla="*/ 2147483647 h 736"/>
              <a:gd name="T14" fmla="*/ 2147483647 w 689"/>
              <a:gd name="T15" fmla="*/ 2147483647 h 736"/>
              <a:gd name="T16" fmla="*/ 2147483647 w 689"/>
              <a:gd name="T17" fmla="*/ 2147483647 h 736"/>
              <a:gd name="T18" fmla="*/ 2147483647 w 689"/>
              <a:gd name="T19" fmla="*/ 2147483647 h 736"/>
              <a:gd name="T20" fmla="*/ 2147483647 w 689"/>
              <a:gd name="T21" fmla="*/ 2147483647 h 736"/>
              <a:gd name="T22" fmla="*/ 0 w 689"/>
              <a:gd name="T23" fmla="*/ 2147483647 h 736"/>
              <a:gd name="T24" fmla="*/ 2147483647 w 689"/>
              <a:gd name="T25" fmla="*/ 2147483647 h 736"/>
              <a:gd name="T26" fmla="*/ 2147483647 w 689"/>
              <a:gd name="T27" fmla="*/ 2147483647 h 736"/>
              <a:gd name="T28" fmla="*/ 2147483647 w 689"/>
              <a:gd name="T29" fmla="*/ 0 h 736"/>
              <a:gd name="T30" fmla="*/ 2147483647 w 689"/>
              <a:gd name="T31" fmla="*/ 2147483647 h 736"/>
              <a:gd name="T32" fmla="*/ 2147483647 w 689"/>
              <a:gd name="T33" fmla="*/ 2147483647 h 736"/>
              <a:gd name="T34" fmla="*/ 2147483647 w 689"/>
              <a:gd name="T35" fmla="*/ 2147483647 h 736"/>
              <a:gd name="T36" fmla="*/ 2147483647 w 689"/>
              <a:gd name="T37" fmla="*/ 2147483647 h 736"/>
              <a:gd name="T38" fmla="*/ 2147483647 w 689"/>
              <a:gd name="T39" fmla="*/ 2147483647 h 736"/>
              <a:gd name="T40" fmla="*/ 2147483647 w 689"/>
              <a:gd name="T41" fmla="*/ 2147483647 h 736"/>
              <a:gd name="T42" fmla="*/ 2147483647 w 689"/>
              <a:gd name="T43" fmla="*/ 2147483647 h 736"/>
              <a:gd name="T44" fmla="*/ 2147483647 w 689"/>
              <a:gd name="T45" fmla="*/ 2147483647 h 7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9"/>
              <a:gd name="T70" fmla="*/ 0 h 736"/>
              <a:gd name="T71" fmla="*/ 689 w 689"/>
              <a:gd name="T72" fmla="*/ 736 h 7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9" h="736">
                <a:moveTo>
                  <a:pt x="598" y="245"/>
                </a:moveTo>
                <a:cubicBezTo>
                  <a:pt x="689" y="276"/>
                  <a:pt x="634" y="418"/>
                  <a:pt x="630" y="490"/>
                </a:cubicBezTo>
                <a:cubicBezTo>
                  <a:pt x="625" y="572"/>
                  <a:pt x="639" y="673"/>
                  <a:pt x="576" y="736"/>
                </a:cubicBezTo>
                <a:cubicBezTo>
                  <a:pt x="573" y="725"/>
                  <a:pt x="577" y="707"/>
                  <a:pt x="566" y="704"/>
                </a:cubicBezTo>
                <a:cubicBezTo>
                  <a:pt x="554" y="701"/>
                  <a:pt x="547" y="725"/>
                  <a:pt x="534" y="725"/>
                </a:cubicBezTo>
                <a:cubicBezTo>
                  <a:pt x="456" y="728"/>
                  <a:pt x="377" y="718"/>
                  <a:pt x="299" y="714"/>
                </a:cubicBezTo>
                <a:cubicBezTo>
                  <a:pt x="258" y="701"/>
                  <a:pt x="223" y="670"/>
                  <a:pt x="192" y="640"/>
                </a:cubicBezTo>
                <a:cubicBezTo>
                  <a:pt x="175" y="586"/>
                  <a:pt x="148" y="564"/>
                  <a:pt x="107" y="522"/>
                </a:cubicBezTo>
                <a:cubicBezTo>
                  <a:pt x="98" y="513"/>
                  <a:pt x="94" y="500"/>
                  <a:pt x="86" y="490"/>
                </a:cubicBezTo>
                <a:cubicBezTo>
                  <a:pt x="80" y="482"/>
                  <a:pt x="71" y="476"/>
                  <a:pt x="64" y="469"/>
                </a:cubicBezTo>
                <a:cubicBezTo>
                  <a:pt x="46" y="416"/>
                  <a:pt x="38" y="363"/>
                  <a:pt x="22" y="309"/>
                </a:cubicBezTo>
                <a:cubicBezTo>
                  <a:pt x="16" y="287"/>
                  <a:pt x="0" y="245"/>
                  <a:pt x="0" y="245"/>
                </a:cubicBezTo>
                <a:cubicBezTo>
                  <a:pt x="4" y="185"/>
                  <a:pt x="5" y="124"/>
                  <a:pt x="11" y="64"/>
                </a:cubicBezTo>
                <a:cubicBezTo>
                  <a:pt x="12" y="53"/>
                  <a:pt x="14" y="40"/>
                  <a:pt x="22" y="32"/>
                </a:cubicBezTo>
                <a:cubicBezTo>
                  <a:pt x="39" y="15"/>
                  <a:pt x="66" y="13"/>
                  <a:pt x="86" y="0"/>
                </a:cubicBezTo>
                <a:cubicBezTo>
                  <a:pt x="136" y="3"/>
                  <a:pt x="186" y="4"/>
                  <a:pt x="235" y="10"/>
                </a:cubicBezTo>
                <a:cubicBezTo>
                  <a:pt x="246" y="11"/>
                  <a:pt x="256" y="18"/>
                  <a:pt x="267" y="21"/>
                </a:cubicBezTo>
                <a:cubicBezTo>
                  <a:pt x="284" y="26"/>
                  <a:pt x="303" y="27"/>
                  <a:pt x="320" y="32"/>
                </a:cubicBezTo>
                <a:cubicBezTo>
                  <a:pt x="342" y="38"/>
                  <a:pt x="384" y="53"/>
                  <a:pt x="384" y="53"/>
                </a:cubicBezTo>
                <a:cubicBezTo>
                  <a:pt x="429" y="96"/>
                  <a:pt x="378" y="54"/>
                  <a:pt x="459" y="85"/>
                </a:cubicBezTo>
                <a:cubicBezTo>
                  <a:pt x="507" y="103"/>
                  <a:pt x="523" y="149"/>
                  <a:pt x="555" y="181"/>
                </a:cubicBezTo>
                <a:cubicBezTo>
                  <a:pt x="578" y="204"/>
                  <a:pt x="607" y="222"/>
                  <a:pt x="630" y="245"/>
                </a:cubicBezTo>
                <a:cubicBezTo>
                  <a:pt x="638" y="253"/>
                  <a:pt x="609" y="245"/>
                  <a:pt x="598" y="24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7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95272" name="Rectangle 40"/>
          <p:cNvSpPr>
            <a:spLocks noChangeArrowheads="1"/>
          </p:cNvSpPr>
          <p:nvPr/>
        </p:nvSpPr>
        <p:spPr bwMode="auto">
          <a:xfrm>
            <a:off x="6096000" y="2971800"/>
            <a:ext cx="2590800" cy="6096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73" name="Rectangle 41"/>
          <p:cNvSpPr>
            <a:spLocks noChangeArrowheads="1"/>
          </p:cNvSpPr>
          <p:nvPr/>
        </p:nvSpPr>
        <p:spPr bwMode="auto">
          <a:xfrm>
            <a:off x="5410200" y="2133600"/>
            <a:ext cx="3429000" cy="6858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74" name="WordArt 42"/>
          <p:cNvSpPr>
            <a:spLocks noChangeArrowheads="1" noChangeShapeType="1" noTextEdit="1"/>
          </p:cNvSpPr>
          <p:nvPr/>
        </p:nvSpPr>
        <p:spPr bwMode="auto">
          <a:xfrm>
            <a:off x="6172200" y="2971800"/>
            <a:ext cx="3048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95275" name="WordArt 43"/>
          <p:cNvSpPr>
            <a:spLocks noChangeArrowheads="1" noChangeShapeType="1" noTextEdit="1"/>
          </p:cNvSpPr>
          <p:nvPr/>
        </p:nvSpPr>
        <p:spPr bwMode="auto">
          <a:xfrm>
            <a:off x="5562600" y="2133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95276" name="WordArt 44"/>
          <p:cNvSpPr>
            <a:spLocks noChangeArrowheads="1" noChangeShapeType="1" noTextEdit="1"/>
          </p:cNvSpPr>
          <p:nvPr/>
        </p:nvSpPr>
        <p:spPr bwMode="auto">
          <a:xfrm>
            <a:off x="228600" y="2286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95277" name="Rectangle 4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0"/>
            <a:ext cx="9144000" cy="6858000"/>
          </a:xfrm>
          <a:noFill/>
          <a:ln w="76200">
            <a:solidFill>
              <a:schemeClr val="tx1"/>
            </a:solidFill>
            <a:miter lim="800000"/>
            <a:headEnd/>
            <a:tailEnd/>
          </a:ln>
        </p:spPr>
      </p:pic>
      <p:sp>
        <p:nvSpPr>
          <p:cNvPr id="96259" name="Freeform 3"/>
          <p:cNvSpPr>
            <a:spLocks/>
          </p:cNvSpPr>
          <p:nvPr/>
        </p:nvSpPr>
        <p:spPr bwMode="auto">
          <a:xfrm>
            <a:off x="2770188" y="5257800"/>
            <a:ext cx="125412" cy="244475"/>
          </a:xfrm>
          <a:custGeom>
            <a:avLst/>
            <a:gdLst>
              <a:gd name="T0" fmla="*/ 2147483647 w 85"/>
              <a:gd name="T1" fmla="*/ 2147483647 h 147"/>
              <a:gd name="T2" fmla="*/ 2147483647 w 85"/>
              <a:gd name="T3" fmla="*/ 2147483647 h 147"/>
              <a:gd name="T4" fmla="*/ 2147483647 w 85"/>
              <a:gd name="T5" fmla="*/ 2147483647 h 147"/>
              <a:gd name="T6" fmla="*/ 2147483647 w 85"/>
              <a:gd name="T7" fmla="*/ 2147483647 h 147"/>
              <a:gd name="T8" fmla="*/ 2147483647 w 85"/>
              <a:gd name="T9" fmla="*/ 2147483647 h 147"/>
              <a:gd name="T10" fmla="*/ 0 60000 65536"/>
              <a:gd name="T11" fmla="*/ 0 60000 65536"/>
              <a:gd name="T12" fmla="*/ 0 60000 65536"/>
              <a:gd name="T13" fmla="*/ 0 60000 65536"/>
              <a:gd name="T14" fmla="*/ 0 60000 65536"/>
              <a:gd name="T15" fmla="*/ 0 w 85"/>
              <a:gd name="T16" fmla="*/ 0 h 147"/>
              <a:gd name="T17" fmla="*/ 85 w 85"/>
              <a:gd name="T18" fmla="*/ 147 h 147"/>
            </a:gdLst>
            <a:ahLst/>
            <a:cxnLst>
              <a:cxn ang="T10">
                <a:pos x="T0" y="T1"/>
              </a:cxn>
              <a:cxn ang="T11">
                <a:pos x="T2" y="T3"/>
              </a:cxn>
              <a:cxn ang="T12">
                <a:pos x="T4" y="T5"/>
              </a:cxn>
              <a:cxn ang="T13">
                <a:pos x="T6" y="T7"/>
              </a:cxn>
              <a:cxn ang="T14">
                <a:pos x="T8" y="T9"/>
              </a:cxn>
            </a:cxnLst>
            <a:rect l="T15" t="T16" r="T17" b="T18"/>
            <a:pathLst>
              <a:path w="85" h="147">
                <a:moveTo>
                  <a:pt x="26" y="126"/>
                </a:moveTo>
                <a:cubicBezTo>
                  <a:pt x="16" y="88"/>
                  <a:pt x="0" y="48"/>
                  <a:pt x="26" y="9"/>
                </a:cubicBezTo>
                <a:cubicBezTo>
                  <a:pt x="32" y="0"/>
                  <a:pt x="47" y="16"/>
                  <a:pt x="58" y="20"/>
                </a:cubicBezTo>
                <a:cubicBezTo>
                  <a:pt x="70" y="60"/>
                  <a:pt x="85" y="90"/>
                  <a:pt x="58" y="137"/>
                </a:cubicBezTo>
                <a:cubicBezTo>
                  <a:pt x="52" y="147"/>
                  <a:pt x="37" y="130"/>
                  <a:pt x="26" y="126"/>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60" name="Freeform 4"/>
          <p:cNvSpPr>
            <a:spLocks/>
          </p:cNvSpPr>
          <p:nvPr/>
        </p:nvSpPr>
        <p:spPr bwMode="auto">
          <a:xfrm>
            <a:off x="3014663" y="2659063"/>
            <a:ext cx="2449512" cy="2794000"/>
          </a:xfrm>
          <a:custGeom>
            <a:avLst/>
            <a:gdLst>
              <a:gd name="T0" fmla="*/ 2147483647 w 1543"/>
              <a:gd name="T1" fmla="*/ 2147483647 h 1760"/>
              <a:gd name="T2" fmla="*/ 2147483647 w 1543"/>
              <a:gd name="T3" fmla="*/ 2147483647 h 1760"/>
              <a:gd name="T4" fmla="*/ 2147483647 w 1543"/>
              <a:gd name="T5" fmla="*/ 2147483647 h 1760"/>
              <a:gd name="T6" fmla="*/ 2147483647 w 1543"/>
              <a:gd name="T7" fmla="*/ 0 h 1760"/>
              <a:gd name="T8" fmla="*/ 2147483647 w 1543"/>
              <a:gd name="T9" fmla="*/ 2147483647 h 1760"/>
              <a:gd name="T10" fmla="*/ 2147483647 w 1543"/>
              <a:gd name="T11" fmla="*/ 2147483647 h 1760"/>
              <a:gd name="T12" fmla="*/ 2147483647 w 1543"/>
              <a:gd name="T13" fmla="*/ 2147483647 h 1760"/>
              <a:gd name="T14" fmla="*/ 2147483647 w 1543"/>
              <a:gd name="T15" fmla="*/ 2147483647 h 1760"/>
              <a:gd name="T16" fmla="*/ 2147483647 w 1543"/>
              <a:gd name="T17" fmla="*/ 2147483647 h 1760"/>
              <a:gd name="T18" fmla="*/ 2147483647 w 1543"/>
              <a:gd name="T19" fmla="*/ 2147483647 h 1760"/>
              <a:gd name="T20" fmla="*/ 2147483647 w 1543"/>
              <a:gd name="T21" fmla="*/ 2147483647 h 1760"/>
              <a:gd name="T22" fmla="*/ 2147483647 w 1543"/>
              <a:gd name="T23" fmla="*/ 2147483647 h 1760"/>
              <a:gd name="T24" fmla="*/ 2147483647 w 1543"/>
              <a:gd name="T25" fmla="*/ 2147483647 h 1760"/>
              <a:gd name="T26" fmla="*/ 2147483647 w 1543"/>
              <a:gd name="T27" fmla="*/ 2147483647 h 1760"/>
              <a:gd name="T28" fmla="*/ 2147483647 w 1543"/>
              <a:gd name="T29" fmla="*/ 2147483647 h 1760"/>
              <a:gd name="T30" fmla="*/ 2147483647 w 1543"/>
              <a:gd name="T31" fmla="*/ 2147483647 h 1760"/>
              <a:gd name="T32" fmla="*/ 2147483647 w 1543"/>
              <a:gd name="T33" fmla="*/ 2147483647 h 17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3"/>
              <a:gd name="T52" fmla="*/ 0 h 1760"/>
              <a:gd name="T53" fmla="*/ 1543 w 1543"/>
              <a:gd name="T54" fmla="*/ 1760 h 17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3" h="1760">
                <a:moveTo>
                  <a:pt x="21" y="1322"/>
                </a:moveTo>
                <a:cubicBezTo>
                  <a:pt x="33" y="1097"/>
                  <a:pt x="0" y="862"/>
                  <a:pt x="42" y="640"/>
                </a:cubicBezTo>
                <a:cubicBezTo>
                  <a:pt x="58" y="348"/>
                  <a:pt x="0" y="223"/>
                  <a:pt x="181" y="42"/>
                </a:cubicBezTo>
                <a:cubicBezTo>
                  <a:pt x="221" y="2"/>
                  <a:pt x="199" y="14"/>
                  <a:pt x="245" y="0"/>
                </a:cubicBezTo>
                <a:cubicBezTo>
                  <a:pt x="323" y="119"/>
                  <a:pt x="245" y="426"/>
                  <a:pt x="245" y="426"/>
                </a:cubicBezTo>
                <a:cubicBezTo>
                  <a:pt x="236" y="791"/>
                  <a:pt x="243" y="773"/>
                  <a:pt x="213" y="1002"/>
                </a:cubicBezTo>
                <a:cubicBezTo>
                  <a:pt x="217" y="1201"/>
                  <a:pt x="210" y="1401"/>
                  <a:pt x="224" y="1600"/>
                </a:cubicBezTo>
                <a:cubicBezTo>
                  <a:pt x="225" y="1617"/>
                  <a:pt x="277" y="1644"/>
                  <a:pt x="288" y="1653"/>
                </a:cubicBezTo>
                <a:cubicBezTo>
                  <a:pt x="305" y="1667"/>
                  <a:pt x="351" y="1723"/>
                  <a:pt x="373" y="1728"/>
                </a:cubicBezTo>
                <a:cubicBezTo>
                  <a:pt x="461" y="1748"/>
                  <a:pt x="637" y="1755"/>
                  <a:pt x="725" y="1760"/>
                </a:cubicBezTo>
                <a:cubicBezTo>
                  <a:pt x="860" y="1756"/>
                  <a:pt x="995" y="1759"/>
                  <a:pt x="1130" y="1749"/>
                </a:cubicBezTo>
                <a:cubicBezTo>
                  <a:pt x="1157" y="1747"/>
                  <a:pt x="1233" y="1694"/>
                  <a:pt x="1269" y="1685"/>
                </a:cubicBezTo>
                <a:cubicBezTo>
                  <a:pt x="1324" y="1649"/>
                  <a:pt x="1366" y="1596"/>
                  <a:pt x="1408" y="1546"/>
                </a:cubicBezTo>
                <a:cubicBezTo>
                  <a:pt x="1416" y="1536"/>
                  <a:pt x="1423" y="1525"/>
                  <a:pt x="1429" y="1514"/>
                </a:cubicBezTo>
                <a:cubicBezTo>
                  <a:pt x="1434" y="1504"/>
                  <a:pt x="1433" y="1491"/>
                  <a:pt x="1440" y="1482"/>
                </a:cubicBezTo>
                <a:cubicBezTo>
                  <a:pt x="1459" y="1458"/>
                  <a:pt x="1504" y="1418"/>
                  <a:pt x="1504" y="1418"/>
                </a:cubicBezTo>
                <a:cubicBezTo>
                  <a:pt x="1543" y="1255"/>
                  <a:pt x="1504" y="1100"/>
                  <a:pt x="1504" y="9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61" name="Freeform 5"/>
          <p:cNvSpPr>
            <a:spLocks/>
          </p:cNvSpPr>
          <p:nvPr/>
        </p:nvSpPr>
        <p:spPr bwMode="auto">
          <a:xfrm>
            <a:off x="2070100" y="1236663"/>
            <a:ext cx="749300" cy="3149600"/>
          </a:xfrm>
          <a:custGeom>
            <a:avLst/>
            <a:gdLst>
              <a:gd name="T0" fmla="*/ 2147483647 w 472"/>
              <a:gd name="T1" fmla="*/ 2147483647 h 1984"/>
              <a:gd name="T2" fmla="*/ 2147483647 w 472"/>
              <a:gd name="T3" fmla="*/ 2147483647 h 1984"/>
              <a:gd name="T4" fmla="*/ 2147483647 w 472"/>
              <a:gd name="T5" fmla="*/ 2147483647 h 1984"/>
              <a:gd name="T6" fmla="*/ 2147483647 w 472"/>
              <a:gd name="T7" fmla="*/ 2147483647 h 1984"/>
              <a:gd name="T8" fmla="*/ 2147483647 w 472"/>
              <a:gd name="T9" fmla="*/ 2147483647 h 1984"/>
              <a:gd name="T10" fmla="*/ 2147483647 w 472"/>
              <a:gd name="T11" fmla="*/ 2147483647 h 1984"/>
              <a:gd name="T12" fmla="*/ 2147483647 w 472"/>
              <a:gd name="T13" fmla="*/ 2147483647 h 1984"/>
              <a:gd name="T14" fmla="*/ 2147483647 w 472"/>
              <a:gd name="T15" fmla="*/ 2147483647 h 1984"/>
              <a:gd name="T16" fmla="*/ 2147483647 w 472"/>
              <a:gd name="T17" fmla="*/ 2147483647 h 1984"/>
              <a:gd name="T18" fmla="*/ 2147483647 w 472"/>
              <a:gd name="T19" fmla="*/ 2147483647 h 1984"/>
              <a:gd name="T20" fmla="*/ 2147483647 w 472"/>
              <a:gd name="T21" fmla="*/ 2147483647 h 1984"/>
              <a:gd name="T22" fmla="*/ 2147483647 w 472"/>
              <a:gd name="T23" fmla="*/ 2147483647 h 1984"/>
              <a:gd name="T24" fmla="*/ 2147483647 w 472"/>
              <a:gd name="T25" fmla="*/ 0 h 19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1984"/>
              <a:gd name="T41" fmla="*/ 472 w 472"/>
              <a:gd name="T42" fmla="*/ 1984 h 19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1984">
                <a:moveTo>
                  <a:pt x="29" y="1984"/>
                </a:moveTo>
                <a:cubicBezTo>
                  <a:pt x="0" y="1679"/>
                  <a:pt x="31" y="1363"/>
                  <a:pt x="40" y="1056"/>
                </a:cubicBezTo>
                <a:cubicBezTo>
                  <a:pt x="36" y="1020"/>
                  <a:pt x="29" y="985"/>
                  <a:pt x="29" y="949"/>
                </a:cubicBezTo>
                <a:cubicBezTo>
                  <a:pt x="29" y="903"/>
                  <a:pt x="60" y="844"/>
                  <a:pt x="72" y="800"/>
                </a:cubicBezTo>
                <a:cubicBezTo>
                  <a:pt x="80" y="772"/>
                  <a:pt x="72" y="735"/>
                  <a:pt x="93" y="714"/>
                </a:cubicBezTo>
                <a:cubicBezTo>
                  <a:pt x="111" y="696"/>
                  <a:pt x="147" y="661"/>
                  <a:pt x="147" y="661"/>
                </a:cubicBezTo>
                <a:cubicBezTo>
                  <a:pt x="170" y="614"/>
                  <a:pt x="161" y="591"/>
                  <a:pt x="211" y="576"/>
                </a:cubicBezTo>
                <a:cubicBezTo>
                  <a:pt x="236" y="469"/>
                  <a:pt x="202" y="580"/>
                  <a:pt x="243" y="512"/>
                </a:cubicBezTo>
                <a:cubicBezTo>
                  <a:pt x="249" y="502"/>
                  <a:pt x="245" y="488"/>
                  <a:pt x="253" y="480"/>
                </a:cubicBezTo>
                <a:cubicBezTo>
                  <a:pt x="273" y="459"/>
                  <a:pt x="304" y="453"/>
                  <a:pt x="328" y="437"/>
                </a:cubicBezTo>
                <a:cubicBezTo>
                  <a:pt x="360" y="388"/>
                  <a:pt x="340" y="414"/>
                  <a:pt x="392" y="362"/>
                </a:cubicBezTo>
                <a:cubicBezTo>
                  <a:pt x="403" y="351"/>
                  <a:pt x="424" y="330"/>
                  <a:pt x="424" y="330"/>
                </a:cubicBezTo>
                <a:cubicBezTo>
                  <a:pt x="472" y="182"/>
                  <a:pt x="456" y="223"/>
                  <a:pt x="4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62" name="Freeform 6"/>
          <p:cNvSpPr>
            <a:spLocks/>
          </p:cNvSpPr>
          <p:nvPr/>
        </p:nvSpPr>
        <p:spPr bwMode="auto">
          <a:xfrm>
            <a:off x="3792538" y="3810000"/>
            <a:ext cx="1270000" cy="1460500"/>
          </a:xfrm>
          <a:custGeom>
            <a:avLst/>
            <a:gdLst>
              <a:gd name="T0" fmla="*/ 2147483647 w 800"/>
              <a:gd name="T1" fmla="*/ 2147483647 h 920"/>
              <a:gd name="T2" fmla="*/ 2147483647 w 800"/>
              <a:gd name="T3" fmla="*/ 2147483647 h 920"/>
              <a:gd name="T4" fmla="*/ 2147483647 w 800"/>
              <a:gd name="T5" fmla="*/ 2147483647 h 920"/>
              <a:gd name="T6" fmla="*/ 2147483647 w 800"/>
              <a:gd name="T7" fmla="*/ 2147483647 h 920"/>
              <a:gd name="T8" fmla="*/ 2147483647 w 800"/>
              <a:gd name="T9" fmla="*/ 2147483647 h 920"/>
              <a:gd name="T10" fmla="*/ 2147483647 w 800"/>
              <a:gd name="T11" fmla="*/ 2147483647 h 920"/>
              <a:gd name="T12" fmla="*/ 2147483647 w 800"/>
              <a:gd name="T13" fmla="*/ 2147483647 h 920"/>
              <a:gd name="T14" fmla="*/ 2147483647 w 800"/>
              <a:gd name="T15" fmla="*/ 2147483647 h 920"/>
              <a:gd name="T16" fmla="*/ 2147483647 w 800"/>
              <a:gd name="T17" fmla="*/ 2147483647 h 920"/>
              <a:gd name="T18" fmla="*/ 2147483647 w 800"/>
              <a:gd name="T19" fmla="*/ 2147483647 h 920"/>
              <a:gd name="T20" fmla="*/ 2147483647 w 800"/>
              <a:gd name="T21" fmla="*/ 2147483647 h 920"/>
              <a:gd name="T22" fmla="*/ 2147483647 w 800"/>
              <a:gd name="T23" fmla="*/ 2147483647 h 920"/>
              <a:gd name="T24" fmla="*/ 2147483647 w 800"/>
              <a:gd name="T25" fmla="*/ 2147483647 h 920"/>
              <a:gd name="T26" fmla="*/ 2147483647 w 800"/>
              <a:gd name="T27" fmla="*/ 2147483647 h 920"/>
              <a:gd name="T28" fmla="*/ 2147483647 w 800"/>
              <a:gd name="T29" fmla="*/ 2147483647 h 920"/>
              <a:gd name="T30" fmla="*/ 2147483647 w 800"/>
              <a:gd name="T31" fmla="*/ 2147483647 h 920"/>
              <a:gd name="T32" fmla="*/ 2147483647 w 800"/>
              <a:gd name="T33" fmla="*/ 2147483647 h 920"/>
              <a:gd name="T34" fmla="*/ 2147483647 w 800"/>
              <a:gd name="T35" fmla="*/ 2147483647 h 920"/>
              <a:gd name="T36" fmla="*/ 2147483647 w 800"/>
              <a:gd name="T37" fmla="*/ 2147483647 h 920"/>
              <a:gd name="T38" fmla="*/ 2147483647 w 800"/>
              <a:gd name="T39" fmla="*/ 2147483647 h 920"/>
              <a:gd name="T40" fmla="*/ 2147483647 w 800"/>
              <a:gd name="T41" fmla="*/ 0 h 920"/>
              <a:gd name="T42" fmla="*/ 2147483647 w 800"/>
              <a:gd name="T43" fmla="*/ 2147483647 h 920"/>
              <a:gd name="T44" fmla="*/ 0 w 800"/>
              <a:gd name="T45" fmla="*/ 2147483647 h 920"/>
              <a:gd name="T46" fmla="*/ 2147483647 w 800"/>
              <a:gd name="T47" fmla="*/ 2147483647 h 9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0"/>
              <a:gd name="T73" fmla="*/ 0 h 920"/>
              <a:gd name="T74" fmla="*/ 800 w 800"/>
              <a:gd name="T75" fmla="*/ 920 h 9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0" h="920">
                <a:moveTo>
                  <a:pt x="32" y="32"/>
                </a:moveTo>
                <a:cubicBezTo>
                  <a:pt x="28" y="45"/>
                  <a:pt x="11" y="97"/>
                  <a:pt x="11" y="107"/>
                </a:cubicBezTo>
                <a:cubicBezTo>
                  <a:pt x="11" y="239"/>
                  <a:pt x="2" y="373"/>
                  <a:pt x="32" y="501"/>
                </a:cubicBezTo>
                <a:cubicBezTo>
                  <a:pt x="41" y="538"/>
                  <a:pt x="63" y="572"/>
                  <a:pt x="75" y="608"/>
                </a:cubicBezTo>
                <a:cubicBezTo>
                  <a:pt x="92" y="658"/>
                  <a:pt x="106" y="707"/>
                  <a:pt x="150" y="736"/>
                </a:cubicBezTo>
                <a:cubicBezTo>
                  <a:pt x="165" y="783"/>
                  <a:pt x="214" y="876"/>
                  <a:pt x="267" y="896"/>
                </a:cubicBezTo>
                <a:cubicBezTo>
                  <a:pt x="284" y="902"/>
                  <a:pt x="302" y="903"/>
                  <a:pt x="320" y="907"/>
                </a:cubicBezTo>
                <a:cubicBezTo>
                  <a:pt x="341" y="903"/>
                  <a:pt x="362" y="893"/>
                  <a:pt x="384" y="896"/>
                </a:cubicBezTo>
                <a:cubicBezTo>
                  <a:pt x="394" y="897"/>
                  <a:pt x="396" y="916"/>
                  <a:pt x="406" y="917"/>
                </a:cubicBezTo>
                <a:cubicBezTo>
                  <a:pt x="459" y="920"/>
                  <a:pt x="513" y="910"/>
                  <a:pt x="566" y="907"/>
                </a:cubicBezTo>
                <a:cubicBezTo>
                  <a:pt x="634" y="889"/>
                  <a:pt x="699" y="881"/>
                  <a:pt x="758" y="843"/>
                </a:cubicBezTo>
                <a:cubicBezTo>
                  <a:pt x="769" y="807"/>
                  <a:pt x="789" y="793"/>
                  <a:pt x="800" y="757"/>
                </a:cubicBezTo>
                <a:cubicBezTo>
                  <a:pt x="789" y="663"/>
                  <a:pt x="776" y="620"/>
                  <a:pt x="726" y="544"/>
                </a:cubicBezTo>
                <a:cubicBezTo>
                  <a:pt x="688" y="487"/>
                  <a:pt x="713" y="434"/>
                  <a:pt x="630" y="405"/>
                </a:cubicBezTo>
                <a:cubicBezTo>
                  <a:pt x="580" y="330"/>
                  <a:pt x="608" y="355"/>
                  <a:pt x="555" y="320"/>
                </a:cubicBezTo>
                <a:cubicBezTo>
                  <a:pt x="544" y="306"/>
                  <a:pt x="537" y="288"/>
                  <a:pt x="523" y="277"/>
                </a:cubicBezTo>
                <a:cubicBezTo>
                  <a:pt x="514" y="270"/>
                  <a:pt x="500" y="273"/>
                  <a:pt x="491" y="267"/>
                </a:cubicBezTo>
                <a:cubicBezTo>
                  <a:pt x="474" y="255"/>
                  <a:pt x="462" y="238"/>
                  <a:pt x="448" y="224"/>
                </a:cubicBezTo>
                <a:cubicBezTo>
                  <a:pt x="439" y="215"/>
                  <a:pt x="426" y="211"/>
                  <a:pt x="416" y="203"/>
                </a:cubicBezTo>
                <a:cubicBezTo>
                  <a:pt x="397" y="186"/>
                  <a:pt x="363" y="149"/>
                  <a:pt x="363" y="149"/>
                </a:cubicBezTo>
                <a:cubicBezTo>
                  <a:pt x="339" y="78"/>
                  <a:pt x="273" y="24"/>
                  <a:pt x="203" y="0"/>
                </a:cubicBezTo>
                <a:cubicBezTo>
                  <a:pt x="157" y="4"/>
                  <a:pt x="110" y="4"/>
                  <a:pt x="64" y="11"/>
                </a:cubicBezTo>
                <a:cubicBezTo>
                  <a:pt x="42" y="14"/>
                  <a:pt x="0" y="32"/>
                  <a:pt x="0" y="32"/>
                </a:cubicBezTo>
                <a:cubicBezTo>
                  <a:pt x="12" y="100"/>
                  <a:pt x="11" y="74"/>
                  <a:pt x="11" y="1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63" name="Freeform 7"/>
          <p:cNvSpPr>
            <a:spLocks/>
          </p:cNvSpPr>
          <p:nvPr/>
        </p:nvSpPr>
        <p:spPr bwMode="auto">
          <a:xfrm>
            <a:off x="3810000" y="3581400"/>
            <a:ext cx="1420813" cy="1120775"/>
          </a:xfrm>
          <a:custGeom>
            <a:avLst/>
            <a:gdLst>
              <a:gd name="T0" fmla="*/ 0 w 895"/>
              <a:gd name="T1" fmla="*/ 2147483647 h 706"/>
              <a:gd name="T2" fmla="*/ 2147483647 w 895"/>
              <a:gd name="T3" fmla="*/ 2147483647 h 706"/>
              <a:gd name="T4" fmla="*/ 2147483647 w 895"/>
              <a:gd name="T5" fmla="*/ 2147483647 h 706"/>
              <a:gd name="T6" fmla="*/ 2147483647 w 895"/>
              <a:gd name="T7" fmla="*/ 2147483647 h 706"/>
              <a:gd name="T8" fmla="*/ 2147483647 w 895"/>
              <a:gd name="T9" fmla="*/ 2147483647 h 706"/>
              <a:gd name="T10" fmla="*/ 2147483647 w 895"/>
              <a:gd name="T11" fmla="*/ 2147483647 h 706"/>
              <a:gd name="T12" fmla="*/ 2147483647 w 895"/>
              <a:gd name="T13" fmla="*/ 2147483647 h 706"/>
              <a:gd name="T14" fmla="*/ 2147483647 w 895"/>
              <a:gd name="T15" fmla="*/ 2147483647 h 706"/>
              <a:gd name="T16" fmla="*/ 2147483647 w 895"/>
              <a:gd name="T17" fmla="*/ 2147483647 h 706"/>
              <a:gd name="T18" fmla="*/ 2147483647 w 895"/>
              <a:gd name="T19" fmla="*/ 2147483647 h 706"/>
              <a:gd name="T20" fmla="*/ 2147483647 w 895"/>
              <a:gd name="T21" fmla="*/ 2147483647 h 706"/>
              <a:gd name="T22" fmla="*/ 2147483647 w 895"/>
              <a:gd name="T23" fmla="*/ 2147483647 h 706"/>
              <a:gd name="T24" fmla="*/ 2147483647 w 895"/>
              <a:gd name="T25" fmla="*/ 2147483647 h 706"/>
              <a:gd name="T26" fmla="*/ 2147483647 w 895"/>
              <a:gd name="T27" fmla="*/ 2147483647 h 706"/>
              <a:gd name="T28" fmla="*/ 2147483647 w 895"/>
              <a:gd name="T29" fmla="*/ 2147483647 h 706"/>
              <a:gd name="T30" fmla="*/ 2147483647 w 895"/>
              <a:gd name="T31" fmla="*/ 2147483647 h 706"/>
              <a:gd name="T32" fmla="*/ 2147483647 w 895"/>
              <a:gd name="T33" fmla="*/ 2147483647 h 706"/>
              <a:gd name="T34" fmla="*/ 2147483647 w 895"/>
              <a:gd name="T35" fmla="*/ 2147483647 h 7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5"/>
              <a:gd name="T55" fmla="*/ 0 h 706"/>
              <a:gd name="T56" fmla="*/ 895 w 895"/>
              <a:gd name="T57" fmla="*/ 706 h 7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5" h="706">
                <a:moveTo>
                  <a:pt x="0" y="172"/>
                </a:moveTo>
                <a:cubicBezTo>
                  <a:pt x="4" y="137"/>
                  <a:pt x="4" y="101"/>
                  <a:pt x="11" y="66"/>
                </a:cubicBezTo>
                <a:cubicBezTo>
                  <a:pt x="15" y="44"/>
                  <a:pt x="32" y="2"/>
                  <a:pt x="32" y="2"/>
                </a:cubicBezTo>
                <a:cubicBezTo>
                  <a:pt x="115" y="12"/>
                  <a:pt x="170" y="4"/>
                  <a:pt x="256" y="12"/>
                </a:cubicBezTo>
                <a:cubicBezTo>
                  <a:pt x="340" y="41"/>
                  <a:pt x="213" y="0"/>
                  <a:pt x="363" y="34"/>
                </a:cubicBezTo>
                <a:cubicBezTo>
                  <a:pt x="385" y="39"/>
                  <a:pt x="427" y="55"/>
                  <a:pt x="427" y="55"/>
                </a:cubicBezTo>
                <a:cubicBezTo>
                  <a:pt x="438" y="69"/>
                  <a:pt x="444" y="88"/>
                  <a:pt x="459" y="98"/>
                </a:cubicBezTo>
                <a:cubicBezTo>
                  <a:pt x="488" y="117"/>
                  <a:pt x="526" y="121"/>
                  <a:pt x="555" y="140"/>
                </a:cubicBezTo>
                <a:cubicBezTo>
                  <a:pt x="508" y="187"/>
                  <a:pt x="543" y="140"/>
                  <a:pt x="576" y="172"/>
                </a:cubicBezTo>
                <a:cubicBezTo>
                  <a:pt x="587" y="182"/>
                  <a:pt x="578" y="203"/>
                  <a:pt x="587" y="215"/>
                </a:cubicBezTo>
                <a:cubicBezTo>
                  <a:pt x="597" y="229"/>
                  <a:pt x="617" y="235"/>
                  <a:pt x="629" y="247"/>
                </a:cubicBezTo>
                <a:cubicBezTo>
                  <a:pt x="638" y="256"/>
                  <a:pt x="642" y="270"/>
                  <a:pt x="651" y="279"/>
                </a:cubicBezTo>
                <a:cubicBezTo>
                  <a:pt x="684" y="312"/>
                  <a:pt x="736" y="315"/>
                  <a:pt x="779" y="322"/>
                </a:cubicBezTo>
                <a:cubicBezTo>
                  <a:pt x="810" y="452"/>
                  <a:pt x="779" y="290"/>
                  <a:pt x="779" y="396"/>
                </a:cubicBezTo>
                <a:cubicBezTo>
                  <a:pt x="779" y="468"/>
                  <a:pt x="810" y="529"/>
                  <a:pt x="821" y="599"/>
                </a:cubicBezTo>
                <a:cubicBezTo>
                  <a:pt x="836" y="690"/>
                  <a:pt x="817" y="651"/>
                  <a:pt x="853" y="706"/>
                </a:cubicBezTo>
                <a:cubicBezTo>
                  <a:pt x="864" y="702"/>
                  <a:pt x="883" y="706"/>
                  <a:pt x="885" y="695"/>
                </a:cubicBezTo>
                <a:cubicBezTo>
                  <a:pt x="895" y="635"/>
                  <a:pt x="864" y="546"/>
                  <a:pt x="864" y="4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64" name="Oval 8"/>
          <p:cNvSpPr>
            <a:spLocks noChangeArrowheads="1"/>
          </p:cNvSpPr>
          <p:nvPr/>
        </p:nvSpPr>
        <p:spPr bwMode="auto">
          <a:xfrm>
            <a:off x="3810000" y="990600"/>
            <a:ext cx="1524000" cy="12192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65" name="Oval 9"/>
          <p:cNvSpPr>
            <a:spLocks noChangeArrowheads="1"/>
          </p:cNvSpPr>
          <p:nvPr/>
        </p:nvSpPr>
        <p:spPr bwMode="auto">
          <a:xfrm>
            <a:off x="4343400" y="2209800"/>
            <a:ext cx="7620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66" name="Freeform 10"/>
          <p:cNvSpPr>
            <a:spLocks/>
          </p:cNvSpPr>
          <p:nvPr/>
        </p:nvSpPr>
        <p:spPr bwMode="auto">
          <a:xfrm>
            <a:off x="5092700" y="1485900"/>
            <a:ext cx="719138" cy="768350"/>
          </a:xfrm>
          <a:custGeom>
            <a:avLst/>
            <a:gdLst>
              <a:gd name="T0" fmla="*/ 2147483647 w 453"/>
              <a:gd name="T1" fmla="*/ 2147483647 h 484"/>
              <a:gd name="T2" fmla="*/ 2147483647 w 453"/>
              <a:gd name="T3" fmla="*/ 2147483647 h 484"/>
              <a:gd name="T4" fmla="*/ 2147483647 w 453"/>
              <a:gd name="T5" fmla="*/ 2147483647 h 484"/>
              <a:gd name="T6" fmla="*/ 2147483647 w 453"/>
              <a:gd name="T7" fmla="*/ 2147483647 h 484"/>
              <a:gd name="T8" fmla="*/ 2147483647 w 453"/>
              <a:gd name="T9" fmla="*/ 2147483647 h 484"/>
              <a:gd name="T10" fmla="*/ 2147483647 w 453"/>
              <a:gd name="T11" fmla="*/ 2147483647 h 484"/>
              <a:gd name="T12" fmla="*/ 2147483647 w 453"/>
              <a:gd name="T13" fmla="*/ 2147483647 h 484"/>
              <a:gd name="T14" fmla="*/ 2147483647 w 453"/>
              <a:gd name="T15" fmla="*/ 2147483647 h 484"/>
              <a:gd name="T16" fmla="*/ 2147483647 w 453"/>
              <a:gd name="T17" fmla="*/ 2147483647 h 484"/>
              <a:gd name="T18" fmla="*/ 2147483647 w 453"/>
              <a:gd name="T19" fmla="*/ 2147483647 h 484"/>
              <a:gd name="T20" fmla="*/ 2147483647 w 453"/>
              <a:gd name="T21" fmla="*/ 2147483647 h 484"/>
              <a:gd name="T22" fmla="*/ 2147483647 w 453"/>
              <a:gd name="T23" fmla="*/ 2147483647 h 4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3"/>
              <a:gd name="T37" fmla="*/ 0 h 484"/>
              <a:gd name="T38" fmla="*/ 453 w 453"/>
              <a:gd name="T39" fmla="*/ 484 h 4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3" h="484">
                <a:moveTo>
                  <a:pt x="35" y="355"/>
                </a:moveTo>
                <a:cubicBezTo>
                  <a:pt x="120" y="310"/>
                  <a:pt x="173" y="249"/>
                  <a:pt x="216" y="163"/>
                </a:cubicBezTo>
                <a:cubicBezTo>
                  <a:pt x="228" y="103"/>
                  <a:pt x="240" y="54"/>
                  <a:pt x="301" y="35"/>
                </a:cubicBezTo>
                <a:cubicBezTo>
                  <a:pt x="352" y="0"/>
                  <a:pt x="374" y="16"/>
                  <a:pt x="429" y="35"/>
                </a:cubicBezTo>
                <a:cubicBezTo>
                  <a:pt x="436" y="42"/>
                  <a:pt x="450" y="46"/>
                  <a:pt x="451" y="56"/>
                </a:cubicBezTo>
                <a:cubicBezTo>
                  <a:pt x="453" y="88"/>
                  <a:pt x="453" y="211"/>
                  <a:pt x="408" y="248"/>
                </a:cubicBezTo>
                <a:cubicBezTo>
                  <a:pt x="396" y="258"/>
                  <a:pt x="379" y="262"/>
                  <a:pt x="365" y="269"/>
                </a:cubicBezTo>
                <a:cubicBezTo>
                  <a:pt x="338" y="297"/>
                  <a:pt x="305" y="314"/>
                  <a:pt x="280" y="344"/>
                </a:cubicBezTo>
                <a:cubicBezTo>
                  <a:pt x="250" y="380"/>
                  <a:pt x="265" y="387"/>
                  <a:pt x="216" y="419"/>
                </a:cubicBezTo>
                <a:cubicBezTo>
                  <a:pt x="144" y="467"/>
                  <a:pt x="170" y="443"/>
                  <a:pt x="131" y="483"/>
                </a:cubicBezTo>
                <a:cubicBezTo>
                  <a:pt x="95" y="479"/>
                  <a:pt x="58" y="484"/>
                  <a:pt x="24" y="472"/>
                </a:cubicBezTo>
                <a:cubicBezTo>
                  <a:pt x="0" y="463"/>
                  <a:pt x="17" y="371"/>
                  <a:pt x="35" y="35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67" name="Rectangle 11"/>
          <p:cNvSpPr>
            <a:spLocks noChangeArrowheads="1"/>
          </p:cNvSpPr>
          <p:nvPr/>
        </p:nvSpPr>
        <p:spPr bwMode="auto">
          <a:xfrm>
            <a:off x="5029200" y="10668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68" name="Rectangle 12"/>
          <p:cNvSpPr>
            <a:spLocks noChangeArrowheads="1"/>
          </p:cNvSpPr>
          <p:nvPr/>
        </p:nvSpPr>
        <p:spPr bwMode="auto">
          <a:xfrm>
            <a:off x="4953000" y="20574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69" name="Freeform 13"/>
          <p:cNvSpPr>
            <a:spLocks/>
          </p:cNvSpPr>
          <p:nvPr/>
        </p:nvSpPr>
        <p:spPr bwMode="auto">
          <a:xfrm>
            <a:off x="4995863" y="3979863"/>
            <a:ext cx="320675" cy="896937"/>
          </a:xfrm>
          <a:custGeom>
            <a:avLst/>
            <a:gdLst>
              <a:gd name="T0" fmla="*/ 0 w 202"/>
              <a:gd name="T1" fmla="*/ 2147483647 h 565"/>
              <a:gd name="T2" fmla="*/ 2147483647 w 202"/>
              <a:gd name="T3" fmla="*/ 2147483647 h 565"/>
              <a:gd name="T4" fmla="*/ 2147483647 w 202"/>
              <a:gd name="T5" fmla="*/ 2147483647 h 565"/>
              <a:gd name="T6" fmla="*/ 2147483647 w 202"/>
              <a:gd name="T7" fmla="*/ 0 h 565"/>
              <a:gd name="T8" fmla="*/ 0 60000 65536"/>
              <a:gd name="T9" fmla="*/ 0 60000 65536"/>
              <a:gd name="T10" fmla="*/ 0 60000 65536"/>
              <a:gd name="T11" fmla="*/ 0 60000 65536"/>
              <a:gd name="T12" fmla="*/ 0 w 202"/>
              <a:gd name="T13" fmla="*/ 0 h 565"/>
              <a:gd name="T14" fmla="*/ 202 w 202"/>
              <a:gd name="T15" fmla="*/ 565 h 565"/>
            </a:gdLst>
            <a:ahLst/>
            <a:cxnLst>
              <a:cxn ang="T8">
                <a:pos x="T0" y="T1"/>
              </a:cxn>
              <a:cxn ang="T9">
                <a:pos x="T2" y="T3"/>
              </a:cxn>
              <a:cxn ang="T10">
                <a:pos x="T4" y="T5"/>
              </a:cxn>
              <a:cxn ang="T11">
                <a:pos x="T6" y="T7"/>
              </a:cxn>
            </a:cxnLst>
            <a:rect l="T12" t="T13" r="T14" b="T15"/>
            <a:pathLst>
              <a:path w="202" h="565">
                <a:moveTo>
                  <a:pt x="0" y="501"/>
                </a:moveTo>
                <a:cubicBezTo>
                  <a:pt x="36" y="537"/>
                  <a:pt x="69" y="549"/>
                  <a:pt x="117" y="565"/>
                </a:cubicBezTo>
                <a:cubicBezTo>
                  <a:pt x="165" y="553"/>
                  <a:pt x="187" y="549"/>
                  <a:pt x="202" y="501"/>
                </a:cubicBezTo>
                <a:cubicBezTo>
                  <a:pt x="195" y="333"/>
                  <a:pt x="170" y="166"/>
                  <a:pt x="17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70" name="Freeform 14"/>
          <p:cNvSpPr>
            <a:spLocks/>
          </p:cNvSpPr>
          <p:nvPr/>
        </p:nvSpPr>
        <p:spPr bwMode="auto">
          <a:xfrm>
            <a:off x="3490913" y="560388"/>
            <a:ext cx="1774825" cy="3419475"/>
          </a:xfrm>
          <a:custGeom>
            <a:avLst/>
            <a:gdLst>
              <a:gd name="T0" fmla="*/ 2147483647 w 1118"/>
              <a:gd name="T1" fmla="*/ 2147483647 h 2154"/>
              <a:gd name="T2" fmla="*/ 2147483647 w 1118"/>
              <a:gd name="T3" fmla="*/ 2147483647 h 2154"/>
              <a:gd name="T4" fmla="*/ 2147483647 w 1118"/>
              <a:gd name="T5" fmla="*/ 2147483647 h 2154"/>
              <a:gd name="T6" fmla="*/ 2147483647 w 1118"/>
              <a:gd name="T7" fmla="*/ 2147483647 h 2154"/>
              <a:gd name="T8" fmla="*/ 2147483647 w 1118"/>
              <a:gd name="T9" fmla="*/ 2147483647 h 2154"/>
              <a:gd name="T10" fmla="*/ 2147483647 w 1118"/>
              <a:gd name="T11" fmla="*/ 2147483647 h 2154"/>
              <a:gd name="T12" fmla="*/ 2147483647 w 1118"/>
              <a:gd name="T13" fmla="*/ 2147483647 h 2154"/>
              <a:gd name="T14" fmla="*/ 2147483647 w 1118"/>
              <a:gd name="T15" fmla="*/ 2147483647 h 2154"/>
              <a:gd name="T16" fmla="*/ 2147483647 w 1118"/>
              <a:gd name="T17" fmla="*/ 2147483647 h 2154"/>
              <a:gd name="T18" fmla="*/ 2147483647 w 1118"/>
              <a:gd name="T19" fmla="*/ 2147483647 h 2154"/>
              <a:gd name="T20" fmla="*/ 2147483647 w 1118"/>
              <a:gd name="T21" fmla="*/ 2147483647 h 2154"/>
              <a:gd name="T22" fmla="*/ 2147483647 w 1118"/>
              <a:gd name="T23" fmla="*/ 2147483647 h 2154"/>
              <a:gd name="T24" fmla="*/ 2147483647 w 1118"/>
              <a:gd name="T25" fmla="*/ 2147483647 h 2154"/>
              <a:gd name="T26" fmla="*/ 2147483647 w 1118"/>
              <a:gd name="T27" fmla="*/ 2147483647 h 2154"/>
              <a:gd name="T28" fmla="*/ 2147483647 w 1118"/>
              <a:gd name="T29" fmla="*/ 2147483647 h 2154"/>
              <a:gd name="T30" fmla="*/ 2147483647 w 1118"/>
              <a:gd name="T31" fmla="*/ 2147483647 h 2154"/>
              <a:gd name="T32" fmla="*/ 2147483647 w 1118"/>
              <a:gd name="T33" fmla="*/ 2147483647 h 2154"/>
              <a:gd name="T34" fmla="*/ 2147483647 w 1118"/>
              <a:gd name="T35" fmla="*/ 2147483647 h 2154"/>
              <a:gd name="T36" fmla="*/ 2147483647 w 1118"/>
              <a:gd name="T37" fmla="*/ 2147483647 h 2154"/>
              <a:gd name="T38" fmla="*/ 2147483647 w 1118"/>
              <a:gd name="T39" fmla="*/ 2147483647 h 2154"/>
              <a:gd name="T40" fmla="*/ 2147483647 w 1118"/>
              <a:gd name="T41" fmla="*/ 2147483647 h 2154"/>
              <a:gd name="T42" fmla="*/ 2147483647 w 1118"/>
              <a:gd name="T43" fmla="*/ 2147483647 h 2154"/>
              <a:gd name="T44" fmla="*/ 2147483647 w 1118"/>
              <a:gd name="T45" fmla="*/ 2147483647 h 2154"/>
              <a:gd name="T46" fmla="*/ 2147483647 w 1118"/>
              <a:gd name="T47" fmla="*/ 2147483647 h 2154"/>
              <a:gd name="T48" fmla="*/ 2147483647 w 1118"/>
              <a:gd name="T49" fmla="*/ 2147483647 h 2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8"/>
              <a:gd name="T76" fmla="*/ 0 h 2154"/>
              <a:gd name="T77" fmla="*/ 1118 w 1118"/>
              <a:gd name="T78" fmla="*/ 2154 h 2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8" h="2154">
                <a:moveTo>
                  <a:pt x="1118" y="2154"/>
                </a:moveTo>
                <a:cubicBezTo>
                  <a:pt x="1110" y="2065"/>
                  <a:pt x="1109" y="2001"/>
                  <a:pt x="1033" y="1951"/>
                </a:cubicBezTo>
                <a:cubicBezTo>
                  <a:pt x="983" y="1876"/>
                  <a:pt x="1011" y="1901"/>
                  <a:pt x="958" y="1866"/>
                </a:cubicBezTo>
                <a:cubicBezTo>
                  <a:pt x="923" y="1813"/>
                  <a:pt x="875" y="1772"/>
                  <a:pt x="830" y="1727"/>
                </a:cubicBezTo>
                <a:cubicBezTo>
                  <a:pt x="787" y="1684"/>
                  <a:pt x="745" y="1642"/>
                  <a:pt x="702" y="1599"/>
                </a:cubicBezTo>
                <a:cubicBezTo>
                  <a:pt x="693" y="1590"/>
                  <a:pt x="690" y="1576"/>
                  <a:pt x="681" y="1567"/>
                </a:cubicBezTo>
                <a:cubicBezTo>
                  <a:pt x="646" y="1532"/>
                  <a:pt x="640" y="1542"/>
                  <a:pt x="606" y="1514"/>
                </a:cubicBezTo>
                <a:cubicBezTo>
                  <a:pt x="560" y="1477"/>
                  <a:pt x="572" y="1440"/>
                  <a:pt x="521" y="1407"/>
                </a:cubicBezTo>
                <a:cubicBezTo>
                  <a:pt x="498" y="1372"/>
                  <a:pt x="414" y="1268"/>
                  <a:pt x="382" y="1247"/>
                </a:cubicBezTo>
                <a:cubicBezTo>
                  <a:pt x="356" y="1230"/>
                  <a:pt x="348" y="1228"/>
                  <a:pt x="329" y="1204"/>
                </a:cubicBezTo>
                <a:cubicBezTo>
                  <a:pt x="306" y="1174"/>
                  <a:pt x="275" y="1151"/>
                  <a:pt x="254" y="1119"/>
                </a:cubicBezTo>
                <a:cubicBezTo>
                  <a:pt x="247" y="1108"/>
                  <a:pt x="242" y="1096"/>
                  <a:pt x="233" y="1087"/>
                </a:cubicBezTo>
                <a:cubicBezTo>
                  <a:pt x="185" y="1039"/>
                  <a:pt x="209" y="1101"/>
                  <a:pt x="158" y="1023"/>
                </a:cubicBezTo>
                <a:cubicBezTo>
                  <a:pt x="134" y="986"/>
                  <a:pt x="126" y="959"/>
                  <a:pt x="94" y="927"/>
                </a:cubicBezTo>
                <a:cubicBezTo>
                  <a:pt x="78" y="879"/>
                  <a:pt x="69" y="830"/>
                  <a:pt x="41" y="788"/>
                </a:cubicBezTo>
                <a:cubicBezTo>
                  <a:pt x="0" y="633"/>
                  <a:pt x="11" y="584"/>
                  <a:pt x="30" y="362"/>
                </a:cubicBezTo>
                <a:cubicBezTo>
                  <a:pt x="32" y="338"/>
                  <a:pt x="64" y="308"/>
                  <a:pt x="73" y="287"/>
                </a:cubicBezTo>
                <a:cubicBezTo>
                  <a:pt x="82" y="266"/>
                  <a:pt x="78" y="239"/>
                  <a:pt x="94" y="223"/>
                </a:cubicBezTo>
                <a:cubicBezTo>
                  <a:pt x="123" y="196"/>
                  <a:pt x="153" y="174"/>
                  <a:pt x="190" y="159"/>
                </a:cubicBezTo>
                <a:cubicBezTo>
                  <a:pt x="211" y="151"/>
                  <a:pt x="254" y="138"/>
                  <a:pt x="254" y="138"/>
                </a:cubicBezTo>
                <a:cubicBezTo>
                  <a:pt x="318" y="74"/>
                  <a:pt x="448" y="69"/>
                  <a:pt x="532" y="52"/>
                </a:cubicBezTo>
                <a:cubicBezTo>
                  <a:pt x="600" y="54"/>
                  <a:pt x="849" y="0"/>
                  <a:pt x="905" y="127"/>
                </a:cubicBezTo>
                <a:cubicBezTo>
                  <a:pt x="943" y="214"/>
                  <a:pt x="904" y="170"/>
                  <a:pt x="948" y="212"/>
                </a:cubicBezTo>
                <a:cubicBezTo>
                  <a:pt x="965" y="362"/>
                  <a:pt x="952" y="512"/>
                  <a:pt x="926" y="660"/>
                </a:cubicBezTo>
                <a:cubicBezTo>
                  <a:pt x="917" y="797"/>
                  <a:pt x="894" y="927"/>
                  <a:pt x="894" y="10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71" name="Freeform 15"/>
          <p:cNvSpPr>
            <a:spLocks/>
          </p:cNvSpPr>
          <p:nvPr/>
        </p:nvSpPr>
        <p:spPr bwMode="auto">
          <a:xfrm>
            <a:off x="3302000" y="390525"/>
            <a:ext cx="1920875" cy="3995738"/>
          </a:xfrm>
          <a:custGeom>
            <a:avLst/>
            <a:gdLst>
              <a:gd name="T0" fmla="*/ 2147483647 w 1210"/>
              <a:gd name="T1" fmla="*/ 2147483647 h 2517"/>
              <a:gd name="T2" fmla="*/ 2147483647 w 1210"/>
              <a:gd name="T3" fmla="*/ 2147483647 h 2517"/>
              <a:gd name="T4" fmla="*/ 2147483647 w 1210"/>
              <a:gd name="T5" fmla="*/ 2147483647 h 2517"/>
              <a:gd name="T6" fmla="*/ 2147483647 w 1210"/>
              <a:gd name="T7" fmla="*/ 2147483647 h 2517"/>
              <a:gd name="T8" fmla="*/ 2147483647 w 1210"/>
              <a:gd name="T9" fmla="*/ 2147483647 h 2517"/>
              <a:gd name="T10" fmla="*/ 2147483647 w 1210"/>
              <a:gd name="T11" fmla="*/ 2147483647 h 2517"/>
              <a:gd name="T12" fmla="*/ 2147483647 w 1210"/>
              <a:gd name="T13" fmla="*/ 2147483647 h 2517"/>
              <a:gd name="T14" fmla="*/ 2147483647 w 1210"/>
              <a:gd name="T15" fmla="*/ 2147483647 h 2517"/>
              <a:gd name="T16" fmla="*/ 2147483647 w 1210"/>
              <a:gd name="T17" fmla="*/ 2147483647 h 2517"/>
              <a:gd name="T18" fmla="*/ 2147483647 w 1210"/>
              <a:gd name="T19" fmla="*/ 2147483647 h 2517"/>
              <a:gd name="T20" fmla="*/ 2147483647 w 1210"/>
              <a:gd name="T21" fmla="*/ 2147483647 h 2517"/>
              <a:gd name="T22" fmla="*/ 0 w 1210"/>
              <a:gd name="T23" fmla="*/ 2147483647 h 2517"/>
              <a:gd name="T24" fmla="*/ 2147483647 w 1210"/>
              <a:gd name="T25" fmla="*/ 2147483647 h 2517"/>
              <a:gd name="T26" fmla="*/ 2147483647 w 1210"/>
              <a:gd name="T27" fmla="*/ 2147483647 h 2517"/>
              <a:gd name="T28" fmla="*/ 2147483647 w 1210"/>
              <a:gd name="T29" fmla="*/ 2147483647 h 2517"/>
              <a:gd name="T30" fmla="*/ 2147483647 w 1210"/>
              <a:gd name="T31" fmla="*/ 2147483647 h 2517"/>
              <a:gd name="T32" fmla="*/ 2147483647 w 1210"/>
              <a:gd name="T33" fmla="*/ 2147483647 h 2517"/>
              <a:gd name="T34" fmla="*/ 2147483647 w 1210"/>
              <a:gd name="T35" fmla="*/ 2147483647 h 2517"/>
              <a:gd name="T36" fmla="*/ 2147483647 w 1210"/>
              <a:gd name="T37" fmla="*/ 2147483647 h 2517"/>
              <a:gd name="T38" fmla="*/ 2147483647 w 1210"/>
              <a:gd name="T39" fmla="*/ 2147483647 h 2517"/>
              <a:gd name="T40" fmla="*/ 2147483647 w 1210"/>
              <a:gd name="T41" fmla="*/ 2147483647 h 2517"/>
              <a:gd name="T42" fmla="*/ 2147483647 w 1210"/>
              <a:gd name="T43" fmla="*/ 2147483647 h 2517"/>
              <a:gd name="T44" fmla="*/ 2147483647 w 1210"/>
              <a:gd name="T45" fmla="*/ 2147483647 h 2517"/>
              <a:gd name="T46" fmla="*/ 2147483647 w 1210"/>
              <a:gd name="T47" fmla="*/ 2147483647 h 2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0"/>
              <a:gd name="T73" fmla="*/ 0 h 2517"/>
              <a:gd name="T74" fmla="*/ 1210 w 1210"/>
              <a:gd name="T75" fmla="*/ 2517 h 2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0" h="2517">
                <a:moveTo>
                  <a:pt x="1184" y="2517"/>
                </a:moveTo>
                <a:cubicBezTo>
                  <a:pt x="1071" y="2404"/>
                  <a:pt x="1210" y="2223"/>
                  <a:pt x="1056" y="2122"/>
                </a:cubicBezTo>
                <a:cubicBezTo>
                  <a:pt x="1040" y="2098"/>
                  <a:pt x="1036" y="2086"/>
                  <a:pt x="1013" y="2069"/>
                </a:cubicBezTo>
                <a:cubicBezTo>
                  <a:pt x="992" y="2054"/>
                  <a:pt x="949" y="2026"/>
                  <a:pt x="949" y="2026"/>
                </a:cubicBezTo>
                <a:cubicBezTo>
                  <a:pt x="889" y="1935"/>
                  <a:pt x="806" y="1852"/>
                  <a:pt x="725" y="1781"/>
                </a:cubicBezTo>
                <a:cubicBezTo>
                  <a:pt x="662" y="1726"/>
                  <a:pt x="614" y="1656"/>
                  <a:pt x="544" y="1610"/>
                </a:cubicBezTo>
                <a:cubicBezTo>
                  <a:pt x="494" y="1535"/>
                  <a:pt x="522" y="1560"/>
                  <a:pt x="469" y="1525"/>
                </a:cubicBezTo>
                <a:cubicBezTo>
                  <a:pt x="456" y="1483"/>
                  <a:pt x="441" y="1474"/>
                  <a:pt x="405" y="1450"/>
                </a:cubicBezTo>
                <a:cubicBezTo>
                  <a:pt x="379" y="1410"/>
                  <a:pt x="343" y="1388"/>
                  <a:pt x="309" y="1354"/>
                </a:cubicBezTo>
                <a:cubicBezTo>
                  <a:pt x="281" y="1326"/>
                  <a:pt x="260" y="1288"/>
                  <a:pt x="235" y="1258"/>
                </a:cubicBezTo>
                <a:cubicBezTo>
                  <a:pt x="145" y="1153"/>
                  <a:pt x="44" y="1080"/>
                  <a:pt x="11" y="938"/>
                </a:cubicBezTo>
                <a:cubicBezTo>
                  <a:pt x="7" y="863"/>
                  <a:pt x="0" y="789"/>
                  <a:pt x="0" y="714"/>
                </a:cubicBezTo>
                <a:cubicBezTo>
                  <a:pt x="0" y="564"/>
                  <a:pt x="12" y="301"/>
                  <a:pt x="192" y="245"/>
                </a:cubicBezTo>
                <a:cubicBezTo>
                  <a:pt x="206" y="204"/>
                  <a:pt x="214" y="194"/>
                  <a:pt x="256" y="181"/>
                </a:cubicBezTo>
                <a:cubicBezTo>
                  <a:pt x="308" y="129"/>
                  <a:pt x="288" y="121"/>
                  <a:pt x="320" y="170"/>
                </a:cubicBezTo>
                <a:cubicBezTo>
                  <a:pt x="359" y="156"/>
                  <a:pt x="398" y="141"/>
                  <a:pt x="437" y="127"/>
                </a:cubicBezTo>
                <a:cubicBezTo>
                  <a:pt x="480" y="64"/>
                  <a:pt x="431" y="120"/>
                  <a:pt x="512" y="85"/>
                </a:cubicBezTo>
                <a:cubicBezTo>
                  <a:pt x="521" y="81"/>
                  <a:pt x="524" y="68"/>
                  <a:pt x="533" y="63"/>
                </a:cubicBezTo>
                <a:cubicBezTo>
                  <a:pt x="585" y="37"/>
                  <a:pt x="649" y="29"/>
                  <a:pt x="704" y="10"/>
                </a:cubicBezTo>
                <a:cubicBezTo>
                  <a:pt x="857" y="16"/>
                  <a:pt x="944" y="0"/>
                  <a:pt x="1067" y="42"/>
                </a:cubicBezTo>
                <a:cubicBezTo>
                  <a:pt x="1115" y="114"/>
                  <a:pt x="1091" y="88"/>
                  <a:pt x="1131" y="127"/>
                </a:cubicBezTo>
                <a:cubicBezTo>
                  <a:pt x="1186" y="305"/>
                  <a:pt x="1144" y="156"/>
                  <a:pt x="1131" y="618"/>
                </a:cubicBezTo>
                <a:cubicBezTo>
                  <a:pt x="1128" y="727"/>
                  <a:pt x="1139" y="938"/>
                  <a:pt x="1099" y="1066"/>
                </a:cubicBezTo>
                <a:cubicBezTo>
                  <a:pt x="1094" y="1105"/>
                  <a:pt x="1077" y="1173"/>
                  <a:pt x="1077" y="12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72" name="Line 16"/>
          <p:cNvSpPr>
            <a:spLocks noChangeShapeType="1"/>
          </p:cNvSpPr>
          <p:nvPr/>
        </p:nvSpPr>
        <p:spPr bwMode="auto">
          <a:xfrm flipH="1">
            <a:off x="5029200" y="2209800"/>
            <a:ext cx="762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73" name="Freeform 17"/>
          <p:cNvSpPr>
            <a:spLocks/>
          </p:cNvSpPr>
          <p:nvPr/>
        </p:nvSpPr>
        <p:spPr bwMode="auto">
          <a:xfrm>
            <a:off x="5080000" y="2252663"/>
            <a:ext cx="101600" cy="117475"/>
          </a:xfrm>
          <a:custGeom>
            <a:avLst/>
            <a:gdLst>
              <a:gd name="T0" fmla="*/ 0 w 64"/>
              <a:gd name="T1" fmla="*/ 2147483647 h 74"/>
              <a:gd name="T2" fmla="*/ 2147483647 w 64"/>
              <a:gd name="T3" fmla="*/ 0 h 74"/>
              <a:gd name="T4" fmla="*/ 0 60000 65536"/>
              <a:gd name="T5" fmla="*/ 0 60000 65536"/>
              <a:gd name="T6" fmla="*/ 0 w 64"/>
              <a:gd name="T7" fmla="*/ 0 h 74"/>
              <a:gd name="T8" fmla="*/ 64 w 64"/>
              <a:gd name="T9" fmla="*/ 74 h 74"/>
            </a:gdLst>
            <a:ahLst/>
            <a:cxnLst>
              <a:cxn ang="T4">
                <a:pos x="T0" y="T1"/>
              </a:cxn>
              <a:cxn ang="T5">
                <a:pos x="T2" y="T3"/>
              </a:cxn>
            </a:cxnLst>
            <a:rect l="T6" t="T7" r="T8" b="T9"/>
            <a:pathLst>
              <a:path w="64" h="74">
                <a:moveTo>
                  <a:pt x="0" y="74"/>
                </a:moveTo>
                <a:cubicBezTo>
                  <a:pt x="33" y="52"/>
                  <a:pt x="46" y="34"/>
                  <a:pt x="6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74" name="Freeform 18"/>
          <p:cNvSpPr>
            <a:spLocks/>
          </p:cNvSpPr>
          <p:nvPr/>
        </p:nvSpPr>
        <p:spPr bwMode="auto">
          <a:xfrm>
            <a:off x="4013200" y="2489200"/>
            <a:ext cx="322263" cy="33338"/>
          </a:xfrm>
          <a:custGeom>
            <a:avLst/>
            <a:gdLst>
              <a:gd name="T0" fmla="*/ 2147483647 w 203"/>
              <a:gd name="T1" fmla="*/ 2147483647 h 21"/>
              <a:gd name="T2" fmla="*/ 0 w 203"/>
              <a:gd name="T3" fmla="*/ 0 h 21"/>
              <a:gd name="T4" fmla="*/ 0 60000 65536"/>
              <a:gd name="T5" fmla="*/ 0 60000 65536"/>
              <a:gd name="T6" fmla="*/ 0 w 203"/>
              <a:gd name="T7" fmla="*/ 0 h 21"/>
              <a:gd name="T8" fmla="*/ 203 w 203"/>
              <a:gd name="T9" fmla="*/ 21 h 21"/>
            </a:gdLst>
            <a:ahLst/>
            <a:cxnLst>
              <a:cxn ang="T4">
                <a:pos x="T0" y="T1"/>
              </a:cxn>
              <a:cxn ang="T5">
                <a:pos x="T2" y="T3"/>
              </a:cxn>
            </a:cxnLst>
            <a:rect l="T6" t="T7" r="T8" b="T9"/>
            <a:pathLst>
              <a:path w="203" h="21">
                <a:moveTo>
                  <a:pt x="203" y="21"/>
                </a:moveTo>
                <a:cubicBezTo>
                  <a:pt x="133" y="15"/>
                  <a:pt x="68"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75" name="Freeform 19"/>
          <p:cNvSpPr>
            <a:spLocks/>
          </p:cNvSpPr>
          <p:nvPr/>
        </p:nvSpPr>
        <p:spPr bwMode="auto">
          <a:xfrm>
            <a:off x="2484438" y="2471738"/>
            <a:ext cx="1257300" cy="1965325"/>
          </a:xfrm>
          <a:custGeom>
            <a:avLst/>
            <a:gdLst>
              <a:gd name="T0" fmla="*/ 2147483647 w 792"/>
              <a:gd name="T1" fmla="*/ 0 h 1238"/>
              <a:gd name="T2" fmla="*/ 2147483647 w 792"/>
              <a:gd name="T3" fmla="*/ 2147483647 h 1238"/>
              <a:gd name="T4" fmla="*/ 2147483647 w 792"/>
              <a:gd name="T5" fmla="*/ 2147483647 h 1238"/>
              <a:gd name="T6" fmla="*/ 2147483647 w 792"/>
              <a:gd name="T7" fmla="*/ 2147483647 h 1238"/>
              <a:gd name="T8" fmla="*/ 2147483647 w 792"/>
              <a:gd name="T9" fmla="*/ 2147483647 h 1238"/>
              <a:gd name="T10" fmla="*/ 2147483647 w 792"/>
              <a:gd name="T11" fmla="*/ 2147483647 h 1238"/>
              <a:gd name="T12" fmla="*/ 2147483647 w 792"/>
              <a:gd name="T13" fmla="*/ 2147483647 h 1238"/>
              <a:gd name="T14" fmla="*/ 2147483647 w 792"/>
              <a:gd name="T15" fmla="*/ 2147483647 h 1238"/>
              <a:gd name="T16" fmla="*/ 2147483647 w 792"/>
              <a:gd name="T17" fmla="*/ 2147483647 h 1238"/>
              <a:gd name="T18" fmla="*/ 2147483647 w 792"/>
              <a:gd name="T19" fmla="*/ 2147483647 h 1238"/>
              <a:gd name="T20" fmla="*/ 2147483647 w 792"/>
              <a:gd name="T21" fmla="*/ 2147483647 h 1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1238"/>
              <a:gd name="T35" fmla="*/ 792 w 792"/>
              <a:gd name="T36" fmla="*/ 1238 h 1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1238">
                <a:moveTo>
                  <a:pt x="792" y="0"/>
                </a:moveTo>
                <a:cubicBezTo>
                  <a:pt x="666" y="43"/>
                  <a:pt x="406" y="28"/>
                  <a:pt x="291" y="32"/>
                </a:cubicBezTo>
                <a:cubicBezTo>
                  <a:pt x="234" y="52"/>
                  <a:pt x="201" y="96"/>
                  <a:pt x="152" y="128"/>
                </a:cubicBezTo>
                <a:cubicBezTo>
                  <a:pt x="145" y="139"/>
                  <a:pt x="139" y="150"/>
                  <a:pt x="131" y="160"/>
                </a:cubicBezTo>
                <a:cubicBezTo>
                  <a:pt x="118" y="175"/>
                  <a:pt x="88" y="203"/>
                  <a:pt x="88" y="203"/>
                </a:cubicBezTo>
                <a:cubicBezTo>
                  <a:pt x="81" y="224"/>
                  <a:pt x="79" y="248"/>
                  <a:pt x="67" y="267"/>
                </a:cubicBezTo>
                <a:cubicBezTo>
                  <a:pt x="60" y="278"/>
                  <a:pt x="51" y="287"/>
                  <a:pt x="46" y="299"/>
                </a:cubicBezTo>
                <a:cubicBezTo>
                  <a:pt x="37" y="320"/>
                  <a:pt x="24" y="363"/>
                  <a:pt x="24" y="363"/>
                </a:cubicBezTo>
                <a:cubicBezTo>
                  <a:pt x="28" y="466"/>
                  <a:pt x="0" y="815"/>
                  <a:pt x="78" y="928"/>
                </a:cubicBezTo>
                <a:cubicBezTo>
                  <a:pt x="88" y="960"/>
                  <a:pt x="119" y="980"/>
                  <a:pt x="120" y="1014"/>
                </a:cubicBezTo>
                <a:cubicBezTo>
                  <a:pt x="123" y="1089"/>
                  <a:pt x="120" y="1163"/>
                  <a:pt x="120" y="12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76" name="Freeform 20"/>
          <p:cNvSpPr>
            <a:spLocks/>
          </p:cNvSpPr>
          <p:nvPr/>
        </p:nvSpPr>
        <p:spPr bwMode="auto">
          <a:xfrm>
            <a:off x="3911600" y="2354263"/>
            <a:ext cx="439738" cy="33337"/>
          </a:xfrm>
          <a:custGeom>
            <a:avLst/>
            <a:gdLst>
              <a:gd name="T0" fmla="*/ 2147483647 w 277"/>
              <a:gd name="T1" fmla="*/ 2147483647 h 21"/>
              <a:gd name="T2" fmla="*/ 0 w 277"/>
              <a:gd name="T3" fmla="*/ 0 h 21"/>
              <a:gd name="T4" fmla="*/ 0 60000 65536"/>
              <a:gd name="T5" fmla="*/ 0 60000 65536"/>
              <a:gd name="T6" fmla="*/ 0 w 277"/>
              <a:gd name="T7" fmla="*/ 0 h 21"/>
              <a:gd name="T8" fmla="*/ 277 w 277"/>
              <a:gd name="T9" fmla="*/ 21 h 21"/>
            </a:gdLst>
            <a:ahLst/>
            <a:cxnLst>
              <a:cxn ang="T4">
                <a:pos x="T0" y="T1"/>
              </a:cxn>
              <a:cxn ang="T5">
                <a:pos x="T2" y="T3"/>
              </a:cxn>
            </a:cxnLst>
            <a:rect l="T6" t="T7" r="T8" b="T9"/>
            <a:pathLst>
              <a:path w="277" h="21">
                <a:moveTo>
                  <a:pt x="277" y="21"/>
                </a:moveTo>
                <a:cubicBezTo>
                  <a:pt x="170" y="11"/>
                  <a:pt x="109"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77" name="Freeform 21"/>
          <p:cNvSpPr>
            <a:spLocks/>
          </p:cNvSpPr>
          <p:nvPr/>
        </p:nvSpPr>
        <p:spPr bwMode="auto">
          <a:xfrm>
            <a:off x="2266950" y="2354263"/>
            <a:ext cx="1357313" cy="2032000"/>
          </a:xfrm>
          <a:custGeom>
            <a:avLst/>
            <a:gdLst>
              <a:gd name="T0" fmla="*/ 2147483647 w 855"/>
              <a:gd name="T1" fmla="*/ 0 h 1280"/>
              <a:gd name="T2" fmla="*/ 2147483647 w 855"/>
              <a:gd name="T3" fmla="*/ 2147483647 h 1280"/>
              <a:gd name="T4" fmla="*/ 2147483647 w 855"/>
              <a:gd name="T5" fmla="*/ 2147483647 h 1280"/>
              <a:gd name="T6" fmla="*/ 2147483647 w 855"/>
              <a:gd name="T7" fmla="*/ 2147483647 h 1280"/>
              <a:gd name="T8" fmla="*/ 2147483647 w 855"/>
              <a:gd name="T9" fmla="*/ 2147483647 h 1280"/>
              <a:gd name="T10" fmla="*/ 2147483647 w 855"/>
              <a:gd name="T11" fmla="*/ 2147483647 h 1280"/>
              <a:gd name="T12" fmla="*/ 2147483647 w 855"/>
              <a:gd name="T13" fmla="*/ 2147483647 h 1280"/>
              <a:gd name="T14" fmla="*/ 2147483647 w 855"/>
              <a:gd name="T15" fmla="*/ 2147483647 h 1280"/>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280"/>
              <a:gd name="T26" fmla="*/ 855 w 855"/>
              <a:gd name="T27" fmla="*/ 1280 h 1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280">
                <a:moveTo>
                  <a:pt x="855" y="0"/>
                </a:moveTo>
                <a:cubicBezTo>
                  <a:pt x="631" y="6"/>
                  <a:pt x="411" y="8"/>
                  <a:pt x="193" y="64"/>
                </a:cubicBezTo>
                <a:cubicBezTo>
                  <a:pt x="133" y="155"/>
                  <a:pt x="232" y="14"/>
                  <a:pt x="108" y="138"/>
                </a:cubicBezTo>
                <a:cubicBezTo>
                  <a:pt x="94" y="152"/>
                  <a:pt x="65" y="181"/>
                  <a:pt x="65" y="181"/>
                </a:cubicBezTo>
                <a:cubicBezTo>
                  <a:pt x="38" y="268"/>
                  <a:pt x="56" y="360"/>
                  <a:pt x="33" y="448"/>
                </a:cubicBezTo>
                <a:cubicBezTo>
                  <a:pt x="37" y="527"/>
                  <a:pt x="21" y="705"/>
                  <a:pt x="76" y="789"/>
                </a:cubicBezTo>
                <a:cubicBezTo>
                  <a:pt x="95" y="915"/>
                  <a:pt x="0" y="1139"/>
                  <a:pt x="129" y="1184"/>
                </a:cubicBezTo>
                <a:cubicBezTo>
                  <a:pt x="156" y="1210"/>
                  <a:pt x="172" y="1240"/>
                  <a:pt x="172" y="12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78" name="WordArt 22"/>
          <p:cNvSpPr>
            <a:spLocks noChangeArrowheads="1" noChangeShapeType="1" noTextEdit="1"/>
          </p:cNvSpPr>
          <p:nvPr/>
        </p:nvSpPr>
        <p:spPr bwMode="auto">
          <a:xfrm>
            <a:off x="6781800" y="4800600"/>
            <a:ext cx="17764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96279" name="AutoShape 23"/>
          <p:cNvSpPr>
            <a:spLocks noChangeArrowheads="1"/>
          </p:cNvSpPr>
          <p:nvPr/>
        </p:nvSpPr>
        <p:spPr bwMode="auto">
          <a:xfrm>
            <a:off x="4724400" y="4876800"/>
            <a:ext cx="1905000" cy="381000"/>
          </a:xfrm>
          <a:prstGeom prst="leftArrow">
            <a:avLst>
              <a:gd name="adj1" fmla="val 50000"/>
              <a:gd name="adj2" fmla="val 125000"/>
            </a:avLst>
          </a:prstGeom>
          <a:solidFill>
            <a:srgbClr val="0066FF"/>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80" name="WordArt 24"/>
          <p:cNvSpPr>
            <a:spLocks noChangeArrowheads="1" noChangeShapeType="1" noTextEdit="1"/>
          </p:cNvSpPr>
          <p:nvPr/>
        </p:nvSpPr>
        <p:spPr bwMode="auto">
          <a:xfrm>
            <a:off x="381000" y="3657600"/>
            <a:ext cx="1066800"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96281" name="AutoShape 25"/>
          <p:cNvSpPr>
            <a:spLocks noChangeArrowheads="1"/>
          </p:cNvSpPr>
          <p:nvPr/>
        </p:nvSpPr>
        <p:spPr bwMode="auto">
          <a:xfrm rot="10800000">
            <a:off x="1600200" y="3733800"/>
            <a:ext cx="762000" cy="381000"/>
          </a:xfrm>
          <a:prstGeom prst="leftArrow">
            <a:avLst>
              <a:gd name="adj1" fmla="val 50000"/>
              <a:gd name="adj2" fmla="val 5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82" name="WordArt 26"/>
          <p:cNvSpPr>
            <a:spLocks noChangeArrowheads="1" noChangeShapeType="1" noTextEdit="1"/>
          </p:cNvSpPr>
          <p:nvPr/>
        </p:nvSpPr>
        <p:spPr bwMode="auto">
          <a:xfrm>
            <a:off x="6324600" y="3886200"/>
            <a:ext cx="24241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96283" name="AutoShape 27"/>
          <p:cNvSpPr>
            <a:spLocks noChangeArrowheads="1"/>
          </p:cNvSpPr>
          <p:nvPr/>
        </p:nvSpPr>
        <p:spPr bwMode="auto">
          <a:xfrm>
            <a:off x="4495800" y="3886200"/>
            <a:ext cx="1600200" cy="381000"/>
          </a:xfrm>
          <a:prstGeom prst="leftArrow">
            <a:avLst>
              <a:gd name="adj1" fmla="val 50000"/>
              <a:gd name="adj2" fmla="val 105000"/>
            </a:avLst>
          </a:prstGeom>
          <a:solidFill>
            <a:srgbClr val="FF00FF"/>
          </a:solidFill>
          <a:ln w="9525">
            <a:solidFill>
              <a:srgbClr val="FF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84" name="WordArt 28"/>
          <p:cNvSpPr>
            <a:spLocks noChangeArrowheads="1" noChangeShapeType="1" noTextEdit="1"/>
          </p:cNvSpPr>
          <p:nvPr/>
        </p:nvSpPr>
        <p:spPr bwMode="auto">
          <a:xfrm>
            <a:off x="6172200" y="2971800"/>
            <a:ext cx="2471738"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96285" name="AutoShape 29"/>
          <p:cNvSpPr>
            <a:spLocks noChangeArrowheads="1"/>
          </p:cNvSpPr>
          <p:nvPr/>
        </p:nvSpPr>
        <p:spPr bwMode="auto">
          <a:xfrm>
            <a:off x="4572000" y="3048000"/>
            <a:ext cx="1524000" cy="381000"/>
          </a:xfrm>
          <a:prstGeom prst="leftArrow">
            <a:avLst>
              <a:gd name="adj1" fmla="val 50000"/>
              <a:gd name="adj2" fmla="val 100000"/>
            </a:avLst>
          </a:prstGeom>
          <a:solidFill>
            <a:srgbClr val="FF9900"/>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86" name="WordArt 30"/>
          <p:cNvSpPr>
            <a:spLocks noChangeArrowheads="1" noChangeShapeType="1" noTextEdit="1"/>
          </p:cNvSpPr>
          <p:nvPr/>
        </p:nvSpPr>
        <p:spPr bwMode="auto">
          <a:xfrm>
            <a:off x="6705600" y="685800"/>
            <a:ext cx="1647825"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96287" name="AutoShape 31"/>
          <p:cNvSpPr>
            <a:spLocks noChangeArrowheads="1"/>
          </p:cNvSpPr>
          <p:nvPr/>
        </p:nvSpPr>
        <p:spPr bwMode="auto">
          <a:xfrm rot="-1015650">
            <a:off x="5029200" y="9906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88" name="WordArt 32"/>
          <p:cNvSpPr>
            <a:spLocks noChangeArrowheads="1" noChangeShapeType="1" noTextEdit="1"/>
          </p:cNvSpPr>
          <p:nvPr/>
        </p:nvSpPr>
        <p:spPr bwMode="auto">
          <a:xfrm>
            <a:off x="5562600" y="2362200"/>
            <a:ext cx="318135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Prostrate Gland</a:t>
            </a:r>
          </a:p>
        </p:txBody>
      </p:sp>
      <p:sp>
        <p:nvSpPr>
          <p:cNvPr id="96289" name="AutoShape 33"/>
          <p:cNvSpPr>
            <a:spLocks noChangeArrowheads="1"/>
          </p:cNvSpPr>
          <p:nvPr/>
        </p:nvSpPr>
        <p:spPr bwMode="auto">
          <a:xfrm>
            <a:off x="4876800" y="2362200"/>
            <a:ext cx="609600" cy="304800"/>
          </a:xfrm>
          <a:prstGeom prst="leftArrow">
            <a:avLst>
              <a:gd name="adj1" fmla="val 50000"/>
              <a:gd name="adj2" fmla="val 50000"/>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90" name="Text Box 34"/>
          <p:cNvSpPr txBox="1">
            <a:spLocks noChangeArrowheads="1"/>
          </p:cNvSpPr>
          <p:nvPr/>
        </p:nvSpPr>
        <p:spPr bwMode="auto">
          <a:xfrm>
            <a:off x="6705600" y="1371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Seminal Vesicle</a:t>
            </a:r>
          </a:p>
        </p:txBody>
      </p:sp>
      <p:sp>
        <p:nvSpPr>
          <p:cNvPr id="96291" name="Line 35"/>
          <p:cNvSpPr>
            <a:spLocks noChangeShapeType="1"/>
          </p:cNvSpPr>
          <p:nvPr/>
        </p:nvSpPr>
        <p:spPr bwMode="auto">
          <a:xfrm flipH="1">
            <a:off x="5638800" y="1600200"/>
            <a:ext cx="914400" cy="152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92" name="WordArt 36"/>
          <p:cNvSpPr>
            <a:spLocks noChangeArrowheads="1" noChangeShapeType="1" noTextEdit="1"/>
          </p:cNvSpPr>
          <p:nvPr/>
        </p:nvSpPr>
        <p:spPr bwMode="auto">
          <a:xfrm>
            <a:off x="304800" y="2362200"/>
            <a:ext cx="1557338"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96293" name="AutoShape 37"/>
          <p:cNvSpPr>
            <a:spLocks noChangeArrowheads="1"/>
          </p:cNvSpPr>
          <p:nvPr/>
        </p:nvSpPr>
        <p:spPr bwMode="auto">
          <a:xfrm rot="10800000">
            <a:off x="1981200" y="2514600"/>
            <a:ext cx="685800" cy="304800"/>
          </a:xfrm>
          <a:prstGeom prst="leftArrow">
            <a:avLst>
              <a:gd name="adj1" fmla="val 50000"/>
              <a:gd name="adj2" fmla="val 5625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94" name="Freeform 38"/>
          <p:cNvSpPr>
            <a:spLocks/>
          </p:cNvSpPr>
          <p:nvPr/>
        </p:nvSpPr>
        <p:spPr bwMode="auto">
          <a:xfrm>
            <a:off x="2065338" y="4335463"/>
            <a:ext cx="1093787" cy="1168400"/>
          </a:xfrm>
          <a:custGeom>
            <a:avLst/>
            <a:gdLst>
              <a:gd name="T0" fmla="*/ 2147483647 w 689"/>
              <a:gd name="T1" fmla="*/ 2147483647 h 736"/>
              <a:gd name="T2" fmla="*/ 2147483647 w 689"/>
              <a:gd name="T3" fmla="*/ 2147483647 h 736"/>
              <a:gd name="T4" fmla="*/ 2147483647 w 689"/>
              <a:gd name="T5" fmla="*/ 2147483647 h 736"/>
              <a:gd name="T6" fmla="*/ 2147483647 w 689"/>
              <a:gd name="T7" fmla="*/ 2147483647 h 736"/>
              <a:gd name="T8" fmla="*/ 2147483647 w 689"/>
              <a:gd name="T9" fmla="*/ 2147483647 h 736"/>
              <a:gd name="T10" fmla="*/ 2147483647 w 689"/>
              <a:gd name="T11" fmla="*/ 2147483647 h 736"/>
              <a:gd name="T12" fmla="*/ 2147483647 w 689"/>
              <a:gd name="T13" fmla="*/ 2147483647 h 736"/>
              <a:gd name="T14" fmla="*/ 2147483647 w 689"/>
              <a:gd name="T15" fmla="*/ 2147483647 h 736"/>
              <a:gd name="T16" fmla="*/ 2147483647 w 689"/>
              <a:gd name="T17" fmla="*/ 2147483647 h 736"/>
              <a:gd name="T18" fmla="*/ 2147483647 w 689"/>
              <a:gd name="T19" fmla="*/ 2147483647 h 736"/>
              <a:gd name="T20" fmla="*/ 2147483647 w 689"/>
              <a:gd name="T21" fmla="*/ 2147483647 h 736"/>
              <a:gd name="T22" fmla="*/ 0 w 689"/>
              <a:gd name="T23" fmla="*/ 2147483647 h 736"/>
              <a:gd name="T24" fmla="*/ 2147483647 w 689"/>
              <a:gd name="T25" fmla="*/ 2147483647 h 736"/>
              <a:gd name="T26" fmla="*/ 2147483647 w 689"/>
              <a:gd name="T27" fmla="*/ 2147483647 h 736"/>
              <a:gd name="T28" fmla="*/ 2147483647 w 689"/>
              <a:gd name="T29" fmla="*/ 0 h 736"/>
              <a:gd name="T30" fmla="*/ 2147483647 w 689"/>
              <a:gd name="T31" fmla="*/ 2147483647 h 736"/>
              <a:gd name="T32" fmla="*/ 2147483647 w 689"/>
              <a:gd name="T33" fmla="*/ 2147483647 h 736"/>
              <a:gd name="T34" fmla="*/ 2147483647 w 689"/>
              <a:gd name="T35" fmla="*/ 2147483647 h 736"/>
              <a:gd name="T36" fmla="*/ 2147483647 w 689"/>
              <a:gd name="T37" fmla="*/ 2147483647 h 736"/>
              <a:gd name="T38" fmla="*/ 2147483647 w 689"/>
              <a:gd name="T39" fmla="*/ 2147483647 h 736"/>
              <a:gd name="T40" fmla="*/ 2147483647 w 689"/>
              <a:gd name="T41" fmla="*/ 2147483647 h 736"/>
              <a:gd name="T42" fmla="*/ 2147483647 w 689"/>
              <a:gd name="T43" fmla="*/ 2147483647 h 736"/>
              <a:gd name="T44" fmla="*/ 2147483647 w 689"/>
              <a:gd name="T45" fmla="*/ 2147483647 h 7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9"/>
              <a:gd name="T70" fmla="*/ 0 h 736"/>
              <a:gd name="T71" fmla="*/ 689 w 689"/>
              <a:gd name="T72" fmla="*/ 736 h 7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9" h="736">
                <a:moveTo>
                  <a:pt x="598" y="245"/>
                </a:moveTo>
                <a:cubicBezTo>
                  <a:pt x="689" y="276"/>
                  <a:pt x="634" y="418"/>
                  <a:pt x="630" y="490"/>
                </a:cubicBezTo>
                <a:cubicBezTo>
                  <a:pt x="625" y="572"/>
                  <a:pt x="639" y="673"/>
                  <a:pt x="576" y="736"/>
                </a:cubicBezTo>
                <a:cubicBezTo>
                  <a:pt x="573" y="725"/>
                  <a:pt x="577" y="707"/>
                  <a:pt x="566" y="704"/>
                </a:cubicBezTo>
                <a:cubicBezTo>
                  <a:pt x="554" y="701"/>
                  <a:pt x="547" y="725"/>
                  <a:pt x="534" y="725"/>
                </a:cubicBezTo>
                <a:cubicBezTo>
                  <a:pt x="456" y="728"/>
                  <a:pt x="377" y="718"/>
                  <a:pt x="299" y="714"/>
                </a:cubicBezTo>
                <a:cubicBezTo>
                  <a:pt x="258" y="701"/>
                  <a:pt x="223" y="670"/>
                  <a:pt x="192" y="640"/>
                </a:cubicBezTo>
                <a:cubicBezTo>
                  <a:pt x="175" y="586"/>
                  <a:pt x="148" y="564"/>
                  <a:pt x="107" y="522"/>
                </a:cubicBezTo>
                <a:cubicBezTo>
                  <a:pt x="98" y="513"/>
                  <a:pt x="94" y="500"/>
                  <a:pt x="86" y="490"/>
                </a:cubicBezTo>
                <a:cubicBezTo>
                  <a:pt x="80" y="482"/>
                  <a:pt x="71" y="476"/>
                  <a:pt x="64" y="469"/>
                </a:cubicBezTo>
                <a:cubicBezTo>
                  <a:pt x="46" y="416"/>
                  <a:pt x="38" y="363"/>
                  <a:pt x="22" y="309"/>
                </a:cubicBezTo>
                <a:cubicBezTo>
                  <a:pt x="16" y="287"/>
                  <a:pt x="0" y="245"/>
                  <a:pt x="0" y="245"/>
                </a:cubicBezTo>
                <a:cubicBezTo>
                  <a:pt x="4" y="185"/>
                  <a:pt x="5" y="124"/>
                  <a:pt x="11" y="64"/>
                </a:cubicBezTo>
                <a:cubicBezTo>
                  <a:pt x="12" y="53"/>
                  <a:pt x="14" y="40"/>
                  <a:pt x="22" y="32"/>
                </a:cubicBezTo>
                <a:cubicBezTo>
                  <a:pt x="39" y="15"/>
                  <a:pt x="66" y="13"/>
                  <a:pt x="86" y="0"/>
                </a:cubicBezTo>
                <a:cubicBezTo>
                  <a:pt x="136" y="3"/>
                  <a:pt x="186" y="4"/>
                  <a:pt x="235" y="10"/>
                </a:cubicBezTo>
                <a:cubicBezTo>
                  <a:pt x="246" y="11"/>
                  <a:pt x="256" y="18"/>
                  <a:pt x="267" y="21"/>
                </a:cubicBezTo>
                <a:cubicBezTo>
                  <a:pt x="284" y="26"/>
                  <a:pt x="303" y="27"/>
                  <a:pt x="320" y="32"/>
                </a:cubicBezTo>
                <a:cubicBezTo>
                  <a:pt x="342" y="38"/>
                  <a:pt x="384" y="53"/>
                  <a:pt x="384" y="53"/>
                </a:cubicBezTo>
                <a:cubicBezTo>
                  <a:pt x="429" y="96"/>
                  <a:pt x="378" y="54"/>
                  <a:pt x="459" y="85"/>
                </a:cubicBezTo>
                <a:cubicBezTo>
                  <a:pt x="507" y="103"/>
                  <a:pt x="523" y="149"/>
                  <a:pt x="555" y="181"/>
                </a:cubicBezTo>
                <a:cubicBezTo>
                  <a:pt x="578" y="204"/>
                  <a:pt x="607" y="222"/>
                  <a:pt x="630" y="245"/>
                </a:cubicBezTo>
                <a:cubicBezTo>
                  <a:pt x="638" y="253"/>
                  <a:pt x="609" y="245"/>
                  <a:pt x="598" y="24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9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96296" name="Rectangle 40"/>
          <p:cNvSpPr>
            <a:spLocks noChangeArrowheads="1"/>
          </p:cNvSpPr>
          <p:nvPr/>
        </p:nvSpPr>
        <p:spPr bwMode="auto">
          <a:xfrm>
            <a:off x="6096000" y="2971800"/>
            <a:ext cx="2590800" cy="609600"/>
          </a:xfrm>
          <a:prstGeom prst="rect">
            <a:avLst/>
          </a:prstGeom>
          <a:solidFill>
            <a:schemeClr val="bg2"/>
          </a:solidFill>
          <a:ln w="76200">
            <a:solidFill>
              <a:srgbClr val="FF99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97" name="Rectangle 41"/>
          <p:cNvSpPr>
            <a:spLocks noChangeArrowheads="1"/>
          </p:cNvSpPr>
          <p:nvPr/>
        </p:nvSpPr>
        <p:spPr bwMode="auto">
          <a:xfrm>
            <a:off x="5410200" y="2133600"/>
            <a:ext cx="3429000" cy="6858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6298" name="WordArt 42"/>
          <p:cNvSpPr>
            <a:spLocks noChangeArrowheads="1" noChangeShapeType="1" noTextEdit="1"/>
          </p:cNvSpPr>
          <p:nvPr/>
        </p:nvSpPr>
        <p:spPr bwMode="auto">
          <a:xfrm>
            <a:off x="6172200" y="2971800"/>
            <a:ext cx="3048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96299" name="WordArt 43"/>
          <p:cNvSpPr>
            <a:spLocks noChangeArrowheads="1" noChangeShapeType="1" noTextEdit="1"/>
          </p:cNvSpPr>
          <p:nvPr/>
        </p:nvSpPr>
        <p:spPr bwMode="auto">
          <a:xfrm>
            <a:off x="5562600" y="2133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96300" name="WordArt 44"/>
          <p:cNvSpPr>
            <a:spLocks noChangeArrowheads="1" noChangeShapeType="1" noTextEdit="1"/>
          </p:cNvSpPr>
          <p:nvPr/>
        </p:nvSpPr>
        <p:spPr bwMode="auto">
          <a:xfrm>
            <a:off x="228600" y="2286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96301" name="Rectangle 4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0"/>
            <a:ext cx="9144000" cy="6858000"/>
          </a:xfrm>
          <a:noFill/>
          <a:ln w="76200">
            <a:solidFill>
              <a:schemeClr val="tx1"/>
            </a:solidFill>
            <a:miter lim="800000"/>
            <a:headEnd/>
            <a:tailEnd/>
          </a:ln>
        </p:spPr>
      </p:pic>
      <p:sp>
        <p:nvSpPr>
          <p:cNvPr id="97283" name="Freeform 3"/>
          <p:cNvSpPr>
            <a:spLocks/>
          </p:cNvSpPr>
          <p:nvPr/>
        </p:nvSpPr>
        <p:spPr bwMode="auto">
          <a:xfrm>
            <a:off x="2770188" y="5257800"/>
            <a:ext cx="125412" cy="244475"/>
          </a:xfrm>
          <a:custGeom>
            <a:avLst/>
            <a:gdLst>
              <a:gd name="T0" fmla="*/ 2147483647 w 85"/>
              <a:gd name="T1" fmla="*/ 2147483647 h 147"/>
              <a:gd name="T2" fmla="*/ 2147483647 w 85"/>
              <a:gd name="T3" fmla="*/ 2147483647 h 147"/>
              <a:gd name="T4" fmla="*/ 2147483647 w 85"/>
              <a:gd name="T5" fmla="*/ 2147483647 h 147"/>
              <a:gd name="T6" fmla="*/ 2147483647 w 85"/>
              <a:gd name="T7" fmla="*/ 2147483647 h 147"/>
              <a:gd name="T8" fmla="*/ 2147483647 w 85"/>
              <a:gd name="T9" fmla="*/ 2147483647 h 147"/>
              <a:gd name="T10" fmla="*/ 0 60000 65536"/>
              <a:gd name="T11" fmla="*/ 0 60000 65536"/>
              <a:gd name="T12" fmla="*/ 0 60000 65536"/>
              <a:gd name="T13" fmla="*/ 0 60000 65536"/>
              <a:gd name="T14" fmla="*/ 0 60000 65536"/>
              <a:gd name="T15" fmla="*/ 0 w 85"/>
              <a:gd name="T16" fmla="*/ 0 h 147"/>
              <a:gd name="T17" fmla="*/ 85 w 85"/>
              <a:gd name="T18" fmla="*/ 147 h 147"/>
            </a:gdLst>
            <a:ahLst/>
            <a:cxnLst>
              <a:cxn ang="T10">
                <a:pos x="T0" y="T1"/>
              </a:cxn>
              <a:cxn ang="T11">
                <a:pos x="T2" y="T3"/>
              </a:cxn>
              <a:cxn ang="T12">
                <a:pos x="T4" y="T5"/>
              </a:cxn>
              <a:cxn ang="T13">
                <a:pos x="T6" y="T7"/>
              </a:cxn>
              <a:cxn ang="T14">
                <a:pos x="T8" y="T9"/>
              </a:cxn>
            </a:cxnLst>
            <a:rect l="T15" t="T16" r="T17" b="T18"/>
            <a:pathLst>
              <a:path w="85" h="147">
                <a:moveTo>
                  <a:pt x="26" y="126"/>
                </a:moveTo>
                <a:cubicBezTo>
                  <a:pt x="16" y="88"/>
                  <a:pt x="0" y="48"/>
                  <a:pt x="26" y="9"/>
                </a:cubicBezTo>
                <a:cubicBezTo>
                  <a:pt x="32" y="0"/>
                  <a:pt x="47" y="16"/>
                  <a:pt x="58" y="20"/>
                </a:cubicBezTo>
                <a:cubicBezTo>
                  <a:pt x="70" y="60"/>
                  <a:pt x="85" y="90"/>
                  <a:pt x="58" y="137"/>
                </a:cubicBezTo>
                <a:cubicBezTo>
                  <a:pt x="52" y="147"/>
                  <a:pt x="37" y="130"/>
                  <a:pt x="26" y="126"/>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84" name="Freeform 4"/>
          <p:cNvSpPr>
            <a:spLocks/>
          </p:cNvSpPr>
          <p:nvPr/>
        </p:nvSpPr>
        <p:spPr bwMode="auto">
          <a:xfrm>
            <a:off x="3014663" y="2659063"/>
            <a:ext cx="2449512" cy="2794000"/>
          </a:xfrm>
          <a:custGeom>
            <a:avLst/>
            <a:gdLst>
              <a:gd name="T0" fmla="*/ 2147483647 w 1543"/>
              <a:gd name="T1" fmla="*/ 2147483647 h 1760"/>
              <a:gd name="T2" fmla="*/ 2147483647 w 1543"/>
              <a:gd name="T3" fmla="*/ 2147483647 h 1760"/>
              <a:gd name="T4" fmla="*/ 2147483647 w 1543"/>
              <a:gd name="T5" fmla="*/ 2147483647 h 1760"/>
              <a:gd name="T6" fmla="*/ 2147483647 w 1543"/>
              <a:gd name="T7" fmla="*/ 0 h 1760"/>
              <a:gd name="T8" fmla="*/ 2147483647 w 1543"/>
              <a:gd name="T9" fmla="*/ 2147483647 h 1760"/>
              <a:gd name="T10" fmla="*/ 2147483647 w 1543"/>
              <a:gd name="T11" fmla="*/ 2147483647 h 1760"/>
              <a:gd name="T12" fmla="*/ 2147483647 w 1543"/>
              <a:gd name="T13" fmla="*/ 2147483647 h 1760"/>
              <a:gd name="T14" fmla="*/ 2147483647 w 1543"/>
              <a:gd name="T15" fmla="*/ 2147483647 h 1760"/>
              <a:gd name="T16" fmla="*/ 2147483647 w 1543"/>
              <a:gd name="T17" fmla="*/ 2147483647 h 1760"/>
              <a:gd name="T18" fmla="*/ 2147483647 w 1543"/>
              <a:gd name="T19" fmla="*/ 2147483647 h 1760"/>
              <a:gd name="T20" fmla="*/ 2147483647 w 1543"/>
              <a:gd name="T21" fmla="*/ 2147483647 h 1760"/>
              <a:gd name="T22" fmla="*/ 2147483647 w 1543"/>
              <a:gd name="T23" fmla="*/ 2147483647 h 1760"/>
              <a:gd name="T24" fmla="*/ 2147483647 w 1543"/>
              <a:gd name="T25" fmla="*/ 2147483647 h 1760"/>
              <a:gd name="T26" fmla="*/ 2147483647 w 1543"/>
              <a:gd name="T27" fmla="*/ 2147483647 h 1760"/>
              <a:gd name="T28" fmla="*/ 2147483647 w 1543"/>
              <a:gd name="T29" fmla="*/ 2147483647 h 1760"/>
              <a:gd name="T30" fmla="*/ 2147483647 w 1543"/>
              <a:gd name="T31" fmla="*/ 2147483647 h 1760"/>
              <a:gd name="T32" fmla="*/ 2147483647 w 1543"/>
              <a:gd name="T33" fmla="*/ 2147483647 h 17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3"/>
              <a:gd name="T52" fmla="*/ 0 h 1760"/>
              <a:gd name="T53" fmla="*/ 1543 w 1543"/>
              <a:gd name="T54" fmla="*/ 1760 h 17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3" h="1760">
                <a:moveTo>
                  <a:pt x="21" y="1322"/>
                </a:moveTo>
                <a:cubicBezTo>
                  <a:pt x="33" y="1097"/>
                  <a:pt x="0" y="862"/>
                  <a:pt x="42" y="640"/>
                </a:cubicBezTo>
                <a:cubicBezTo>
                  <a:pt x="58" y="348"/>
                  <a:pt x="0" y="223"/>
                  <a:pt x="181" y="42"/>
                </a:cubicBezTo>
                <a:cubicBezTo>
                  <a:pt x="221" y="2"/>
                  <a:pt x="199" y="14"/>
                  <a:pt x="245" y="0"/>
                </a:cubicBezTo>
                <a:cubicBezTo>
                  <a:pt x="323" y="119"/>
                  <a:pt x="245" y="426"/>
                  <a:pt x="245" y="426"/>
                </a:cubicBezTo>
                <a:cubicBezTo>
                  <a:pt x="236" y="791"/>
                  <a:pt x="243" y="773"/>
                  <a:pt x="213" y="1002"/>
                </a:cubicBezTo>
                <a:cubicBezTo>
                  <a:pt x="217" y="1201"/>
                  <a:pt x="210" y="1401"/>
                  <a:pt x="224" y="1600"/>
                </a:cubicBezTo>
                <a:cubicBezTo>
                  <a:pt x="225" y="1617"/>
                  <a:pt x="277" y="1644"/>
                  <a:pt x="288" y="1653"/>
                </a:cubicBezTo>
                <a:cubicBezTo>
                  <a:pt x="305" y="1667"/>
                  <a:pt x="351" y="1723"/>
                  <a:pt x="373" y="1728"/>
                </a:cubicBezTo>
                <a:cubicBezTo>
                  <a:pt x="461" y="1748"/>
                  <a:pt x="637" y="1755"/>
                  <a:pt x="725" y="1760"/>
                </a:cubicBezTo>
                <a:cubicBezTo>
                  <a:pt x="860" y="1756"/>
                  <a:pt x="995" y="1759"/>
                  <a:pt x="1130" y="1749"/>
                </a:cubicBezTo>
                <a:cubicBezTo>
                  <a:pt x="1157" y="1747"/>
                  <a:pt x="1233" y="1694"/>
                  <a:pt x="1269" y="1685"/>
                </a:cubicBezTo>
                <a:cubicBezTo>
                  <a:pt x="1324" y="1649"/>
                  <a:pt x="1366" y="1596"/>
                  <a:pt x="1408" y="1546"/>
                </a:cubicBezTo>
                <a:cubicBezTo>
                  <a:pt x="1416" y="1536"/>
                  <a:pt x="1423" y="1525"/>
                  <a:pt x="1429" y="1514"/>
                </a:cubicBezTo>
                <a:cubicBezTo>
                  <a:pt x="1434" y="1504"/>
                  <a:pt x="1433" y="1491"/>
                  <a:pt x="1440" y="1482"/>
                </a:cubicBezTo>
                <a:cubicBezTo>
                  <a:pt x="1459" y="1458"/>
                  <a:pt x="1504" y="1418"/>
                  <a:pt x="1504" y="1418"/>
                </a:cubicBezTo>
                <a:cubicBezTo>
                  <a:pt x="1543" y="1255"/>
                  <a:pt x="1504" y="1100"/>
                  <a:pt x="1504" y="9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85" name="Freeform 5"/>
          <p:cNvSpPr>
            <a:spLocks/>
          </p:cNvSpPr>
          <p:nvPr/>
        </p:nvSpPr>
        <p:spPr bwMode="auto">
          <a:xfrm>
            <a:off x="2070100" y="1236663"/>
            <a:ext cx="749300" cy="3149600"/>
          </a:xfrm>
          <a:custGeom>
            <a:avLst/>
            <a:gdLst>
              <a:gd name="T0" fmla="*/ 2147483647 w 472"/>
              <a:gd name="T1" fmla="*/ 2147483647 h 1984"/>
              <a:gd name="T2" fmla="*/ 2147483647 w 472"/>
              <a:gd name="T3" fmla="*/ 2147483647 h 1984"/>
              <a:gd name="T4" fmla="*/ 2147483647 w 472"/>
              <a:gd name="T5" fmla="*/ 2147483647 h 1984"/>
              <a:gd name="T6" fmla="*/ 2147483647 w 472"/>
              <a:gd name="T7" fmla="*/ 2147483647 h 1984"/>
              <a:gd name="T8" fmla="*/ 2147483647 w 472"/>
              <a:gd name="T9" fmla="*/ 2147483647 h 1984"/>
              <a:gd name="T10" fmla="*/ 2147483647 w 472"/>
              <a:gd name="T11" fmla="*/ 2147483647 h 1984"/>
              <a:gd name="T12" fmla="*/ 2147483647 w 472"/>
              <a:gd name="T13" fmla="*/ 2147483647 h 1984"/>
              <a:gd name="T14" fmla="*/ 2147483647 w 472"/>
              <a:gd name="T15" fmla="*/ 2147483647 h 1984"/>
              <a:gd name="T16" fmla="*/ 2147483647 w 472"/>
              <a:gd name="T17" fmla="*/ 2147483647 h 1984"/>
              <a:gd name="T18" fmla="*/ 2147483647 w 472"/>
              <a:gd name="T19" fmla="*/ 2147483647 h 1984"/>
              <a:gd name="T20" fmla="*/ 2147483647 w 472"/>
              <a:gd name="T21" fmla="*/ 2147483647 h 1984"/>
              <a:gd name="T22" fmla="*/ 2147483647 w 472"/>
              <a:gd name="T23" fmla="*/ 2147483647 h 1984"/>
              <a:gd name="T24" fmla="*/ 2147483647 w 472"/>
              <a:gd name="T25" fmla="*/ 0 h 19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1984"/>
              <a:gd name="T41" fmla="*/ 472 w 472"/>
              <a:gd name="T42" fmla="*/ 1984 h 19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1984">
                <a:moveTo>
                  <a:pt x="29" y="1984"/>
                </a:moveTo>
                <a:cubicBezTo>
                  <a:pt x="0" y="1679"/>
                  <a:pt x="31" y="1363"/>
                  <a:pt x="40" y="1056"/>
                </a:cubicBezTo>
                <a:cubicBezTo>
                  <a:pt x="36" y="1020"/>
                  <a:pt x="29" y="985"/>
                  <a:pt x="29" y="949"/>
                </a:cubicBezTo>
                <a:cubicBezTo>
                  <a:pt x="29" y="903"/>
                  <a:pt x="60" y="844"/>
                  <a:pt x="72" y="800"/>
                </a:cubicBezTo>
                <a:cubicBezTo>
                  <a:pt x="80" y="772"/>
                  <a:pt x="72" y="735"/>
                  <a:pt x="93" y="714"/>
                </a:cubicBezTo>
                <a:cubicBezTo>
                  <a:pt x="111" y="696"/>
                  <a:pt x="147" y="661"/>
                  <a:pt x="147" y="661"/>
                </a:cubicBezTo>
                <a:cubicBezTo>
                  <a:pt x="170" y="614"/>
                  <a:pt x="161" y="591"/>
                  <a:pt x="211" y="576"/>
                </a:cubicBezTo>
                <a:cubicBezTo>
                  <a:pt x="236" y="469"/>
                  <a:pt x="202" y="580"/>
                  <a:pt x="243" y="512"/>
                </a:cubicBezTo>
                <a:cubicBezTo>
                  <a:pt x="249" y="502"/>
                  <a:pt x="245" y="488"/>
                  <a:pt x="253" y="480"/>
                </a:cubicBezTo>
                <a:cubicBezTo>
                  <a:pt x="273" y="459"/>
                  <a:pt x="304" y="453"/>
                  <a:pt x="328" y="437"/>
                </a:cubicBezTo>
                <a:cubicBezTo>
                  <a:pt x="360" y="388"/>
                  <a:pt x="340" y="414"/>
                  <a:pt x="392" y="362"/>
                </a:cubicBezTo>
                <a:cubicBezTo>
                  <a:pt x="403" y="351"/>
                  <a:pt x="424" y="330"/>
                  <a:pt x="424" y="330"/>
                </a:cubicBezTo>
                <a:cubicBezTo>
                  <a:pt x="472" y="182"/>
                  <a:pt x="456" y="223"/>
                  <a:pt x="4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86" name="Freeform 6"/>
          <p:cNvSpPr>
            <a:spLocks/>
          </p:cNvSpPr>
          <p:nvPr/>
        </p:nvSpPr>
        <p:spPr bwMode="auto">
          <a:xfrm>
            <a:off x="3792538" y="3810000"/>
            <a:ext cx="1270000" cy="1460500"/>
          </a:xfrm>
          <a:custGeom>
            <a:avLst/>
            <a:gdLst>
              <a:gd name="T0" fmla="*/ 2147483647 w 800"/>
              <a:gd name="T1" fmla="*/ 2147483647 h 920"/>
              <a:gd name="T2" fmla="*/ 2147483647 w 800"/>
              <a:gd name="T3" fmla="*/ 2147483647 h 920"/>
              <a:gd name="T4" fmla="*/ 2147483647 w 800"/>
              <a:gd name="T5" fmla="*/ 2147483647 h 920"/>
              <a:gd name="T6" fmla="*/ 2147483647 w 800"/>
              <a:gd name="T7" fmla="*/ 2147483647 h 920"/>
              <a:gd name="T8" fmla="*/ 2147483647 w 800"/>
              <a:gd name="T9" fmla="*/ 2147483647 h 920"/>
              <a:gd name="T10" fmla="*/ 2147483647 w 800"/>
              <a:gd name="T11" fmla="*/ 2147483647 h 920"/>
              <a:gd name="T12" fmla="*/ 2147483647 w 800"/>
              <a:gd name="T13" fmla="*/ 2147483647 h 920"/>
              <a:gd name="T14" fmla="*/ 2147483647 w 800"/>
              <a:gd name="T15" fmla="*/ 2147483647 h 920"/>
              <a:gd name="T16" fmla="*/ 2147483647 w 800"/>
              <a:gd name="T17" fmla="*/ 2147483647 h 920"/>
              <a:gd name="T18" fmla="*/ 2147483647 w 800"/>
              <a:gd name="T19" fmla="*/ 2147483647 h 920"/>
              <a:gd name="T20" fmla="*/ 2147483647 w 800"/>
              <a:gd name="T21" fmla="*/ 2147483647 h 920"/>
              <a:gd name="T22" fmla="*/ 2147483647 w 800"/>
              <a:gd name="T23" fmla="*/ 2147483647 h 920"/>
              <a:gd name="T24" fmla="*/ 2147483647 w 800"/>
              <a:gd name="T25" fmla="*/ 2147483647 h 920"/>
              <a:gd name="T26" fmla="*/ 2147483647 w 800"/>
              <a:gd name="T27" fmla="*/ 2147483647 h 920"/>
              <a:gd name="T28" fmla="*/ 2147483647 w 800"/>
              <a:gd name="T29" fmla="*/ 2147483647 h 920"/>
              <a:gd name="T30" fmla="*/ 2147483647 w 800"/>
              <a:gd name="T31" fmla="*/ 2147483647 h 920"/>
              <a:gd name="T32" fmla="*/ 2147483647 w 800"/>
              <a:gd name="T33" fmla="*/ 2147483647 h 920"/>
              <a:gd name="T34" fmla="*/ 2147483647 w 800"/>
              <a:gd name="T35" fmla="*/ 2147483647 h 920"/>
              <a:gd name="T36" fmla="*/ 2147483647 w 800"/>
              <a:gd name="T37" fmla="*/ 2147483647 h 920"/>
              <a:gd name="T38" fmla="*/ 2147483647 w 800"/>
              <a:gd name="T39" fmla="*/ 2147483647 h 920"/>
              <a:gd name="T40" fmla="*/ 2147483647 w 800"/>
              <a:gd name="T41" fmla="*/ 0 h 920"/>
              <a:gd name="T42" fmla="*/ 2147483647 w 800"/>
              <a:gd name="T43" fmla="*/ 2147483647 h 920"/>
              <a:gd name="T44" fmla="*/ 0 w 800"/>
              <a:gd name="T45" fmla="*/ 2147483647 h 920"/>
              <a:gd name="T46" fmla="*/ 2147483647 w 800"/>
              <a:gd name="T47" fmla="*/ 2147483647 h 9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0"/>
              <a:gd name="T73" fmla="*/ 0 h 920"/>
              <a:gd name="T74" fmla="*/ 800 w 800"/>
              <a:gd name="T75" fmla="*/ 920 h 9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0" h="920">
                <a:moveTo>
                  <a:pt x="32" y="32"/>
                </a:moveTo>
                <a:cubicBezTo>
                  <a:pt x="28" y="45"/>
                  <a:pt x="11" y="97"/>
                  <a:pt x="11" y="107"/>
                </a:cubicBezTo>
                <a:cubicBezTo>
                  <a:pt x="11" y="239"/>
                  <a:pt x="2" y="373"/>
                  <a:pt x="32" y="501"/>
                </a:cubicBezTo>
                <a:cubicBezTo>
                  <a:pt x="41" y="538"/>
                  <a:pt x="63" y="572"/>
                  <a:pt x="75" y="608"/>
                </a:cubicBezTo>
                <a:cubicBezTo>
                  <a:pt x="92" y="658"/>
                  <a:pt x="106" y="707"/>
                  <a:pt x="150" y="736"/>
                </a:cubicBezTo>
                <a:cubicBezTo>
                  <a:pt x="165" y="783"/>
                  <a:pt x="214" y="876"/>
                  <a:pt x="267" y="896"/>
                </a:cubicBezTo>
                <a:cubicBezTo>
                  <a:pt x="284" y="902"/>
                  <a:pt x="302" y="903"/>
                  <a:pt x="320" y="907"/>
                </a:cubicBezTo>
                <a:cubicBezTo>
                  <a:pt x="341" y="903"/>
                  <a:pt x="362" y="893"/>
                  <a:pt x="384" y="896"/>
                </a:cubicBezTo>
                <a:cubicBezTo>
                  <a:pt x="394" y="897"/>
                  <a:pt x="396" y="916"/>
                  <a:pt x="406" y="917"/>
                </a:cubicBezTo>
                <a:cubicBezTo>
                  <a:pt x="459" y="920"/>
                  <a:pt x="513" y="910"/>
                  <a:pt x="566" y="907"/>
                </a:cubicBezTo>
                <a:cubicBezTo>
                  <a:pt x="634" y="889"/>
                  <a:pt x="699" y="881"/>
                  <a:pt x="758" y="843"/>
                </a:cubicBezTo>
                <a:cubicBezTo>
                  <a:pt x="769" y="807"/>
                  <a:pt x="789" y="793"/>
                  <a:pt x="800" y="757"/>
                </a:cubicBezTo>
                <a:cubicBezTo>
                  <a:pt x="789" y="663"/>
                  <a:pt x="776" y="620"/>
                  <a:pt x="726" y="544"/>
                </a:cubicBezTo>
                <a:cubicBezTo>
                  <a:pt x="688" y="487"/>
                  <a:pt x="713" y="434"/>
                  <a:pt x="630" y="405"/>
                </a:cubicBezTo>
                <a:cubicBezTo>
                  <a:pt x="580" y="330"/>
                  <a:pt x="608" y="355"/>
                  <a:pt x="555" y="320"/>
                </a:cubicBezTo>
                <a:cubicBezTo>
                  <a:pt x="544" y="306"/>
                  <a:pt x="537" y="288"/>
                  <a:pt x="523" y="277"/>
                </a:cubicBezTo>
                <a:cubicBezTo>
                  <a:pt x="514" y="270"/>
                  <a:pt x="500" y="273"/>
                  <a:pt x="491" y="267"/>
                </a:cubicBezTo>
                <a:cubicBezTo>
                  <a:pt x="474" y="255"/>
                  <a:pt x="462" y="238"/>
                  <a:pt x="448" y="224"/>
                </a:cubicBezTo>
                <a:cubicBezTo>
                  <a:pt x="439" y="215"/>
                  <a:pt x="426" y="211"/>
                  <a:pt x="416" y="203"/>
                </a:cubicBezTo>
                <a:cubicBezTo>
                  <a:pt x="397" y="186"/>
                  <a:pt x="363" y="149"/>
                  <a:pt x="363" y="149"/>
                </a:cubicBezTo>
                <a:cubicBezTo>
                  <a:pt x="339" y="78"/>
                  <a:pt x="273" y="24"/>
                  <a:pt x="203" y="0"/>
                </a:cubicBezTo>
                <a:cubicBezTo>
                  <a:pt x="157" y="4"/>
                  <a:pt x="110" y="4"/>
                  <a:pt x="64" y="11"/>
                </a:cubicBezTo>
                <a:cubicBezTo>
                  <a:pt x="42" y="14"/>
                  <a:pt x="0" y="32"/>
                  <a:pt x="0" y="32"/>
                </a:cubicBezTo>
                <a:cubicBezTo>
                  <a:pt x="12" y="100"/>
                  <a:pt x="11" y="74"/>
                  <a:pt x="11" y="1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87" name="Freeform 7"/>
          <p:cNvSpPr>
            <a:spLocks/>
          </p:cNvSpPr>
          <p:nvPr/>
        </p:nvSpPr>
        <p:spPr bwMode="auto">
          <a:xfrm>
            <a:off x="3810000" y="3581400"/>
            <a:ext cx="1420813" cy="1120775"/>
          </a:xfrm>
          <a:custGeom>
            <a:avLst/>
            <a:gdLst>
              <a:gd name="T0" fmla="*/ 0 w 895"/>
              <a:gd name="T1" fmla="*/ 2147483647 h 706"/>
              <a:gd name="T2" fmla="*/ 2147483647 w 895"/>
              <a:gd name="T3" fmla="*/ 2147483647 h 706"/>
              <a:gd name="T4" fmla="*/ 2147483647 w 895"/>
              <a:gd name="T5" fmla="*/ 2147483647 h 706"/>
              <a:gd name="T6" fmla="*/ 2147483647 w 895"/>
              <a:gd name="T7" fmla="*/ 2147483647 h 706"/>
              <a:gd name="T8" fmla="*/ 2147483647 w 895"/>
              <a:gd name="T9" fmla="*/ 2147483647 h 706"/>
              <a:gd name="T10" fmla="*/ 2147483647 w 895"/>
              <a:gd name="T11" fmla="*/ 2147483647 h 706"/>
              <a:gd name="T12" fmla="*/ 2147483647 w 895"/>
              <a:gd name="T13" fmla="*/ 2147483647 h 706"/>
              <a:gd name="T14" fmla="*/ 2147483647 w 895"/>
              <a:gd name="T15" fmla="*/ 2147483647 h 706"/>
              <a:gd name="T16" fmla="*/ 2147483647 w 895"/>
              <a:gd name="T17" fmla="*/ 2147483647 h 706"/>
              <a:gd name="T18" fmla="*/ 2147483647 w 895"/>
              <a:gd name="T19" fmla="*/ 2147483647 h 706"/>
              <a:gd name="T20" fmla="*/ 2147483647 w 895"/>
              <a:gd name="T21" fmla="*/ 2147483647 h 706"/>
              <a:gd name="T22" fmla="*/ 2147483647 w 895"/>
              <a:gd name="T23" fmla="*/ 2147483647 h 706"/>
              <a:gd name="T24" fmla="*/ 2147483647 w 895"/>
              <a:gd name="T25" fmla="*/ 2147483647 h 706"/>
              <a:gd name="T26" fmla="*/ 2147483647 w 895"/>
              <a:gd name="T27" fmla="*/ 2147483647 h 706"/>
              <a:gd name="T28" fmla="*/ 2147483647 w 895"/>
              <a:gd name="T29" fmla="*/ 2147483647 h 706"/>
              <a:gd name="T30" fmla="*/ 2147483647 w 895"/>
              <a:gd name="T31" fmla="*/ 2147483647 h 706"/>
              <a:gd name="T32" fmla="*/ 2147483647 w 895"/>
              <a:gd name="T33" fmla="*/ 2147483647 h 706"/>
              <a:gd name="T34" fmla="*/ 2147483647 w 895"/>
              <a:gd name="T35" fmla="*/ 2147483647 h 7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5"/>
              <a:gd name="T55" fmla="*/ 0 h 706"/>
              <a:gd name="T56" fmla="*/ 895 w 895"/>
              <a:gd name="T57" fmla="*/ 706 h 7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5" h="706">
                <a:moveTo>
                  <a:pt x="0" y="172"/>
                </a:moveTo>
                <a:cubicBezTo>
                  <a:pt x="4" y="137"/>
                  <a:pt x="4" y="101"/>
                  <a:pt x="11" y="66"/>
                </a:cubicBezTo>
                <a:cubicBezTo>
                  <a:pt x="15" y="44"/>
                  <a:pt x="32" y="2"/>
                  <a:pt x="32" y="2"/>
                </a:cubicBezTo>
                <a:cubicBezTo>
                  <a:pt x="115" y="12"/>
                  <a:pt x="170" y="4"/>
                  <a:pt x="256" y="12"/>
                </a:cubicBezTo>
                <a:cubicBezTo>
                  <a:pt x="340" y="41"/>
                  <a:pt x="213" y="0"/>
                  <a:pt x="363" y="34"/>
                </a:cubicBezTo>
                <a:cubicBezTo>
                  <a:pt x="385" y="39"/>
                  <a:pt x="427" y="55"/>
                  <a:pt x="427" y="55"/>
                </a:cubicBezTo>
                <a:cubicBezTo>
                  <a:pt x="438" y="69"/>
                  <a:pt x="444" y="88"/>
                  <a:pt x="459" y="98"/>
                </a:cubicBezTo>
                <a:cubicBezTo>
                  <a:pt x="488" y="117"/>
                  <a:pt x="526" y="121"/>
                  <a:pt x="555" y="140"/>
                </a:cubicBezTo>
                <a:cubicBezTo>
                  <a:pt x="508" y="187"/>
                  <a:pt x="543" y="140"/>
                  <a:pt x="576" y="172"/>
                </a:cubicBezTo>
                <a:cubicBezTo>
                  <a:pt x="587" y="182"/>
                  <a:pt x="578" y="203"/>
                  <a:pt x="587" y="215"/>
                </a:cubicBezTo>
                <a:cubicBezTo>
                  <a:pt x="597" y="229"/>
                  <a:pt x="617" y="235"/>
                  <a:pt x="629" y="247"/>
                </a:cubicBezTo>
                <a:cubicBezTo>
                  <a:pt x="638" y="256"/>
                  <a:pt x="642" y="270"/>
                  <a:pt x="651" y="279"/>
                </a:cubicBezTo>
                <a:cubicBezTo>
                  <a:pt x="684" y="312"/>
                  <a:pt x="736" y="315"/>
                  <a:pt x="779" y="322"/>
                </a:cubicBezTo>
                <a:cubicBezTo>
                  <a:pt x="810" y="452"/>
                  <a:pt x="779" y="290"/>
                  <a:pt x="779" y="396"/>
                </a:cubicBezTo>
                <a:cubicBezTo>
                  <a:pt x="779" y="468"/>
                  <a:pt x="810" y="529"/>
                  <a:pt x="821" y="599"/>
                </a:cubicBezTo>
                <a:cubicBezTo>
                  <a:pt x="836" y="690"/>
                  <a:pt x="817" y="651"/>
                  <a:pt x="853" y="706"/>
                </a:cubicBezTo>
                <a:cubicBezTo>
                  <a:pt x="864" y="702"/>
                  <a:pt x="883" y="706"/>
                  <a:pt x="885" y="695"/>
                </a:cubicBezTo>
                <a:cubicBezTo>
                  <a:pt x="895" y="635"/>
                  <a:pt x="864" y="546"/>
                  <a:pt x="864" y="4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88" name="Oval 8"/>
          <p:cNvSpPr>
            <a:spLocks noChangeArrowheads="1"/>
          </p:cNvSpPr>
          <p:nvPr/>
        </p:nvSpPr>
        <p:spPr bwMode="auto">
          <a:xfrm>
            <a:off x="3810000" y="990600"/>
            <a:ext cx="1524000" cy="12192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89" name="Oval 9"/>
          <p:cNvSpPr>
            <a:spLocks noChangeArrowheads="1"/>
          </p:cNvSpPr>
          <p:nvPr/>
        </p:nvSpPr>
        <p:spPr bwMode="auto">
          <a:xfrm>
            <a:off x="4343400" y="2209800"/>
            <a:ext cx="7620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90" name="Freeform 10"/>
          <p:cNvSpPr>
            <a:spLocks/>
          </p:cNvSpPr>
          <p:nvPr/>
        </p:nvSpPr>
        <p:spPr bwMode="auto">
          <a:xfrm>
            <a:off x="5092700" y="1485900"/>
            <a:ext cx="719138" cy="768350"/>
          </a:xfrm>
          <a:custGeom>
            <a:avLst/>
            <a:gdLst>
              <a:gd name="T0" fmla="*/ 2147483647 w 453"/>
              <a:gd name="T1" fmla="*/ 2147483647 h 484"/>
              <a:gd name="T2" fmla="*/ 2147483647 w 453"/>
              <a:gd name="T3" fmla="*/ 2147483647 h 484"/>
              <a:gd name="T4" fmla="*/ 2147483647 w 453"/>
              <a:gd name="T5" fmla="*/ 2147483647 h 484"/>
              <a:gd name="T6" fmla="*/ 2147483647 w 453"/>
              <a:gd name="T7" fmla="*/ 2147483647 h 484"/>
              <a:gd name="T8" fmla="*/ 2147483647 w 453"/>
              <a:gd name="T9" fmla="*/ 2147483647 h 484"/>
              <a:gd name="T10" fmla="*/ 2147483647 w 453"/>
              <a:gd name="T11" fmla="*/ 2147483647 h 484"/>
              <a:gd name="T12" fmla="*/ 2147483647 w 453"/>
              <a:gd name="T13" fmla="*/ 2147483647 h 484"/>
              <a:gd name="T14" fmla="*/ 2147483647 w 453"/>
              <a:gd name="T15" fmla="*/ 2147483647 h 484"/>
              <a:gd name="T16" fmla="*/ 2147483647 w 453"/>
              <a:gd name="T17" fmla="*/ 2147483647 h 484"/>
              <a:gd name="T18" fmla="*/ 2147483647 w 453"/>
              <a:gd name="T19" fmla="*/ 2147483647 h 484"/>
              <a:gd name="T20" fmla="*/ 2147483647 w 453"/>
              <a:gd name="T21" fmla="*/ 2147483647 h 484"/>
              <a:gd name="T22" fmla="*/ 2147483647 w 453"/>
              <a:gd name="T23" fmla="*/ 2147483647 h 4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3"/>
              <a:gd name="T37" fmla="*/ 0 h 484"/>
              <a:gd name="T38" fmla="*/ 453 w 453"/>
              <a:gd name="T39" fmla="*/ 484 h 4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3" h="484">
                <a:moveTo>
                  <a:pt x="35" y="355"/>
                </a:moveTo>
                <a:cubicBezTo>
                  <a:pt x="120" y="310"/>
                  <a:pt x="173" y="249"/>
                  <a:pt x="216" y="163"/>
                </a:cubicBezTo>
                <a:cubicBezTo>
                  <a:pt x="228" y="103"/>
                  <a:pt x="240" y="54"/>
                  <a:pt x="301" y="35"/>
                </a:cubicBezTo>
                <a:cubicBezTo>
                  <a:pt x="352" y="0"/>
                  <a:pt x="374" y="16"/>
                  <a:pt x="429" y="35"/>
                </a:cubicBezTo>
                <a:cubicBezTo>
                  <a:pt x="436" y="42"/>
                  <a:pt x="450" y="46"/>
                  <a:pt x="451" y="56"/>
                </a:cubicBezTo>
                <a:cubicBezTo>
                  <a:pt x="453" y="88"/>
                  <a:pt x="453" y="211"/>
                  <a:pt x="408" y="248"/>
                </a:cubicBezTo>
                <a:cubicBezTo>
                  <a:pt x="396" y="258"/>
                  <a:pt x="379" y="262"/>
                  <a:pt x="365" y="269"/>
                </a:cubicBezTo>
                <a:cubicBezTo>
                  <a:pt x="338" y="297"/>
                  <a:pt x="305" y="314"/>
                  <a:pt x="280" y="344"/>
                </a:cubicBezTo>
                <a:cubicBezTo>
                  <a:pt x="250" y="380"/>
                  <a:pt x="265" y="387"/>
                  <a:pt x="216" y="419"/>
                </a:cubicBezTo>
                <a:cubicBezTo>
                  <a:pt x="144" y="467"/>
                  <a:pt x="170" y="443"/>
                  <a:pt x="131" y="483"/>
                </a:cubicBezTo>
                <a:cubicBezTo>
                  <a:pt x="95" y="479"/>
                  <a:pt x="58" y="484"/>
                  <a:pt x="24" y="472"/>
                </a:cubicBezTo>
                <a:cubicBezTo>
                  <a:pt x="0" y="463"/>
                  <a:pt x="17" y="371"/>
                  <a:pt x="35" y="35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91" name="Rectangle 11"/>
          <p:cNvSpPr>
            <a:spLocks noChangeArrowheads="1"/>
          </p:cNvSpPr>
          <p:nvPr/>
        </p:nvSpPr>
        <p:spPr bwMode="auto">
          <a:xfrm>
            <a:off x="5029200" y="10668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92" name="Rectangle 12"/>
          <p:cNvSpPr>
            <a:spLocks noChangeArrowheads="1"/>
          </p:cNvSpPr>
          <p:nvPr/>
        </p:nvSpPr>
        <p:spPr bwMode="auto">
          <a:xfrm>
            <a:off x="4953000" y="20574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93" name="Freeform 13"/>
          <p:cNvSpPr>
            <a:spLocks/>
          </p:cNvSpPr>
          <p:nvPr/>
        </p:nvSpPr>
        <p:spPr bwMode="auto">
          <a:xfrm>
            <a:off x="4995863" y="3979863"/>
            <a:ext cx="320675" cy="896937"/>
          </a:xfrm>
          <a:custGeom>
            <a:avLst/>
            <a:gdLst>
              <a:gd name="T0" fmla="*/ 0 w 202"/>
              <a:gd name="T1" fmla="*/ 2147483647 h 565"/>
              <a:gd name="T2" fmla="*/ 2147483647 w 202"/>
              <a:gd name="T3" fmla="*/ 2147483647 h 565"/>
              <a:gd name="T4" fmla="*/ 2147483647 w 202"/>
              <a:gd name="T5" fmla="*/ 2147483647 h 565"/>
              <a:gd name="T6" fmla="*/ 2147483647 w 202"/>
              <a:gd name="T7" fmla="*/ 0 h 565"/>
              <a:gd name="T8" fmla="*/ 0 60000 65536"/>
              <a:gd name="T9" fmla="*/ 0 60000 65536"/>
              <a:gd name="T10" fmla="*/ 0 60000 65536"/>
              <a:gd name="T11" fmla="*/ 0 60000 65536"/>
              <a:gd name="T12" fmla="*/ 0 w 202"/>
              <a:gd name="T13" fmla="*/ 0 h 565"/>
              <a:gd name="T14" fmla="*/ 202 w 202"/>
              <a:gd name="T15" fmla="*/ 565 h 565"/>
            </a:gdLst>
            <a:ahLst/>
            <a:cxnLst>
              <a:cxn ang="T8">
                <a:pos x="T0" y="T1"/>
              </a:cxn>
              <a:cxn ang="T9">
                <a:pos x="T2" y="T3"/>
              </a:cxn>
              <a:cxn ang="T10">
                <a:pos x="T4" y="T5"/>
              </a:cxn>
              <a:cxn ang="T11">
                <a:pos x="T6" y="T7"/>
              </a:cxn>
            </a:cxnLst>
            <a:rect l="T12" t="T13" r="T14" b="T15"/>
            <a:pathLst>
              <a:path w="202" h="565">
                <a:moveTo>
                  <a:pt x="0" y="501"/>
                </a:moveTo>
                <a:cubicBezTo>
                  <a:pt x="36" y="537"/>
                  <a:pt x="69" y="549"/>
                  <a:pt x="117" y="565"/>
                </a:cubicBezTo>
                <a:cubicBezTo>
                  <a:pt x="165" y="553"/>
                  <a:pt x="187" y="549"/>
                  <a:pt x="202" y="501"/>
                </a:cubicBezTo>
                <a:cubicBezTo>
                  <a:pt x="195" y="333"/>
                  <a:pt x="170" y="166"/>
                  <a:pt x="17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94" name="Freeform 14"/>
          <p:cNvSpPr>
            <a:spLocks/>
          </p:cNvSpPr>
          <p:nvPr/>
        </p:nvSpPr>
        <p:spPr bwMode="auto">
          <a:xfrm>
            <a:off x="3490913" y="560388"/>
            <a:ext cx="1774825" cy="3419475"/>
          </a:xfrm>
          <a:custGeom>
            <a:avLst/>
            <a:gdLst>
              <a:gd name="T0" fmla="*/ 2147483647 w 1118"/>
              <a:gd name="T1" fmla="*/ 2147483647 h 2154"/>
              <a:gd name="T2" fmla="*/ 2147483647 w 1118"/>
              <a:gd name="T3" fmla="*/ 2147483647 h 2154"/>
              <a:gd name="T4" fmla="*/ 2147483647 w 1118"/>
              <a:gd name="T5" fmla="*/ 2147483647 h 2154"/>
              <a:gd name="T6" fmla="*/ 2147483647 w 1118"/>
              <a:gd name="T7" fmla="*/ 2147483647 h 2154"/>
              <a:gd name="T8" fmla="*/ 2147483647 w 1118"/>
              <a:gd name="T9" fmla="*/ 2147483647 h 2154"/>
              <a:gd name="T10" fmla="*/ 2147483647 w 1118"/>
              <a:gd name="T11" fmla="*/ 2147483647 h 2154"/>
              <a:gd name="T12" fmla="*/ 2147483647 w 1118"/>
              <a:gd name="T13" fmla="*/ 2147483647 h 2154"/>
              <a:gd name="T14" fmla="*/ 2147483647 w 1118"/>
              <a:gd name="T15" fmla="*/ 2147483647 h 2154"/>
              <a:gd name="T16" fmla="*/ 2147483647 w 1118"/>
              <a:gd name="T17" fmla="*/ 2147483647 h 2154"/>
              <a:gd name="T18" fmla="*/ 2147483647 w 1118"/>
              <a:gd name="T19" fmla="*/ 2147483647 h 2154"/>
              <a:gd name="T20" fmla="*/ 2147483647 w 1118"/>
              <a:gd name="T21" fmla="*/ 2147483647 h 2154"/>
              <a:gd name="T22" fmla="*/ 2147483647 w 1118"/>
              <a:gd name="T23" fmla="*/ 2147483647 h 2154"/>
              <a:gd name="T24" fmla="*/ 2147483647 w 1118"/>
              <a:gd name="T25" fmla="*/ 2147483647 h 2154"/>
              <a:gd name="T26" fmla="*/ 2147483647 w 1118"/>
              <a:gd name="T27" fmla="*/ 2147483647 h 2154"/>
              <a:gd name="T28" fmla="*/ 2147483647 w 1118"/>
              <a:gd name="T29" fmla="*/ 2147483647 h 2154"/>
              <a:gd name="T30" fmla="*/ 2147483647 w 1118"/>
              <a:gd name="T31" fmla="*/ 2147483647 h 2154"/>
              <a:gd name="T32" fmla="*/ 2147483647 w 1118"/>
              <a:gd name="T33" fmla="*/ 2147483647 h 2154"/>
              <a:gd name="T34" fmla="*/ 2147483647 w 1118"/>
              <a:gd name="T35" fmla="*/ 2147483647 h 2154"/>
              <a:gd name="T36" fmla="*/ 2147483647 w 1118"/>
              <a:gd name="T37" fmla="*/ 2147483647 h 2154"/>
              <a:gd name="T38" fmla="*/ 2147483647 w 1118"/>
              <a:gd name="T39" fmla="*/ 2147483647 h 2154"/>
              <a:gd name="T40" fmla="*/ 2147483647 w 1118"/>
              <a:gd name="T41" fmla="*/ 2147483647 h 2154"/>
              <a:gd name="T42" fmla="*/ 2147483647 w 1118"/>
              <a:gd name="T43" fmla="*/ 2147483647 h 2154"/>
              <a:gd name="T44" fmla="*/ 2147483647 w 1118"/>
              <a:gd name="T45" fmla="*/ 2147483647 h 2154"/>
              <a:gd name="T46" fmla="*/ 2147483647 w 1118"/>
              <a:gd name="T47" fmla="*/ 2147483647 h 2154"/>
              <a:gd name="T48" fmla="*/ 2147483647 w 1118"/>
              <a:gd name="T49" fmla="*/ 2147483647 h 2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8"/>
              <a:gd name="T76" fmla="*/ 0 h 2154"/>
              <a:gd name="T77" fmla="*/ 1118 w 1118"/>
              <a:gd name="T78" fmla="*/ 2154 h 2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8" h="2154">
                <a:moveTo>
                  <a:pt x="1118" y="2154"/>
                </a:moveTo>
                <a:cubicBezTo>
                  <a:pt x="1110" y="2065"/>
                  <a:pt x="1109" y="2001"/>
                  <a:pt x="1033" y="1951"/>
                </a:cubicBezTo>
                <a:cubicBezTo>
                  <a:pt x="983" y="1876"/>
                  <a:pt x="1011" y="1901"/>
                  <a:pt x="958" y="1866"/>
                </a:cubicBezTo>
                <a:cubicBezTo>
                  <a:pt x="923" y="1813"/>
                  <a:pt x="875" y="1772"/>
                  <a:pt x="830" y="1727"/>
                </a:cubicBezTo>
                <a:cubicBezTo>
                  <a:pt x="787" y="1684"/>
                  <a:pt x="745" y="1642"/>
                  <a:pt x="702" y="1599"/>
                </a:cubicBezTo>
                <a:cubicBezTo>
                  <a:pt x="693" y="1590"/>
                  <a:pt x="690" y="1576"/>
                  <a:pt x="681" y="1567"/>
                </a:cubicBezTo>
                <a:cubicBezTo>
                  <a:pt x="646" y="1532"/>
                  <a:pt x="640" y="1542"/>
                  <a:pt x="606" y="1514"/>
                </a:cubicBezTo>
                <a:cubicBezTo>
                  <a:pt x="560" y="1477"/>
                  <a:pt x="572" y="1440"/>
                  <a:pt x="521" y="1407"/>
                </a:cubicBezTo>
                <a:cubicBezTo>
                  <a:pt x="498" y="1372"/>
                  <a:pt x="414" y="1268"/>
                  <a:pt x="382" y="1247"/>
                </a:cubicBezTo>
                <a:cubicBezTo>
                  <a:pt x="356" y="1230"/>
                  <a:pt x="348" y="1228"/>
                  <a:pt x="329" y="1204"/>
                </a:cubicBezTo>
                <a:cubicBezTo>
                  <a:pt x="306" y="1174"/>
                  <a:pt x="275" y="1151"/>
                  <a:pt x="254" y="1119"/>
                </a:cubicBezTo>
                <a:cubicBezTo>
                  <a:pt x="247" y="1108"/>
                  <a:pt x="242" y="1096"/>
                  <a:pt x="233" y="1087"/>
                </a:cubicBezTo>
                <a:cubicBezTo>
                  <a:pt x="185" y="1039"/>
                  <a:pt x="209" y="1101"/>
                  <a:pt x="158" y="1023"/>
                </a:cubicBezTo>
                <a:cubicBezTo>
                  <a:pt x="134" y="986"/>
                  <a:pt x="126" y="959"/>
                  <a:pt x="94" y="927"/>
                </a:cubicBezTo>
                <a:cubicBezTo>
                  <a:pt x="78" y="879"/>
                  <a:pt x="69" y="830"/>
                  <a:pt x="41" y="788"/>
                </a:cubicBezTo>
                <a:cubicBezTo>
                  <a:pt x="0" y="633"/>
                  <a:pt x="11" y="584"/>
                  <a:pt x="30" y="362"/>
                </a:cubicBezTo>
                <a:cubicBezTo>
                  <a:pt x="32" y="338"/>
                  <a:pt x="64" y="308"/>
                  <a:pt x="73" y="287"/>
                </a:cubicBezTo>
                <a:cubicBezTo>
                  <a:pt x="82" y="266"/>
                  <a:pt x="78" y="239"/>
                  <a:pt x="94" y="223"/>
                </a:cubicBezTo>
                <a:cubicBezTo>
                  <a:pt x="123" y="196"/>
                  <a:pt x="153" y="174"/>
                  <a:pt x="190" y="159"/>
                </a:cubicBezTo>
                <a:cubicBezTo>
                  <a:pt x="211" y="151"/>
                  <a:pt x="254" y="138"/>
                  <a:pt x="254" y="138"/>
                </a:cubicBezTo>
                <a:cubicBezTo>
                  <a:pt x="318" y="74"/>
                  <a:pt x="448" y="69"/>
                  <a:pt x="532" y="52"/>
                </a:cubicBezTo>
                <a:cubicBezTo>
                  <a:pt x="600" y="54"/>
                  <a:pt x="849" y="0"/>
                  <a:pt x="905" y="127"/>
                </a:cubicBezTo>
                <a:cubicBezTo>
                  <a:pt x="943" y="214"/>
                  <a:pt x="904" y="170"/>
                  <a:pt x="948" y="212"/>
                </a:cubicBezTo>
                <a:cubicBezTo>
                  <a:pt x="965" y="362"/>
                  <a:pt x="952" y="512"/>
                  <a:pt x="926" y="660"/>
                </a:cubicBezTo>
                <a:cubicBezTo>
                  <a:pt x="917" y="797"/>
                  <a:pt x="894" y="927"/>
                  <a:pt x="894" y="10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95" name="Freeform 15"/>
          <p:cNvSpPr>
            <a:spLocks/>
          </p:cNvSpPr>
          <p:nvPr/>
        </p:nvSpPr>
        <p:spPr bwMode="auto">
          <a:xfrm>
            <a:off x="3302000" y="390525"/>
            <a:ext cx="1920875" cy="3995738"/>
          </a:xfrm>
          <a:custGeom>
            <a:avLst/>
            <a:gdLst>
              <a:gd name="T0" fmla="*/ 2147483647 w 1210"/>
              <a:gd name="T1" fmla="*/ 2147483647 h 2517"/>
              <a:gd name="T2" fmla="*/ 2147483647 w 1210"/>
              <a:gd name="T3" fmla="*/ 2147483647 h 2517"/>
              <a:gd name="T4" fmla="*/ 2147483647 w 1210"/>
              <a:gd name="T5" fmla="*/ 2147483647 h 2517"/>
              <a:gd name="T6" fmla="*/ 2147483647 w 1210"/>
              <a:gd name="T7" fmla="*/ 2147483647 h 2517"/>
              <a:gd name="T8" fmla="*/ 2147483647 w 1210"/>
              <a:gd name="T9" fmla="*/ 2147483647 h 2517"/>
              <a:gd name="T10" fmla="*/ 2147483647 w 1210"/>
              <a:gd name="T11" fmla="*/ 2147483647 h 2517"/>
              <a:gd name="T12" fmla="*/ 2147483647 w 1210"/>
              <a:gd name="T13" fmla="*/ 2147483647 h 2517"/>
              <a:gd name="T14" fmla="*/ 2147483647 w 1210"/>
              <a:gd name="T15" fmla="*/ 2147483647 h 2517"/>
              <a:gd name="T16" fmla="*/ 2147483647 w 1210"/>
              <a:gd name="T17" fmla="*/ 2147483647 h 2517"/>
              <a:gd name="T18" fmla="*/ 2147483647 w 1210"/>
              <a:gd name="T19" fmla="*/ 2147483647 h 2517"/>
              <a:gd name="T20" fmla="*/ 2147483647 w 1210"/>
              <a:gd name="T21" fmla="*/ 2147483647 h 2517"/>
              <a:gd name="T22" fmla="*/ 0 w 1210"/>
              <a:gd name="T23" fmla="*/ 2147483647 h 2517"/>
              <a:gd name="T24" fmla="*/ 2147483647 w 1210"/>
              <a:gd name="T25" fmla="*/ 2147483647 h 2517"/>
              <a:gd name="T26" fmla="*/ 2147483647 w 1210"/>
              <a:gd name="T27" fmla="*/ 2147483647 h 2517"/>
              <a:gd name="T28" fmla="*/ 2147483647 w 1210"/>
              <a:gd name="T29" fmla="*/ 2147483647 h 2517"/>
              <a:gd name="T30" fmla="*/ 2147483647 w 1210"/>
              <a:gd name="T31" fmla="*/ 2147483647 h 2517"/>
              <a:gd name="T32" fmla="*/ 2147483647 w 1210"/>
              <a:gd name="T33" fmla="*/ 2147483647 h 2517"/>
              <a:gd name="T34" fmla="*/ 2147483647 w 1210"/>
              <a:gd name="T35" fmla="*/ 2147483647 h 2517"/>
              <a:gd name="T36" fmla="*/ 2147483647 w 1210"/>
              <a:gd name="T37" fmla="*/ 2147483647 h 2517"/>
              <a:gd name="T38" fmla="*/ 2147483647 w 1210"/>
              <a:gd name="T39" fmla="*/ 2147483647 h 2517"/>
              <a:gd name="T40" fmla="*/ 2147483647 w 1210"/>
              <a:gd name="T41" fmla="*/ 2147483647 h 2517"/>
              <a:gd name="T42" fmla="*/ 2147483647 w 1210"/>
              <a:gd name="T43" fmla="*/ 2147483647 h 2517"/>
              <a:gd name="T44" fmla="*/ 2147483647 w 1210"/>
              <a:gd name="T45" fmla="*/ 2147483647 h 2517"/>
              <a:gd name="T46" fmla="*/ 2147483647 w 1210"/>
              <a:gd name="T47" fmla="*/ 2147483647 h 2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0"/>
              <a:gd name="T73" fmla="*/ 0 h 2517"/>
              <a:gd name="T74" fmla="*/ 1210 w 1210"/>
              <a:gd name="T75" fmla="*/ 2517 h 2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0" h="2517">
                <a:moveTo>
                  <a:pt x="1184" y="2517"/>
                </a:moveTo>
                <a:cubicBezTo>
                  <a:pt x="1071" y="2404"/>
                  <a:pt x="1210" y="2223"/>
                  <a:pt x="1056" y="2122"/>
                </a:cubicBezTo>
                <a:cubicBezTo>
                  <a:pt x="1040" y="2098"/>
                  <a:pt x="1036" y="2086"/>
                  <a:pt x="1013" y="2069"/>
                </a:cubicBezTo>
                <a:cubicBezTo>
                  <a:pt x="992" y="2054"/>
                  <a:pt x="949" y="2026"/>
                  <a:pt x="949" y="2026"/>
                </a:cubicBezTo>
                <a:cubicBezTo>
                  <a:pt x="889" y="1935"/>
                  <a:pt x="806" y="1852"/>
                  <a:pt x="725" y="1781"/>
                </a:cubicBezTo>
                <a:cubicBezTo>
                  <a:pt x="662" y="1726"/>
                  <a:pt x="614" y="1656"/>
                  <a:pt x="544" y="1610"/>
                </a:cubicBezTo>
                <a:cubicBezTo>
                  <a:pt x="494" y="1535"/>
                  <a:pt x="522" y="1560"/>
                  <a:pt x="469" y="1525"/>
                </a:cubicBezTo>
                <a:cubicBezTo>
                  <a:pt x="456" y="1483"/>
                  <a:pt x="441" y="1474"/>
                  <a:pt x="405" y="1450"/>
                </a:cubicBezTo>
                <a:cubicBezTo>
                  <a:pt x="379" y="1410"/>
                  <a:pt x="343" y="1388"/>
                  <a:pt x="309" y="1354"/>
                </a:cubicBezTo>
                <a:cubicBezTo>
                  <a:pt x="281" y="1326"/>
                  <a:pt x="260" y="1288"/>
                  <a:pt x="235" y="1258"/>
                </a:cubicBezTo>
                <a:cubicBezTo>
                  <a:pt x="145" y="1153"/>
                  <a:pt x="44" y="1080"/>
                  <a:pt x="11" y="938"/>
                </a:cubicBezTo>
                <a:cubicBezTo>
                  <a:pt x="7" y="863"/>
                  <a:pt x="0" y="789"/>
                  <a:pt x="0" y="714"/>
                </a:cubicBezTo>
                <a:cubicBezTo>
                  <a:pt x="0" y="564"/>
                  <a:pt x="12" y="301"/>
                  <a:pt x="192" y="245"/>
                </a:cubicBezTo>
                <a:cubicBezTo>
                  <a:pt x="206" y="204"/>
                  <a:pt x="214" y="194"/>
                  <a:pt x="256" y="181"/>
                </a:cubicBezTo>
                <a:cubicBezTo>
                  <a:pt x="308" y="129"/>
                  <a:pt x="288" y="121"/>
                  <a:pt x="320" y="170"/>
                </a:cubicBezTo>
                <a:cubicBezTo>
                  <a:pt x="359" y="156"/>
                  <a:pt x="398" y="141"/>
                  <a:pt x="437" y="127"/>
                </a:cubicBezTo>
                <a:cubicBezTo>
                  <a:pt x="480" y="64"/>
                  <a:pt x="431" y="120"/>
                  <a:pt x="512" y="85"/>
                </a:cubicBezTo>
                <a:cubicBezTo>
                  <a:pt x="521" y="81"/>
                  <a:pt x="524" y="68"/>
                  <a:pt x="533" y="63"/>
                </a:cubicBezTo>
                <a:cubicBezTo>
                  <a:pt x="585" y="37"/>
                  <a:pt x="649" y="29"/>
                  <a:pt x="704" y="10"/>
                </a:cubicBezTo>
                <a:cubicBezTo>
                  <a:pt x="857" y="16"/>
                  <a:pt x="944" y="0"/>
                  <a:pt x="1067" y="42"/>
                </a:cubicBezTo>
                <a:cubicBezTo>
                  <a:pt x="1115" y="114"/>
                  <a:pt x="1091" y="88"/>
                  <a:pt x="1131" y="127"/>
                </a:cubicBezTo>
                <a:cubicBezTo>
                  <a:pt x="1186" y="305"/>
                  <a:pt x="1144" y="156"/>
                  <a:pt x="1131" y="618"/>
                </a:cubicBezTo>
                <a:cubicBezTo>
                  <a:pt x="1128" y="727"/>
                  <a:pt x="1139" y="938"/>
                  <a:pt x="1099" y="1066"/>
                </a:cubicBezTo>
                <a:cubicBezTo>
                  <a:pt x="1094" y="1105"/>
                  <a:pt x="1077" y="1173"/>
                  <a:pt x="1077" y="12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96" name="Line 16"/>
          <p:cNvSpPr>
            <a:spLocks noChangeShapeType="1"/>
          </p:cNvSpPr>
          <p:nvPr/>
        </p:nvSpPr>
        <p:spPr bwMode="auto">
          <a:xfrm flipH="1">
            <a:off x="5029200" y="2209800"/>
            <a:ext cx="762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97" name="Freeform 17"/>
          <p:cNvSpPr>
            <a:spLocks/>
          </p:cNvSpPr>
          <p:nvPr/>
        </p:nvSpPr>
        <p:spPr bwMode="auto">
          <a:xfrm>
            <a:off x="5080000" y="2252663"/>
            <a:ext cx="101600" cy="117475"/>
          </a:xfrm>
          <a:custGeom>
            <a:avLst/>
            <a:gdLst>
              <a:gd name="T0" fmla="*/ 0 w 64"/>
              <a:gd name="T1" fmla="*/ 2147483647 h 74"/>
              <a:gd name="T2" fmla="*/ 2147483647 w 64"/>
              <a:gd name="T3" fmla="*/ 0 h 74"/>
              <a:gd name="T4" fmla="*/ 0 60000 65536"/>
              <a:gd name="T5" fmla="*/ 0 60000 65536"/>
              <a:gd name="T6" fmla="*/ 0 w 64"/>
              <a:gd name="T7" fmla="*/ 0 h 74"/>
              <a:gd name="T8" fmla="*/ 64 w 64"/>
              <a:gd name="T9" fmla="*/ 74 h 74"/>
            </a:gdLst>
            <a:ahLst/>
            <a:cxnLst>
              <a:cxn ang="T4">
                <a:pos x="T0" y="T1"/>
              </a:cxn>
              <a:cxn ang="T5">
                <a:pos x="T2" y="T3"/>
              </a:cxn>
            </a:cxnLst>
            <a:rect l="T6" t="T7" r="T8" b="T9"/>
            <a:pathLst>
              <a:path w="64" h="74">
                <a:moveTo>
                  <a:pt x="0" y="74"/>
                </a:moveTo>
                <a:cubicBezTo>
                  <a:pt x="33" y="52"/>
                  <a:pt x="46" y="34"/>
                  <a:pt x="6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98" name="Freeform 18"/>
          <p:cNvSpPr>
            <a:spLocks/>
          </p:cNvSpPr>
          <p:nvPr/>
        </p:nvSpPr>
        <p:spPr bwMode="auto">
          <a:xfrm>
            <a:off x="4013200" y="2489200"/>
            <a:ext cx="322263" cy="33338"/>
          </a:xfrm>
          <a:custGeom>
            <a:avLst/>
            <a:gdLst>
              <a:gd name="T0" fmla="*/ 2147483647 w 203"/>
              <a:gd name="T1" fmla="*/ 2147483647 h 21"/>
              <a:gd name="T2" fmla="*/ 0 w 203"/>
              <a:gd name="T3" fmla="*/ 0 h 21"/>
              <a:gd name="T4" fmla="*/ 0 60000 65536"/>
              <a:gd name="T5" fmla="*/ 0 60000 65536"/>
              <a:gd name="T6" fmla="*/ 0 w 203"/>
              <a:gd name="T7" fmla="*/ 0 h 21"/>
              <a:gd name="T8" fmla="*/ 203 w 203"/>
              <a:gd name="T9" fmla="*/ 21 h 21"/>
            </a:gdLst>
            <a:ahLst/>
            <a:cxnLst>
              <a:cxn ang="T4">
                <a:pos x="T0" y="T1"/>
              </a:cxn>
              <a:cxn ang="T5">
                <a:pos x="T2" y="T3"/>
              </a:cxn>
            </a:cxnLst>
            <a:rect l="T6" t="T7" r="T8" b="T9"/>
            <a:pathLst>
              <a:path w="203" h="21">
                <a:moveTo>
                  <a:pt x="203" y="21"/>
                </a:moveTo>
                <a:cubicBezTo>
                  <a:pt x="133" y="15"/>
                  <a:pt x="68"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299" name="Freeform 19"/>
          <p:cNvSpPr>
            <a:spLocks/>
          </p:cNvSpPr>
          <p:nvPr/>
        </p:nvSpPr>
        <p:spPr bwMode="auto">
          <a:xfrm>
            <a:off x="2484438" y="2471738"/>
            <a:ext cx="1257300" cy="1965325"/>
          </a:xfrm>
          <a:custGeom>
            <a:avLst/>
            <a:gdLst>
              <a:gd name="T0" fmla="*/ 2147483647 w 792"/>
              <a:gd name="T1" fmla="*/ 0 h 1238"/>
              <a:gd name="T2" fmla="*/ 2147483647 w 792"/>
              <a:gd name="T3" fmla="*/ 2147483647 h 1238"/>
              <a:gd name="T4" fmla="*/ 2147483647 w 792"/>
              <a:gd name="T5" fmla="*/ 2147483647 h 1238"/>
              <a:gd name="T6" fmla="*/ 2147483647 w 792"/>
              <a:gd name="T7" fmla="*/ 2147483647 h 1238"/>
              <a:gd name="T8" fmla="*/ 2147483647 w 792"/>
              <a:gd name="T9" fmla="*/ 2147483647 h 1238"/>
              <a:gd name="T10" fmla="*/ 2147483647 w 792"/>
              <a:gd name="T11" fmla="*/ 2147483647 h 1238"/>
              <a:gd name="T12" fmla="*/ 2147483647 w 792"/>
              <a:gd name="T13" fmla="*/ 2147483647 h 1238"/>
              <a:gd name="T14" fmla="*/ 2147483647 w 792"/>
              <a:gd name="T15" fmla="*/ 2147483647 h 1238"/>
              <a:gd name="T16" fmla="*/ 2147483647 w 792"/>
              <a:gd name="T17" fmla="*/ 2147483647 h 1238"/>
              <a:gd name="T18" fmla="*/ 2147483647 w 792"/>
              <a:gd name="T19" fmla="*/ 2147483647 h 1238"/>
              <a:gd name="T20" fmla="*/ 2147483647 w 792"/>
              <a:gd name="T21" fmla="*/ 2147483647 h 1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1238"/>
              <a:gd name="T35" fmla="*/ 792 w 792"/>
              <a:gd name="T36" fmla="*/ 1238 h 1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1238">
                <a:moveTo>
                  <a:pt x="792" y="0"/>
                </a:moveTo>
                <a:cubicBezTo>
                  <a:pt x="666" y="43"/>
                  <a:pt x="406" y="28"/>
                  <a:pt x="291" y="32"/>
                </a:cubicBezTo>
                <a:cubicBezTo>
                  <a:pt x="234" y="52"/>
                  <a:pt x="201" y="96"/>
                  <a:pt x="152" y="128"/>
                </a:cubicBezTo>
                <a:cubicBezTo>
                  <a:pt x="145" y="139"/>
                  <a:pt x="139" y="150"/>
                  <a:pt x="131" y="160"/>
                </a:cubicBezTo>
                <a:cubicBezTo>
                  <a:pt x="118" y="175"/>
                  <a:pt x="88" y="203"/>
                  <a:pt x="88" y="203"/>
                </a:cubicBezTo>
                <a:cubicBezTo>
                  <a:pt x="81" y="224"/>
                  <a:pt x="79" y="248"/>
                  <a:pt x="67" y="267"/>
                </a:cubicBezTo>
                <a:cubicBezTo>
                  <a:pt x="60" y="278"/>
                  <a:pt x="51" y="287"/>
                  <a:pt x="46" y="299"/>
                </a:cubicBezTo>
                <a:cubicBezTo>
                  <a:pt x="37" y="320"/>
                  <a:pt x="24" y="363"/>
                  <a:pt x="24" y="363"/>
                </a:cubicBezTo>
                <a:cubicBezTo>
                  <a:pt x="28" y="466"/>
                  <a:pt x="0" y="815"/>
                  <a:pt x="78" y="928"/>
                </a:cubicBezTo>
                <a:cubicBezTo>
                  <a:pt x="88" y="960"/>
                  <a:pt x="119" y="980"/>
                  <a:pt x="120" y="1014"/>
                </a:cubicBezTo>
                <a:cubicBezTo>
                  <a:pt x="123" y="1089"/>
                  <a:pt x="120" y="1163"/>
                  <a:pt x="120" y="12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300" name="Freeform 20"/>
          <p:cNvSpPr>
            <a:spLocks/>
          </p:cNvSpPr>
          <p:nvPr/>
        </p:nvSpPr>
        <p:spPr bwMode="auto">
          <a:xfrm>
            <a:off x="3911600" y="2354263"/>
            <a:ext cx="439738" cy="33337"/>
          </a:xfrm>
          <a:custGeom>
            <a:avLst/>
            <a:gdLst>
              <a:gd name="T0" fmla="*/ 2147483647 w 277"/>
              <a:gd name="T1" fmla="*/ 2147483647 h 21"/>
              <a:gd name="T2" fmla="*/ 0 w 277"/>
              <a:gd name="T3" fmla="*/ 0 h 21"/>
              <a:gd name="T4" fmla="*/ 0 60000 65536"/>
              <a:gd name="T5" fmla="*/ 0 60000 65536"/>
              <a:gd name="T6" fmla="*/ 0 w 277"/>
              <a:gd name="T7" fmla="*/ 0 h 21"/>
              <a:gd name="T8" fmla="*/ 277 w 277"/>
              <a:gd name="T9" fmla="*/ 21 h 21"/>
            </a:gdLst>
            <a:ahLst/>
            <a:cxnLst>
              <a:cxn ang="T4">
                <a:pos x="T0" y="T1"/>
              </a:cxn>
              <a:cxn ang="T5">
                <a:pos x="T2" y="T3"/>
              </a:cxn>
            </a:cxnLst>
            <a:rect l="T6" t="T7" r="T8" b="T9"/>
            <a:pathLst>
              <a:path w="277" h="21">
                <a:moveTo>
                  <a:pt x="277" y="21"/>
                </a:moveTo>
                <a:cubicBezTo>
                  <a:pt x="170" y="11"/>
                  <a:pt x="109"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301" name="Freeform 21"/>
          <p:cNvSpPr>
            <a:spLocks/>
          </p:cNvSpPr>
          <p:nvPr/>
        </p:nvSpPr>
        <p:spPr bwMode="auto">
          <a:xfrm>
            <a:off x="2266950" y="2354263"/>
            <a:ext cx="1357313" cy="2032000"/>
          </a:xfrm>
          <a:custGeom>
            <a:avLst/>
            <a:gdLst>
              <a:gd name="T0" fmla="*/ 2147483647 w 855"/>
              <a:gd name="T1" fmla="*/ 0 h 1280"/>
              <a:gd name="T2" fmla="*/ 2147483647 w 855"/>
              <a:gd name="T3" fmla="*/ 2147483647 h 1280"/>
              <a:gd name="T4" fmla="*/ 2147483647 w 855"/>
              <a:gd name="T5" fmla="*/ 2147483647 h 1280"/>
              <a:gd name="T6" fmla="*/ 2147483647 w 855"/>
              <a:gd name="T7" fmla="*/ 2147483647 h 1280"/>
              <a:gd name="T8" fmla="*/ 2147483647 w 855"/>
              <a:gd name="T9" fmla="*/ 2147483647 h 1280"/>
              <a:gd name="T10" fmla="*/ 2147483647 w 855"/>
              <a:gd name="T11" fmla="*/ 2147483647 h 1280"/>
              <a:gd name="T12" fmla="*/ 2147483647 w 855"/>
              <a:gd name="T13" fmla="*/ 2147483647 h 1280"/>
              <a:gd name="T14" fmla="*/ 2147483647 w 855"/>
              <a:gd name="T15" fmla="*/ 2147483647 h 1280"/>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280"/>
              <a:gd name="T26" fmla="*/ 855 w 855"/>
              <a:gd name="T27" fmla="*/ 1280 h 1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280">
                <a:moveTo>
                  <a:pt x="855" y="0"/>
                </a:moveTo>
                <a:cubicBezTo>
                  <a:pt x="631" y="6"/>
                  <a:pt x="411" y="8"/>
                  <a:pt x="193" y="64"/>
                </a:cubicBezTo>
                <a:cubicBezTo>
                  <a:pt x="133" y="155"/>
                  <a:pt x="232" y="14"/>
                  <a:pt x="108" y="138"/>
                </a:cubicBezTo>
                <a:cubicBezTo>
                  <a:pt x="94" y="152"/>
                  <a:pt x="65" y="181"/>
                  <a:pt x="65" y="181"/>
                </a:cubicBezTo>
                <a:cubicBezTo>
                  <a:pt x="38" y="268"/>
                  <a:pt x="56" y="360"/>
                  <a:pt x="33" y="448"/>
                </a:cubicBezTo>
                <a:cubicBezTo>
                  <a:pt x="37" y="527"/>
                  <a:pt x="21" y="705"/>
                  <a:pt x="76" y="789"/>
                </a:cubicBezTo>
                <a:cubicBezTo>
                  <a:pt x="95" y="915"/>
                  <a:pt x="0" y="1139"/>
                  <a:pt x="129" y="1184"/>
                </a:cubicBezTo>
                <a:cubicBezTo>
                  <a:pt x="156" y="1210"/>
                  <a:pt x="172" y="1240"/>
                  <a:pt x="172" y="12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302" name="WordArt 22"/>
          <p:cNvSpPr>
            <a:spLocks noChangeArrowheads="1" noChangeShapeType="1" noTextEdit="1"/>
          </p:cNvSpPr>
          <p:nvPr/>
        </p:nvSpPr>
        <p:spPr bwMode="auto">
          <a:xfrm>
            <a:off x="6781800" y="4800600"/>
            <a:ext cx="17764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97303" name="AutoShape 23"/>
          <p:cNvSpPr>
            <a:spLocks noChangeArrowheads="1"/>
          </p:cNvSpPr>
          <p:nvPr/>
        </p:nvSpPr>
        <p:spPr bwMode="auto">
          <a:xfrm>
            <a:off x="4724400" y="4876800"/>
            <a:ext cx="1905000" cy="381000"/>
          </a:xfrm>
          <a:prstGeom prst="leftArrow">
            <a:avLst>
              <a:gd name="adj1" fmla="val 50000"/>
              <a:gd name="adj2" fmla="val 125000"/>
            </a:avLst>
          </a:prstGeom>
          <a:solidFill>
            <a:srgbClr val="0066FF"/>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304" name="WordArt 24"/>
          <p:cNvSpPr>
            <a:spLocks noChangeArrowheads="1" noChangeShapeType="1" noTextEdit="1"/>
          </p:cNvSpPr>
          <p:nvPr/>
        </p:nvSpPr>
        <p:spPr bwMode="auto">
          <a:xfrm>
            <a:off x="381000" y="3657600"/>
            <a:ext cx="1066800"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97305" name="AutoShape 25"/>
          <p:cNvSpPr>
            <a:spLocks noChangeArrowheads="1"/>
          </p:cNvSpPr>
          <p:nvPr/>
        </p:nvSpPr>
        <p:spPr bwMode="auto">
          <a:xfrm rot="10800000">
            <a:off x="1600200" y="3733800"/>
            <a:ext cx="762000" cy="381000"/>
          </a:xfrm>
          <a:prstGeom prst="leftArrow">
            <a:avLst>
              <a:gd name="adj1" fmla="val 50000"/>
              <a:gd name="adj2" fmla="val 5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306" name="WordArt 26"/>
          <p:cNvSpPr>
            <a:spLocks noChangeArrowheads="1" noChangeShapeType="1" noTextEdit="1"/>
          </p:cNvSpPr>
          <p:nvPr/>
        </p:nvSpPr>
        <p:spPr bwMode="auto">
          <a:xfrm>
            <a:off x="6324600" y="3886200"/>
            <a:ext cx="24241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97307" name="AutoShape 27"/>
          <p:cNvSpPr>
            <a:spLocks noChangeArrowheads="1"/>
          </p:cNvSpPr>
          <p:nvPr/>
        </p:nvSpPr>
        <p:spPr bwMode="auto">
          <a:xfrm>
            <a:off x="4495800" y="3886200"/>
            <a:ext cx="1600200" cy="381000"/>
          </a:xfrm>
          <a:prstGeom prst="leftArrow">
            <a:avLst>
              <a:gd name="adj1" fmla="val 50000"/>
              <a:gd name="adj2" fmla="val 105000"/>
            </a:avLst>
          </a:prstGeom>
          <a:solidFill>
            <a:srgbClr val="FF00FF"/>
          </a:solidFill>
          <a:ln w="9525">
            <a:solidFill>
              <a:srgbClr val="FF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308" name="WordArt 28"/>
          <p:cNvSpPr>
            <a:spLocks noChangeArrowheads="1" noChangeShapeType="1" noTextEdit="1"/>
          </p:cNvSpPr>
          <p:nvPr/>
        </p:nvSpPr>
        <p:spPr bwMode="auto">
          <a:xfrm>
            <a:off x="6172200" y="2971800"/>
            <a:ext cx="2471738"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97309" name="AutoShape 29"/>
          <p:cNvSpPr>
            <a:spLocks noChangeArrowheads="1"/>
          </p:cNvSpPr>
          <p:nvPr/>
        </p:nvSpPr>
        <p:spPr bwMode="auto">
          <a:xfrm>
            <a:off x="4572000" y="3048000"/>
            <a:ext cx="1524000" cy="381000"/>
          </a:xfrm>
          <a:prstGeom prst="leftArrow">
            <a:avLst>
              <a:gd name="adj1" fmla="val 50000"/>
              <a:gd name="adj2" fmla="val 100000"/>
            </a:avLst>
          </a:prstGeom>
          <a:solidFill>
            <a:srgbClr val="FF9900"/>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310" name="WordArt 30"/>
          <p:cNvSpPr>
            <a:spLocks noChangeArrowheads="1" noChangeShapeType="1" noTextEdit="1"/>
          </p:cNvSpPr>
          <p:nvPr/>
        </p:nvSpPr>
        <p:spPr bwMode="auto">
          <a:xfrm>
            <a:off x="6705600" y="685800"/>
            <a:ext cx="1647825"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97311" name="AutoShape 31"/>
          <p:cNvSpPr>
            <a:spLocks noChangeArrowheads="1"/>
          </p:cNvSpPr>
          <p:nvPr/>
        </p:nvSpPr>
        <p:spPr bwMode="auto">
          <a:xfrm rot="-1015650">
            <a:off x="5029200" y="9906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312" name="WordArt 32"/>
          <p:cNvSpPr>
            <a:spLocks noChangeArrowheads="1" noChangeShapeType="1" noTextEdit="1"/>
          </p:cNvSpPr>
          <p:nvPr/>
        </p:nvSpPr>
        <p:spPr bwMode="auto">
          <a:xfrm>
            <a:off x="5562600" y="2362200"/>
            <a:ext cx="318135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Prostrate Gland</a:t>
            </a:r>
          </a:p>
        </p:txBody>
      </p:sp>
      <p:sp>
        <p:nvSpPr>
          <p:cNvPr id="97313" name="AutoShape 33"/>
          <p:cNvSpPr>
            <a:spLocks noChangeArrowheads="1"/>
          </p:cNvSpPr>
          <p:nvPr/>
        </p:nvSpPr>
        <p:spPr bwMode="auto">
          <a:xfrm>
            <a:off x="4876800" y="2362200"/>
            <a:ext cx="609600" cy="304800"/>
          </a:xfrm>
          <a:prstGeom prst="leftArrow">
            <a:avLst>
              <a:gd name="adj1" fmla="val 50000"/>
              <a:gd name="adj2" fmla="val 50000"/>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314" name="Text Box 34"/>
          <p:cNvSpPr txBox="1">
            <a:spLocks noChangeArrowheads="1"/>
          </p:cNvSpPr>
          <p:nvPr/>
        </p:nvSpPr>
        <p:spPr bwMode="auto">
          <a:xfrm>
            <a:off x="6705600" y="1371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Seminal Vesicle</a:t>
            </a:r>
          </a:p>
        </p:txBody>
      </p:sp>
      <p:sp>
        <p:nvSpPr>
          <p:cNvPr id="97315" name="Line 35"/>
          <p:cNvSpPr>
            <a:spLocks noChangeShapeType="1"/>
          </p:cNvSpPr>
          <p:nvPr/>
        </p:nvSpPr>
        <p:spPr bwMode="auto">
          <a:xfrm flipH="1">
            <a:off x="5638800" y="1600200"/>
            <a:ext cx="914400" cy="152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316" name="WordArt 36"/>
          <p:cNvSpPr>
            <a:spLocks noChangeArrowheads="1" noChangeShapeType="1" noTextEdit="1"/>
          </p:cNvSpPr>
          <p:nvPr/>
        </p:nvSpPr>
        <p:spPr bwMode="auto">
          <a:xfrm>
            <a:off x="304800" y="2362200"/>
            <a:ext cx="1557338"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97317" name="AutoShape 37"/>
          <p:cNvSpPr>
            <a:spLocks noChangeArrowheads="1"/>
          </p:cNvSpPr>
          <p:nvPr/>
        </p:nvSpPr>
        <p:spPr bwMode="auto">
          <a:xfrm rot="10800000">
            <a:off x="1981200" y="2514600"/>
            <a:ext cx="685800" cy="304800"/>
          </a:xfrm>
          <a:prstGeom prst="leftArrow">
            <a:avLst>
              <a:gd name="adj1" fmla="val 50000"/>
              <a:gd name="adj2" fmla="val 5625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318" name="Freeform 38"/>
          <p:cNvSpPr>
            <a:spLocks/>
          </p:cNvSpPr>
          <p:nvPr/>
        </p:nvSpPr>
        <p:spPr bwMode="auto">
          <a:xfrm>
            <a:off x="2065338" y="4335463"/>
            <a:ext cx="1093787" cy="1168400"/>
          </a:xfrm>
          <a:custGeom>
            <a:avLst/>
            <a:gdLst>
              <a:gd name="T0" fmla="*/ 2147483647 w 689"/>
              <a:gd name="T1" fmla="*/ 2147483647 h 736"/>
              <a:gd name="T2" fmla="*/ 2147483647 w 689"/>
              <a:gd name="T3" fmla="*/ 2147483647 h 736"/>
              <a:gd name="T4" fmla="*/ 2147483647 w 689"/>
              <a:gd name="T5" fmla="*/ 2147483647 h 736"/>
              <a:gd name="T6" fmla="*/ 2147483647 w 689"/>
              <a:gd name="T7" fmla="*/ 2147483647 h 736"/>
              <a:gd name="T8" fmla="*/ 2147483647 w 689"/>
              <a:gd name="T9" fmla="*/ 2147483647 h 736"/>
              <a:gd name="T10" fmla="*/ 2147483647 w 689"/>
              <a:gd name="T11" fmla="*/ 2147483647 h 736"/>
              <a:gd name="T12" fmla="*/ 2147483647 w 689"/>
              <a:gd name="T13" fmla="*/ 2147483647 h 736"/>
              <a:gd name="T14" fmla="*/ 2147483647 w 689"/>
              <a:gd name="T15" fmla="*/ 2147483647 h 736"/>
              <a:gd name="T16" fmla="*/ 2147483647 w 689"/>
              <a:gd name="T17" fmla="*/ 2147483647 h 736"/>
              <a:gd name="T18" fmla="*/ 2147483647 w 689"/>
              <a:gd name="T19" fmla="*/ 2147483647 h 736"/>
              <a:gd name="T20" fmla="*/ 2147483647 w 689"/>
              <a:gd name="T21" fmla="*/ 2147483647 h 736"/>
              <a:gd name="T22" fmla="*/ 0 w 689"/>
              <a:gd name="T23" fmla="*/ 2147483647 h 736"/>
              <a:gd name="T24" fmla="*/ 2147483647 w 689"/>
              <a:gd name="T25" fmla="*/ 2147483647 h 736"/>
              <a:gd name="T26" fmla="*/ 2147483647 w 689"/>
              <a:gd name="T27" fmla="*/ 2147483647 h 736"/>
              <a:gd name="T28" fmla="*/ 2147483647 w 689"/>
              <a:gd name="T29" fmla="*/ 0 h 736"/>
              <a:gd name="T30" fmla="*/ 2147483647 w 689"/>
              <a:gd name="T31" fmla="*/ 2147483647 h 736"/>
              <a:gd name="T32" fmla="*/ 2147483647 w 689"/>
              <a:gd name="T33" fmla="*/ 2147483647 h 736"/>
              <a:gd name="T34" fmla="*/ 2147483647 w 689"/>
              <a:gd name="T35" fmla="*/ 2147483647 h 736"/>
              <a:gd name="T36" fmla="*/ 2147483647 w 689"/>
              <a:gd name="T37" fmla="*/ 2147483647 h 736"/>
              <a:gd name="T38" fmla="*/ 2147483647 w 689"/>
              <a:gd name="T39" fmla="*/ 2147483647 h 736"/>
              <a:gd name="T40" fmla="*/ 2147483647 w 689"/>
              <a:gd name="T41" fmla="*/ 2147483647 h 736"/>
              <a:gd name="T42" fmla="*/ 2147483647 w 689"/>
              <a:gd name="T43" fmla="*/ 2147483647 h 736"/>
              <a:gd name="T44" fmla="*/ 2147483647 w 689"/>
              <a:gd name="T45" fmla="*/ 2147483647 h 7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9"/>
              <a:gd name="T70" fmla="*/ 0 h 736"/>
              <a:gd name="T71" fmla="*/ 689 w 689"/>
              <a:gd name="T72" fmla="*/ 736 h 7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9" h="736">
                <a:moveTo>
                  <a:pt x="598" y="245"/>
                </a:moveTo>
                <a:cubicBezTo>
                  <a:pt x="689" y="276"/>
                  <a:pt x="634" y="418"/>
                  <a:pt x="630" y="490"/>
                </a:cubicBezTo>
                <a:cubicBezTo>
                  <a:pt x="625" y="572"/>
                  <a:pt x="639" y="673"/>
                  <a:pt x="576" y="736"/>
                </a:cubicBezTo>
                <a:cubicBezTo>
                  <a:pt x="573" y="725"/>
                  <a:pt x="577" y="707"/>
                  <a:pt x="566" y="704"/>
                </a:cubicBezTo>
                <a:cubicBezTo>
                  <a:pt x="554" y="701"/>
                  <a:pt x="547" y="725"/>
                  <a:pt x="534" y="725"/>
                </a:cubicBezTo>
                <a:cubicBezTo>
                  <a:pt x="456" y="728"/>
                  <a:pt x="377" y="718"/>
                  <a:pt x="299" y="714"/>
                </a:cubicBezTo>
                <a:cubicBezTo>
                  <a:pt x="258" y="701"/>
                  <a:pt x="223" y="670"/>
                  <a:pt x="192" y="640"/>
                </a:cubicBezTo>
                <a:cubicBezTo>
                  <a:pt x="175" y="586"/>
                  <a:pt x="148" y="564"/>
                  <a:pt x="107" y="522"/>
                </a:cubicBezTo>
                <a:cubicBezTo>
                  <a:pt x="98" y="513"/>
                  <a:pt x="94" y="500"/>
                  <a:pt x="86" y="490"/>
                </a:cubicBezTo>
                <a:cubicBezTo>
                  <a:pt x="80" y="482"/>
                  <a:pt x="71" y="476"/>
                  <a:pt x="64" y="469"/>
                </a:cubicBezTo>
                <a:cubicBezTo>
                  <a:pt x="46" y="416"/>
                  <a:pt x="38" y="363"/>
                  <a:pt x="22" y="309"/>
                </a:cubicBezTo>
                <a:cubicBezTo>
                  <a:pt x="16" y="287"/>
                  <a:pt x="0" y="245"/>
                  <a:pt x="0" y="245"/>
                </a:cubicBezTo>
                <a:cubicBezTo>
                  <a:pt x="4" y="185"/>
                  <a:pt x="5" y="124"/>
                  <a:pt x="11" y="64"/>
                </a:cubicBezTo>
                <a:cubicBezTo>
                  <a:pt x="12" y="53"/>
                  <a:pt x="14" y="40"/>
                  <a:pt x="22" y="32"/>
                </a:cubicBezTo>
                <a:cubicBezTo>
                  <a:pt x="39" y="15"/>
                  <a:pt x="66" y="13"/>
                  <a:pt x="86" y="0"/>
                </a:cubicBezTo>
                <a:cubicBezTo>
                  <a:pt x="136" y="3"/>
                  <a:pt x="186" y="4"/>
                  <a:pt x="235" y="10"/>
                </a:cubicBezTo>
                <a:cubicBezTo>
                  <a:pt x="246" y="11"/>
                  <a:pt x="256" y="18"/>
                  <a:pt x="267" y="21"/>
                </a:cubicBezTo>
                <a:cubicBezTo>
                  <a:pt x="284" y="26"/>
                  <a:pt x="303" y="27"/>
                  <a:pt x="320" y="32"/>
                </a:cubicBezTo>
                <a:cubicBezTo>
                  <a:pt x="342" y="38"/>
                  <a:pt x="384" y="53"/>
                  <a:pt x="384" y="53"/>
                </a:cubicBezTo>
                <a:cubicBezTo>
                  <a:pt x="429" y="96"/>
                  <a:pt x="378" y="54"/>
                  <a:pt x="459" y="85"/>
                </a:cubicBezTo>
                <a:cubicBezTo>
                  <a:pt x="507" y="103"/>
                  <a:pt x="523" y="149"/>
                  <a:pt x="555" y="181"/>
                </a:cubicBezTo>
                <a:cubicBezTo>
                  <a:pt x="578" y="204"/>
                  <a:pt x="607" y="222"/>
                  <a:pt x="630" y="245"/>
                </a:cubicBezTo>
                <a:cubicBezTo>
                  <a:pt x="638" y="253"/>
                  <a:pt x="609" y="245"/>
                  <a:pt x="598" y="24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31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97320" name="Rectangle 40"/>
          <p:cNvSpPr>
            <a:spLocks noChangeArrowheads="1"/>
          </p:cNvSpPr>
          <p:nvPr/>
        </p:nvSpPr>
        <p:spPr bwMode="auto">
          <a:xfrm>
            <a:off x="5410200" y="2133600"/>
            <a:ext cx="3429000" cy="6858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7321" name="WordArt 41"/>
          <p:cNvSpPr>
            <a:spLocks noChangeArrowheads="1" noChangeShapeType="1" noTextEdit="1"/>
          </p:cNvSpPr>
          <p:nvPr/>
        </p:nvSpPr>
        <p:spPr bwMode="auto">
          <a:xfrm>
            <a:off x="5562600" y="2133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97322" name="WordArt 42"/>
          <p:cNvSpPr>
            <a:spLocks noChangeArrowheads="1" noChangeShapeType="1" noTextEdit="1"/>
          </p:cNvSpPr>
          <p:nvPr/>
        </p:nvSpPr>
        <p:spPr bwMode="auto">
          <a:xfrm>
            <a:off x="228600" y="2286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97323" name="Rectangle 4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0"/>
            <a:ext cx="9144000" cy="6858000"/>
          </a:xfrm>
          <a:noFill/>
          <a:ln w="76200">
            <a:solidFill>
              <a:schemeClr val="tx1"/>
            </a:solidFill>
            <a:miter lim="800000"/>
            <a:headEnd/>
            <a:tailEnd/>
          </a:ln>
        </p:spPr>
      </p:pic>
      <p:sp>
        <p:nvSpPr>
          <p:cNvPr id="98307" name="Freeform 3"/>
          <p:cNvSpPr>
            <a:spLocks/>
          </p:cNvSpPr>
          <p:nvPr/>
        </p:nvSpPr>
        <p:spPr bwMode="auto">
          <a:xfrm>
            <a:off x="2770188" y="5257800"/>
            <a:ext cx="125412" cy="244475"/>
          </a:xfrm>
          <a:custGeom>
            <a:avLst/>
            <a:gdLst>
              <a:gd name="T0" fmla="*/ 2147483647 w 85"/>
              <a:gd name="T1" fmla="*/ 2147483647 h 147"/>
              <a:gd name="T2" fmla="*/ 2147483647 w 85"/>
              <a:gd name="T3" fmla="*/ 2147483647 h 147"/>
              <a:gd name="T4" fmla="*/ 2147483647 w 85"/>
              <a:gd name="T5" fmla="*/ 2147483647 h 147"/>
              <a:gd name="T6" fmla="*/ 2147483647 w 85"/>
              <a:gd name="T7" fmla="*/ 2147483647 h 147"/>
              <a:gd name="T8" fmla="*/ 2147483647 w 85"/>
              <a:gd name="T9" fmla="*/ 2147483647 h 147"/>
              <a:gd name="T10" fmla="*/ 0 60000 65536"/>
              <a:gd name="T11" fmla="*/ 0 60000 65536"/>
              <a:gd name="T12" fmla="*/ 0 60000 65536"/>
              <a:gd name="T13" fmla="*/ 0 60000 65536"/>
              <a:gd name="T14" fmla="*/ 0 60000 65536"/>
              <a:gd name="T15" fmla="*/ 0 w 85"/>
              <a:gd name="T16" fmla="*/ 0 h 147"/>
              <a:gd name="T17" fmla="*/ 85 w 85"/>
              <a:gd name="T18" fmla="*/ 147 h 147"/>
            </a:gdLst>
            <a:ahLst/>
            <a:cxnLst>
              <a:cxn ang="T10">
                <a:pos x="T0" y="T1"/>
              </a:cxn>
              <a:cxn ang="T11">
                <a:pos x="T2" y="T3"/>
              </a:cxn>
              <a:cxn ang="T12">
                <a:pos x="T4" y="T5"/>
              </a:cxn>
              <a:cxn ang="T13">
                <a:pos x="T6" y="T7"/>
              </a:cxn>
              <a:cxn ang="T14">
                <a:pos x="T8" y="T9"/>
              </a:cxn>
            </a:cxnLst>
            <a:rect l="T15" t="T16" r="T17" b="T18"/>
            <a:pathLst>
              <a:path w="85" h="147">
                <a:moveTo>
                  <a:pt x="26" y="126"/>
                </a:moveTo>
                <a:cubicBezTo>
                  <a:pt x="16" y="88"/>
                  <a:pt x="0" y="48"/>
                  <a:pt x="26" y="9"/>
                </a:cubicBezTo>
                <a:cubicBezTo>
                  <a:pt x="32" y="0"/>
                  <a:pt x="47" y="16"/>
                  <a:pt x="58" y="20"/>
                </a:cubicBezTo>
                <a:cubicBezTo>
                  <a:pt x="70" y="60"/>
                  <a:pt x="85" y="90"/>
                  <a:pt x="58" y="137"/>
                </a:cubicBezTo>
                <a:cubicBezTo>
                  <a:pt x="52" y="147"/>
                  <a:pt x="37" y="130"/>
                  <a:pt x="26" y="126"/>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08" name="Freeform 4"/>
          <p:cNvSpPr>
            <a:spLocks/>
          </p:cNvSpPr>
          <p:nvPr/>
        </p:nvSpPr>
        <p:spPr bwMode="auto">
          <a:xfrm>
            <a:off x="3014663" y="2659063"/>
            <a:ext cx="2449512" cy="2794000"/>
          </a:xfrm>
          <a:custGeom>
            <a:avLst/>
            <a:gdLst>
              <a:gd name="T0" fmla="*/ 2147483647 w 1543"/>
              <a:gd name="T1" fmla="*/ 2147483647 h 1760"/>
              <a:gd name="T2" fmla="*/ 2147483647 w 1543"/>
              <a:gd name="T3" fmla="*/ 2147483647 h 1760"/>
              <a:gd name="T4" fmla="*/ 2147483647 w 1543"/>
              <a:gd name="T5" fmla="*/ 2147483647 h 1760"/>
              <a:gd name="T6" fmla="*/ 2147483647 w 1543"/>
              <a:gd name="T7" fmla="*/ 0 h 1760"/>
              <a:gd name="T8" fmla="*/ 2147483647 w 1543"/>
              <a:gd name="T9" fmla="*/ 2147483647 h 1760"/>
              <a:gd name="T10" fmla="*/ 2147483647 w 1543"/>
              <a:gd name="T11" fmla="*/ 2147483647 h 1760"/>
              <a:gd name="T12" fmla="*/ 2147483647 w 1543"/>
              <a:gd name="T13" fmla="*/ 2147483647 h 1760"/>
              <a:gd name="T14" fmla="*/ 2147483647 w 1543"/>
              <a:gd name="T15" fmla="*/ 2147483647 h 1760"/>
              <a:gd name="T16" fmla="*/ 2147483647 w 1543"/>
              <a:gd name="T17" fmla="*/ 2147483647 h 1760"/>
              <a:gd name="T18" fmla="*/ 2147483647 w 1543"/>
              <a:gd name="T19" fmla="*/ 2147483647 h 1760"/>
              <a:gd name="T20" fmla="*/ 2147483647 w 1543"/>
              <a:gd name="T21" fmla="*/ 2147483647 h 1760"/>
              <a:gd name="T22" fmla="*/ 2147483647 w 1543"/>
              <a:gd name="T23" fmla="*/ 2147483647 h 1760"/>
              <a:gd name="T24" fmla="*/ 2147483647 w 1543"/>
              <a:gd name="T25" fmla="*/ 2147483647 h 1760"/>
              <a:gd name="T26" fmla="*/ 2147483647 w 1543"/>
              <a:gd name="T27" fmla="*/ 2147483647 h 1760"/>
              <a:gd name="T28" fmla="*/ 2147483647 w 1543"/>
              <a:gd name="T29" fmla="*/ 2147483647 h 1760"/>
              <a:gd name="T30" fmla="*/ 2147483647 w 1543"/>
              <a:gd name="T31" fmla="*/ 2147483647 h 1760"/>
              <a:gd name="T32" fmla="*/ 2147483647 w 1543"/>
              <a:gd name="T33" fmla="*/ 2147483647 h 17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3"/>
              <a:gd name="T52" fmla="*/ 0 h 1760"/>
              <a:gd name="T53" fmla="*/ 1543 w 1543"/>
              <a:gd name="T54" fmla="*/ 1760 h 17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3" h="1760">
                <a:moveTo>
                  <a:pt x="21" y="1322"/>
                </a:moveTo>
                <a:cubicBezTo>
                  <a:pt x="33" y="1097"/>
                  <a:pt x="0" y="862"/>
                  <a:pt x="42" y="640"/>
                </a:cubicBezTo>
                <a:cubicBezTo>
                  <a:pt x="58" y="348"/>
                  <a:pt x="0" y="223"/>
                  <a:pt x="181" y="42"/>
                </a:cubicBezTo>
                <a:cubicBezTo>
                  <a:pt x="221" y="2"/>
                  <a:pt x="199" y="14"/>
                  <a:pt x="245" y="0"/>
                </a:cubicBezTo>
                <a:cubicBezTo>
                  <a:pt x="323" y="119"/>
                  <a:pt x="245" y="426"/>
                  <a:pt x="245" y="426"/>
                </a:cubicBezTo>
                <a:cubicBezTo>
                  <a:pt x="236" y="791"/>
                  <a:pt x="243" y="773"/>
                  <a:pt x="213" y="1002"/>
                </a:cubicBezTo>
                <a:cubicBezTo>
                  <a:pt x="217" y="1201"/>
                  <a:pt x="210" y="1401"/>
                  <a:pt x="224" y="1600"/>
                </a:cubicBezTo>
                <a:cubicBezTo>
                  <a:pt x="225" y="1617"/>
                  <a:pt x="277" y="1644"/>
                  <a:pt x="288" y="1653"/>
                </a:cubicBezTo>
                <a:cubicBezTo>
                  <a:pt x="305" y="1667"/>
                  <a:pt x="351" y="1723"/>
                  <a:pt x="373" y="1728"/>
                </a:cubicBezTo>
                <a:cubicBezTo>
                  <a:pt x="461" y="1748"/>
                  <a:pt x="637" y="1755"/>
                  <a:pt x="725" y="1760"/>
                </a:cubicBezTo>
                <a:cubicBezTo>
                  <a:pt x="860" y="1756"/>
                  <a:pt x="995" y="1759"/>
                  <a:pt x="1130" y="1749"/>
                </a:cubicBezTo>
                <a:cubicBezTo>
                  <a:pt x="1157" y="1747"/>
                  <a:pt x="1233" y="1694"/>
                  <a:pt x="1269" y="1685"/>
                </a:cubicBezTo>
                <a:cubicBezTo>
                  <a:pt x="1324" y="1649"/>
                  <a:pt x="1366" y="1596"/>
                  <a:pt x="1408" y="1546"/>
                </a:cubicBezTo>
                <a:cubicBezTo>
                  <a:pt x="1416" y="1536"/>
                  <a:pt x="1423" y="1525"/>
                  <a:pt x="1429" y="1514"/>
                </a:cubicBezTo>
                <a:cubicBezTo>
                  <a:pt x="1434" y="1504"/>
                  <a:pt x="1433" y="1491"/>
                  <a:pt x="1440" y="1482"/>
                </a:cubicBezTo>
                <a:cubicBezTo>
                  <a:pt x="1459" y="1458"/>
                  <a:pt x="1504" y="1418"/>
                  <a:pt x="1504" y="1418"/>
                </a:cubicBezTo>
                <a:cubicBezTo>
                  <a:pt x="1543" y="1255"/>
                  <a:pt x="1504" y="1100"/>
                  <a:pt x="1504" y="9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09" name="Freeform 5"/>
          <p:cNvSpPr>
            <a:spLocks/>
          </p:cNvSpPr>
          <p:nvPr/>
        </p:nvSpPr>
        <p:spPr bwMode="auto">
          <a:xfrm>
            <a:off x="2070100" y="1236663"/>
            <a:ext cx="749300" cy="3149600"/>
          </a:xfrm>
          <a:custGeom>
            <a:avLst/>
            <a:gdLst>
              <a:gd name="T0" fmla="*/ 2147483647 w 472"/>
              <a:gd name="T1" fmla="*/ 2147483647 h 1984"/>
              <a:gd name="T2" fmla="*/ 2147483647 w 472"/>
              <a:gd name="T3" fmla="*/ 2147483647 h 1984"/>
              <a:gd name="T4" fmla="*/ 2147483647 w 472"/>
              <a:gd name="T5" fmla="*/ 2147483647 h 1984"/>
              <a:gd name="T6" fmla="*/ 2147483647 w 472"/>
              <a:gd name="T7" fmla="*/ 2147483647 h 1984"/>
              <a:gd name="T8" fmla="*/ 2147483647 w 472"/>
              <a:gd name="T9" fmla="*/ 2147483647 h 1984"/>
              <a:gd name="T10" fmla="*/ 2147483647 w 472"/>
              <a:gd name="T11" fmla="*/ 2147483647 h 1984"/>
              <a:gd name="T12" fmla="*/ 2147483647 w 472"/>
              <a:gd name="T13" fmla="*/ 2147483647 h 1984"/>
              <a:gd name="T14" fmla="*/ 2147483647 w 472"/>
              <a:gd name="T15" fmla="*/ 2147483647 h 1984"/>
              <a:gd name="T16" fmla="*/ 2147483647 w 472"/>
              <a:gd name="T17" fmla="*/ 2147483647 h 1984"/>
              <a:gd name="T18" fmla="*/ 2147483647 w 472"/>
              <a:gd name="T19" fmla="*/ 2147483647 h 1984"/>
              <a:gd name="T20" fmla="*/ 2147483647 w 472"/>
              <a:gd name="T21" fmla="*/ 2147483647 h 1984"/>
              <a:gd name="T22" fmla="*/ 2147483647 w 472"/>
              <a:gd name="T23" fmla="*/ 2147483647 h 1984"/>
              <a:gd name="T24" fmla="*/ 2147483647 w 472"/>
              <a:gd name="T25" fmla="*/ 0 h 19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1984"/>
              <a:gd name="T41" fmla="*/ 472 w 472"/>
              <a:gd name="T42" fmla="*/ 1984 h 19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1984">
                <a:moveTo>
                  <a:pt x="29" y="1984"/>
                </a:moveTo>
                <a:cubicBezTo>
                  <a:pt x="0" y="1679"/>
                  <a:pt x="31" y="1363"/>
                  <a:pt x="40" y="1056"/>
                </a:cubicBezTo>
                <a:cubicBezTo>
                  <a:pt x="36" y="1020"/>
                  <a:pt x="29" y="985"/>
                  <a:pt x="29" y="949"/>
                </a:cubicBezTo>
                <a:cubicBezTo>
                  <a:pt x="29" y="903"/>
                  <a:pt x="60" y="844"/>
                  <a:pt x="72" y="800"/>
                </a:cubicBezTo>
                <a:cubicBezTo>
                  <a:pt x="80" y="772"/>
                  <a:pt x="72" y="735"/>
                  <a:pt x="93" y="714"/>
                </a:cubicBezTo>
                <a:cubicBezTo>
                  <a:pt x="111" y="696"/>
                  <a:pt x="147" y="661"/>
                  <a:pt x="147" y="661"/>
                </a:cubicBezTo>
                <a:cubicBezTo>
                  <a:pt x="170" y="614"/>
                  <a:pt x="161" y="591"/>
                  <a:pt x="211" y="576"/>
                </a:cubicBezTo>
                <a:cubicBezTo>
                  <a:pt x="236" y="469"/>
                  <a:pt x="202" y="580"/>
                  <a:pt x="243" y="512"/>
                </a:cubicBezTo>
                <a:cubicBezTo>
                  <a:pt x="249" y="502"/>
                  <a:pt x="245" y="488"/>
                  <a:pt x="253" y="480"/>
                </a:cubicBezTo>
                <a:cubicBezTo>
                  <a:pt x="273" y="459"/>
                  <a:pt x="304" y="453"/>
                  <a:pt x="328" y="437"/>
                </a:cubicBezTo>
                <a:cubicBezTo>
                  <a:pt x="360" y="388"/>
                  <a:pt x="340" y="414"/>
                  <a:pt x="392" y="362"/>
                </a:cubicBezTo>
                <a:cubicBezTo>
                  <a:pt x="403" y="351"/>
                  <a:pt x="424" y="330"/>
                  <a:pt x="424" y="330"/>
                </a:cubicBezTo>
                <a:cubicBezTo>
                  <a:pt x="472" y="182"/>
                  <a:pt x="456" y="223"/>
                  <a:pt x="4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10" name="Freeform 6"/>
          <p:cNvSpPr>
            <a:spLocks/>
          </p:cNvSpPr>
          <p:nvPr/>
        </p:nvSpPr>
        <p:spPr bwMode="auto">
          <a:xfrm>
            <a:off x="3792538" y="3810000"/>
            <a:ext cx="1270000" cy="1460500"/>
          </a:xfrm>
          <a:custGeom>
            <a:avLst/>
            <a:gdLst>
              <a:gd name="T0" fmla="*/ 2147483647 w 800"/>
              <a:gd name="T1" fmla="*/ 2147483647 h 920"/>
              <a:gd name="T2" fmla="*/ 2147483647 w 800"/>
              <a:gd name="T3" fmla="*/ 2147483647 h 920"/>
              <a:gd name="T4" fmla="*/ 2147483647 w 800"/>
              <a:gd name="T5" fmla="*/ 2147483647 h 920"/>
              <a:gd name="T6" fmla="*/ 2147483647 w 800"/>
              <a:gd name="T7" fmla="*/ 2147483647 h 920"/>
              <a:gd name="T8" fmla="*/ 2147483647 w 800"/>
              <a:gd name="T9" fmla="*/ 2147483647 h 920"/>
              <a:gd name="T10" fmla="*/ 2147483647 w 800"/>
              <a:gd name="T11" fmla="*/ 2147483647 h 920"/>
              <a:gd name="T12" fmla="*/ 2147483647 w 800"/>
              <a:gd name="T13" fmla="*/ 2147483647 h 920"/>
              <a:gd name="T14" fmla="*/ 2147483647 w 800"/>
              <a:gd name="T15" fmla="*/ 2147483647 h 920"/>
              <a:gd name="T16" fmla="*/ 2147483647 w 800"/>
              <a:gd name="T17" fmla="*/ 2147483647 h 920"/>
              <a:gd name="T18" fmla="*/ 2147483647 w 800"/>
              <a:gd name="T19" fmla="*/ 2147483647 h 920"/>
              <a:gd name="T20" fmla="*/ 2147483647 w 800"/>
              <a:gd name="T21" fmla="*/ 2147483647 h 920"/>
              <a:gd name="T22" fmla="*/ 2147483647 w 800"/>
              <a:gd name="T23" fmla="*/ 2147483647 h 920"/>
              <a:gd name="T24" fmla="*/ 2147483647 w 800"/>
              <a:gd name="T25" fmla="*/ 2147483647 h 920"/>
              <a:gd name="T26" fmla="*/ 2147483647 w 800"/>
              <a:gd name="T27" fmla="*/ 2147483647 h 920"/>
              <a:gd name="T28" fmla="*/ 2147483647 w 800"/>
              <a:gd name="T29" fmla="*/ 2147483647 h 920"/>
              <a:gd name="T30" fmla="*/ 2147483647 w 800"/>
              <a:gd name="T31" fmla="*/ 2147483647 h 920"/>
              <a:gd name="T32" fmla="*/ 2147483647 w 800"/>
              <a:gd name="T33" fmla="*/ 2147483647 h 920"/>
              <a:gd name="T34" fmla="*/ 2147483647 w 800"/>
              <a:gd name="T35" fmla="*/ 2147483647 h 920"/>
              <a:gd name="T36" fmla="*/ 2147483647 w 800"/>
              <a:gd name="T37" fmla="*/ 2147483647 h 920"/>
              <a:gd name="T38" fmla="*/ 2147483647 w 800"/>
              <a:gd name="T39" fmla="*/ 2147483647 h 920"/>
              <a:gd name="T40" fmla="*/ 2147483647 w 800"/>
              <a:gd name="T41" fmla="*/ 0 h 920"/>
              <a:gd name="T42" fmla="*/ 2147483647 w 800"/>
              <a:gd name="T43" fmla="*/ 2147483647 h 920"/>
              <a:gd name="T44" fmla="*/ 0 w 800"/>
              <a:gd name="T45" fmla="*/ 2147483647 h 920"/>
              <a:gd name="T46" fmla="*/ 2147483647 w 800"/>
              <a:gd name="T47" fmla="*/ 2147483647 h 9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0"/>
              <a:gd name="T73" fmla="*/ 0 h 920"/>
              <a:gd name="T74" fmla="*/ 800 w 800"/>
              <a:gd name="T75" fmla="*/ 920 h 9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0" h="920">
                <a:moveTo>
                  <a:pt x="32" y="32"/>
                </a:moveTo>
                <a:cubicBezTo>
                  <a:pt x="28" y="45"/>
                  <a:pt x="11" y="97"/>
                  <a:pt x="11" y="107"/>
                </a:cubicBezTo>
                <a:cubicBezTo>
                  <a:pt x="11" y="239"/>
                  <a:pt x="2" y="373"/>
                  <a:pt x="32" y="501"/>
                </a:cubicBezTo>
                <a:cubicBezTo>
                  <a:pt x="41" y="538"/>
                  <a:pt x="63" y="572"/>
                  <a:pt x="75" y="608"/>
                </a:cubicBezTo>
                <a:cubicBezTo>
                  <a:pt x="92" y="658"/>
                  <a:pt x="106" y="707"/>
                  <a:pt x="150" y="736"/>
                </a:cubicBezTo>
                <a:cubicBezTo>
                  <a:pt x="165" y="783"/>
                  <a:pt x="214" y="876"/>
                  <a:pt x="267" y="896"/>
                </a:cubicBezTo>
                <a:cubicBezTo>
                  <a:pt x="284" y="902"/>
                  <a:pt x="302" y="903"/>
                  <a:pt x="320" y="907"/>
                </a:cubicBezTo>
                <a:cubicBezTo>
                  <a:pt x="341" y="903"/>
                  <a:pt x="362" y="893"/>
                  <a:pt x="384" y="896"/>
                </a:cubicBezTo>
                <a:cubicBezTo>
                  <a:pt x="394" y="897"/>
                  <a:pt x="396" y="916"/>
                  <a:pt x="406" y="917"/>
                </a:cubicBezTo>
                <a:cubicBezTo>
                  <a:pt x="459" y="920"/>
                  <a:pt x="513" y="910"/>
                  <a:pt x="566" y="907"/>
                </a:cubicBezTo>
                <a:cubicBezTo>
                  <a:pt x="634" y="889"/>
                  <a:pt x="699" y="881"/>
                  <a:pt x="758" y="843"/>
                </a:cubicBezTo>
                <a:cubicBezTo>
                  <a:pt x="769" y="807"/>
                  <a:pt x="789" y="793"/>
                  <a:pt x="800" y="757"/>
                </a:cubicBezTo>
                <a:cubicBezTo>
                  <a:pt x="789" y="663"/>
                  <a:pt x="776" y="620"/>
                  <a:pt x="726" y="544"/>
                </a:cubicBezTo>
                <a:cubicBezTo>
                  <a:pt x="688" y="487"/>
                  <a:pt x="713" y="434"/>
                  <a:pt x="630" y="405"/>
                </a:cubicBezTo>
                <a:cubicBezTo>
                  <a:pt x="580" y="330"/>
                  <a:pt x="608" y="355"/>
                  <a:pt x="555" y="320"/>
                </a:cubicBezTo>
                <a:cubicBezTo>
                  <a:pt x="544" y="306"/>
                  <a:pt x="537" y="288"/>
                  <a:pt x="523" y="277"/>
                </a:cubicBezTo>
                <a:cubicBezTo>
                  <a:pt x="514" y="270"/>
                  <a:pt x="500" y="273"/>
                  <a:pt x="491" y="267"/>
                </a:cubicBezTo>
                <a:cubicBezTo>
                  <a:pt x="474" y="255"/>
                  <a:pt x="462" y="238"/>
                  <a:pt x="448" y="224"/>
                </a:cubicBezTo>
                <a:cubicBezTo>
                  <a:pt x="439" y="215"/>
                  <a:pt x="426" y="211"/>
                  <a:pt x="416" y="203"/>
                </a:cubicBezTo>
                <a:cubicBezTo>
                  <a:pt x="397" y="186"/>
                  <a:pt x="363" y="149"/>
                  <a:pt x="363" y="149"/>
                </a:cubicBezTo>
                <a:cubicBezTo>
                  <a:pt x="339" y="78"/>
                  <a:pt x="273" y="24"/>
                  <a:pt x="203" y="0"/>
                </a:cubicBezTo>
                <a:cubicBezTo>
                  <a:pt x="157" y="4"/>
                  <a:pt x="110" y="4"/>
                  <a:pt x="64" y="11"/>
                </a:cubicBezTo>
                <a:cubicBezTo>
                  <a:pt x="42" y="14"/>
                  <a:pt x="0" y="32"/>
                  <a:pt x="0" y="32"/>
                </a:cubicBezTo>
                <a:cubicBezTo>
                  <a:pt x="12" y="100"/>
                  <a:pt x="11" y="74"/>
                  <a:pt x="11" y="1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11" name="Freeform 7"/>
          <p:cNvSpPr>
            <a:spLocks/>
          </p:cNvSpPr>
          <p:nvPr/>
        </p:nvSpPr>
        <p:spPr bwMode="auto">
          <a:xfrm>
            <a:off x="3810000" y="3581400"/>
            <a:ext cx="1420813" cy="1120775"/>
          </a:xfrm>
          <a:custGeom>
            <a:avLst/>
            <a:gdLst>
              <a:gd name="T0" fmla="*/ 0 w 895"/>
              <a:gd name="T1" fmla="*/ 2147483647 h 706"/>
              <a:gd name="T2" fmla="*/ 2147483647 w 895"/>
              <a:gd name="T3" fmla="*/ 2147483647 h 706"/>
              <a:gd name="T4" fmla="*/ 2147483647 w 895"/>
              <a:gd name="T5" fmla="*/ 2147483647 h 706"/>
              <a:gd name="T6" fmla="*/ 2147483647 w 895"/>
              <a:gd name="T7" fmla="*/ 2147483647 h 706"/>
              <a:gd name="T8" fmla="*/ 2147483647 w 895"/>
              <a:gd name="T9" fmla="*/ 2147483647 h 706"/>
              <a:gd name="T10" fmla="*/ 2147483647 w 895"/>
              <a:gd name="T11" fmla="*/ 2147483647 h 706"/>
              <a:gd name="T12" fmla="*/ 2147483647 w 895"/>
              <a:gd name="T13" fmla="*/ 2147483647 h 706"/>
              <a:gd name="T14" fmla="*/ 2147483647 w 895"/>
              <a:gd name="T15" fmla="*/ 2147483647 h 706"/>
              <a:gd name="T16" fmla="*/ 2147483647 w 895"/>
              <a:gd name="T17" fmla="*/ 2147483647 h 706"/>
              <a:gd name="T18" fmla="*/ 2147483647 w 895"/>
              <a:gd name="T19" fmla="*/ 2147483647 h 706"/>
              <a:gd name="T20" fmla="*/ 2147483647 w 895"/>
              <a:gd name="T21" fmla="*/ 2147483647 h 706"/>
              <a:gd name="T22" fmla="*/ 2147483647 w 895"/>
              <a:gd name="T23" fmla="*/ 2147483647 h 706"/>
              <a:gd name="T24" fmla="*/ 2147483647 w 895"/>
              <a:gd name="T25" fmla="*/ 2147483647 h 706"/>
              <a:gd name="T26" fmla="*/ 2147483647 w 895"/>
              <a:gd name="T27" fmla="*/ 2147483647 h 706"/>
              <a:gd name="T28" fmla="*/ 2147483647 w 895"/>
              <a:gd name="T29" fmla="*/ 2147483647 h 706"/>
              <a:gd name="T30" fmla="*/ 2147483647 w 895"/>
              <a:gd name="T31" fmla="*/ 2147483647 h 706"/>
              <a:gd name="T32" fmla="*/ 2147483647 w 895"/>
              <a:gd name="T33" fmla="*/ 2147483647 h 706"/>
              <a:gd name="T34" fmla="*/ 2147483647 w 895"/>
              <a:gd name="T35" fmla="*/ 2147483647 h 7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5"/>
              <a:gd name="T55" fmla="*/ 0 h 706"/>
              <a:gd name="T56" fmla="*/ 895 w 895"/>
              <a:gd name="T57" fmla="*/ 706 h 7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5" h="706">
                <a:moveTo>
                  <a:pt x="0" y="172"/>
                </a:moveTo>
                <a:cubicBezTo>
                  <a:pt x="4" y="137"/>
                  <a:pt x="4" y="101"/>
                  <a:pt x="11" y="66"/>
                </a:cubicBezTo>
                <a:cubicBezTo>
                  <a:pt x="15" y="44"/>
                  <a:pt x="32" y="2"/>
                  <a:pt x="32" y="2"/>
                </a:cubicBezTo>
                <a:cubicBezTo>
                  <a:pt x="115" y="12"/>
                  <a:pt x="170" y="4"/>
                  <a:pt x="256" y="12"/>
                </a:cubicBezTo>
                <a:cubicBezTo>
                  <a:pt x="340" y="41"/>
                  <a:pt x="213" y="0"/>
                  <a:pt x="363" y="34"/>
                </a:cubicBezTo>
                <a:cubicBezTo>
                  <a:pt x="385" y="39"/>
                  <a:pt x="427" y="55"/>
                  <a:pt x="427" y="55"/>
                </a:cubicBezTo>
                <a:cubicBezTo>
                  <a:pt x="438" y="69"/>
                  <a:pt x="444" y="88"/>
                  <a:pt x="459" y="98"/>
                </a:cubicBezTo>
                <a:cubicBezTo>
                  <a:pt x="488" y="117"/>
                  <a:pt x="526" y="121"/>
                  <a:pt x="555" y="140"/>
                </a:cubicBezTo>
                <a:cubicBezTo>
                  <a:pt x="508" y="187"/>
                  <a:pt x="543" y="140"/>
                  <a:pt x="576" y="172"/>
                </a:cubicBezTo>
                <a:cubicBezTo>
                  <a:pt x="587" y="182"/>
                  <a:pt x="578" y="203"/>
                  <a:pt x="587" y="215"/>
                </a:cubicBezTo>
                <a:cubicBezTo>
                  <a:pt x="597" y="229"/>
                  <a:pt x="617" y="235"/>
                  <a:pt x="629" y="247"/>
                </a:cubicBezTo>
                <a:cubicBezTo>
                  <a:pt x="638" y="256"/>
                  <a:pt x="642" y="270"/>
                  <a:pt x="651" y="279"/>
                </a:cubicBezTo>
                <a:cubicBezTo>
                  <a:pt x="684" y="312"/>
                  <a:pt x="736" y="315"/>
                  <a:pt x="779" y="322"/>
                </a:cubicBezTo>
                <a:cubicBezTo>
                  <a:pt x="810" y="452"/>
                  <a:pt x="779" y="290"/>
                  <a:pt x="779" y="396"/>
                </a:cubicBezTo>
                <a:cubicBezTo>
                  <a:pt x="779" y="468"/>
                  <a:pt x="810" y="529"/>
                  <a:pt x="821" y="599"/>
                </a:cubicBezTo>
                <a:cubicBezTo>
                  <a:pt x="836" y="690"/>
                  <a:pt x="817" y="651"/>
                  <a:pt x="853" y="706"/>
                </a:cubicBezTo>
                <a:cubicBezTo>
                  <a:pt x="864" y="702"/>
                  <a:pt x="883" y="706"/>
                  <a:pt x="885" y="695"/>
                </a:cubicBezTo>
                <a:cubicBezTo>
                  <a:pt x="895" y="635"/>
                  <a:pt x="864" y="546"/>
                  <a:pt x="864" y="4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12" name="Oval 8"/>
          <p:cNvSpPr>
            <a:spLocks noChangeArrowheads="1"/>
          </p:cNvSpPr>
          <p:nvPr/>
        </p:nvSpPr>
        <p:spPr bwMode="auto">
          <a:xfrm>
            <a:off x="3810000" y="990600"/>
            <a:ext cx="1524000" cy="12192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13" name="Oval 9"/>
          <p:cNvSpPr>
            <a:spLocks noChangeArrowheads="1"/>
          </p:cNvSpPr>
          <p:nvPr/>
        </p:nvSpPr>
        <p:spPr bwMode="auto">
          <a:xfrm>
            <a:off x="4343400" y="2209800"/>
            <a:ext cx="7620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14" name="Freeform 10"/>
          <p:cNvSpPr>
            <a:spLocks/>
          </p:cNvSpPr>
          <p:nvPr/>
        </p:nvSpPr>
        <p:spPr bwMode="auto">
          <a:xfrm>
            <a:off x="5092700" y="1485900"/>
            <a:ext cx="719138" cy="768350"/>
          </a:xfrm>
          <a:custGeom>
            <a:avLst/>
            <a:gdLst>
              <a:gd name="T0" fmla="*/ 2147483647 w 453"/>
              <a:gd name="T1" fmla="*/ 2147483647 h 484"/>
              <a:gd name="T2" fmla="*/ 2147483647 w 453"/>
              <a:gd name="T3" fmla="*/ 2147483647 h 484"/>
              <a:gd name="T4" fmla="*/ 2147483647 w 453"/>
              <a:gd name="T5" fmla="*/ 2147483647 h 484"/>
              <a:gd name="T6" fmla="*/ 2147483647 w 453"/>
              <a:gd name="T7" fmla="*/ 2147483647 h 484"/>
              <a:gd name="T8" fmla="*/ 2147483647 w 453"/>
              <a:gd name="T9" fmla="*/ 2147483647 h 484"/>
              <a:gd name="T10" fmla="*/ 2147483647 w 453"/>
              <a:gd name="T11" fmla="*/ 2147483647 h 484"/>
              <a:gd name="T12" fmla="*/ 2147483647 w 453"/>
              <a:gd name="T13" fmla="*/ 2147483647 h 484"/>
              <a:gd name="T14" fmla="*/ 2147483647 w 453"/>
              <a:gd name="T15" fmla="*/ 2147483647 h 484"/>
              <a:gd name="T16" fmla="*/ 2147483647 w 453"/>
              <a:gd name="T17" fmla="*/ 2147483647 h 484"/>
              <a:gd name="T18" fmla="*/ 2147483647 w 453"/>
              <a:gd name="T19" fmla="*/ 2147483647 h 484"/>
              <a:gd name="T20" fmla="*/ 2147483647 w 453"/>
              <a:gd name="T21" fmla="*/ 2147483647 h 484"/>
              <a:gd name="T22" fmla="*/ 2147483647 w 453"/>
              <a:gd name="T23" fmla="*/ 2147483647 h 4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3"/>
              <a:gd name="T37" fmla="*/ 0 h 484"/>
              <a:gd name="T38" fmla="*/ 453 w 453"/>
              <a:gd name="T39" fmla="*/ 484 h 4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3" h="484">
                <a:moveTo>
                  <a:pt x="35" y="355"/>
                </a:moveTo>
                <a:cubicBezTo>
                  <a:pt x="120" y="310"/>
                  <a:pt x="173" y="249"/>
                  <a:pt x="216" y="163"/>
                </a:cubicBezTo>
                <a:cubicBezTo>
                  <a:pt x="228" y="103"/>
                  <a:pt x="240" y="54"/>
                  <a:pt x="301" y="35"/>
                </a:cubicBezTo>
                <a:cubicBezTo>
                  <a:pt x="352" y="0"/>
                  <a:pt x="374" y="16"/>
                  <a:pt x="429" y="35"/>
                </a:cubicBezTo>
                <a:cubicBezTo>
                  <a:pt x="436" y="42"/>
                  <a:pt x="450" y="46"/>
                  <a:pt x="451" y="56"/>
                </a:cubicBezTo>
                <a:cubicBezTo>
                  <a:pt x="453" y="88"/>
                  <a:pt x="453" y="211"/>
                  <a:pt x="408" y="248"/>
                </a:cubicBezTo>
                <a:cubicBezTo>
                  <a:pt x="396" y="258"/>
                  <a:pt x="379" y="262"/>
                  <a:pt x="365" y="269"/>
                </a:cubicBezTo>
                <a:cubicBezTo>
                  <a:pt x="338" y="297"/>
                  <a:pt x="305" y="314"/>
                  <a:pt x="280" y="344"/>
                </a:cubicBezTo>
                <a:cubicBezTo>
                  <a:pt x="250" y="380"/>
                  <a:pt x="265" y="387"/>
                  <a:pt x="216" y="419"/>
                </a:cubicBezTo>
                <a:cubicBezTo>
                  <a:pt x="144" y="467"/>
                  <a:pt x="170" y="443"/>
                  <a:pt x="131" y="483"/>
                </a:cubicBezTo>
                <a:cubicBezTo>
                  <a:pt x="95" y="479"/>
                  <a:pt x="58" y="484"/>
                  <a:pt x="24" y="472"/>
                </a:cubicBezTo>
                <a:cubicBezTo>
                  <a:pt x="0" y="463"/>
                  <a:pt x="17" y="371"/>
                  <a:pt x="35" y="35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15" name="Rectangle 11"/>
          <p:cNvSpPr>
            <a:spLocks noChangeArrowheads="1"/>
          </p:cNvSpPr>
          <p:nvPr/>
        </p:nvSpPr>
        <p:spPr bwMode="auto">
          <a:xfrm>
            <a:off x="5029200" y="10668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16" name="Rectangle 12"/>
          <p:cNvSpPr>
            <a:spLocks noChangeArrowheads="1"/>
          </p:cNvSpPr>
          <p:nvPr/>
        </p:nvSpPr>
        <p:spPr bwMode="auto">
          <a:xfrm>
            <a:off x="4953000" y="20574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17" name="Freeform 13"/>
          <p:cNvSpPr>
            <a:spLocks/>
          </p:cNvSpPr>
          <p:nvPr/>
        </p:nvSpPr>
        <p:spPr bwMode="auto">
          <a:xfrm>
            <a:off x="4995863" y="3979863"/>
            <a:ext cx="320675" cy="896937"/>
          </a:xfrm>
          <a:custGeom>
            <a:avLst/>
            <a:gdLst>
              <a:gd name="T0" fmla="*/ 0 w 202"/>
              <a:gd name="T1" fmla="*/ 2147483647 h 565"/>
              <a:gd name="T2" fmla="*/ 2147483647 w 202"/>
              <a:gd name="T3" fmla="*/ 2147483647 h 565"/>
              <a:gd name="T4" fmla="*/ 2147483647 w 202"/>
              <a:gd name="T5" fmla="*/ 2147483647 h 565"/>
              <a:gd name="T6" fmla="*/ 2147483647 w 202"/>
              <a:gd name="T7" fmla="*/ 0 h 565"/>
              <a:gd name="T8" fmla="*/ 0 60000 65536"/>
              <a:gd name="T9" fmla="*/ 0 60000 65536"/>
              <a:gd name="T10" fmla="*/ 0 60000 65536"/>
              <a:gd name="T11" fmla="*/ 0 60000 65536"/>
              <a:gd name="T12" fmla="*/ 0 w 202"/>
              <a:gd name="T13" fmla="*/ 0 h 565"/>
              <a:gd name="T14" fmla="*/ 202 w 202"/>
              <a:gd name="T15" fmla="*/ 565 h 565"/>
            </a:gdLst>
            <a:ahLst/>
            <a:cxnLst>
              <a:cxn ang="T8">
                <a:pos x="T0" y="T1"/>
              </a:cxn>
              <a:cxn ang="T9">
                <a:pos x="T2" y="T3"/>
              </a:cxn>
              <a:cxn ang="T10">
                <a:pos x="T4" y="T5"/>
              </a:cxn>
              <a:cxn ang="T11">
                <a:pos x="T6" y="T7"/>
              </a:cxn>
            </a:cxnLst>
            <a:rect l="T12" t="T13" r="T14" b="T15"/>
            <a:pathLst>
              <a:path w="202" h="565">
                <a:moveTo>
                  <a:pt x="0" y="501"/>
                </a:moveTo>
                <a:cubicBezTo>
                  <a:pt x="36" y="537"/>
                  <a:pt x="69" y="549"/>
                  <a:pt x="117" y="565"/>
                </a:cubicBezTo>
                <a:cubicBezTo>
                  <a:pt x="165" y="553"/>
                  <a:pt x="187" y="549"/>
                  <a:pt x="202" y="501"/>
                </a:cubicBezTo>
                <a:cubicBezTo>
                  <a:pt x="195" y="333"/>
                  <a:pt x="170" y="166"/>
                  <a:pt x="17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18" name="Freeform 14"/>
          <p:cNvSpPr>
            <a:spLocks/>
          </p:cNvSpPr>
          <p:nvPr/>
        </p:nvSpPr>
        <p:spPr bwMode="auto">
          <a:xfrm>
            <a:off x="3490913" y="560388"/>
            <a:ext cx="1774825" cy="3419475"/>
          </a:xfrm>
          <a:custGeom>
            <a:avLst/>
            <a:gdLst>
              <a:gd name="T0" fmla="*/ 2147483647 w 1118"/>
              <a:gd name="T1" fmla="*/ 2147483647 h 2154"/>
              <a:gd name="T2" fmla="*/ 2147483647 w 1118"/>
              <a:gd name="T3" fmla="*/ 2147483647 h 2154"/>
              <a:gd name="T4" fmla="*/ 2147483647 w 1118"/>
              <a:gd name="T5" fmla="*/ 2147483647 h 2154"/>
              <a:gd name="T6" fmla="*/ 2147483647 w 1118"/>
              <a:gd name="T7" fmla="*/ 2147483647 h 2154"/>
              <a:gd name="T8" fmla="*/ 2147483647 w 1118"/>
              <a:gd name="T9" fmla="*/ 2147483647 h 2154"/>
              <a:gd name="T10" fmla="*/ 2147483647 w 1118"/>
              <a:gd name="T11" fmla="*/ 2147483647 h 2154"/>
              <a:gd name="T12" fmla="*/ 2147483647 w 1118"/>
              <a:gd name="T13" fmla="*/ 2147483647 h 2154"/>
              <a:gd name="T14" fmla="*/ 2147483647 w 1118"/>
              <a:gd name="T15" fmla="*/ 2147483647 h 2154"/>
              <a:gd name="T16" fmla="*/ 2147483647 w 1118"/>
              <a:gd name="T17" fmla="*/ 2147483647 h 2154"/>
              <a:gd name="T18" fmla="*/ 2147483647 w 1118"/>
              <a:gd name="T19" fmla="*/ 2147483647 h 2154"/>
              <a:gd name="T20" fmla="*/ 2147483647 w 1118"/>
              <a:gd name="T21" fmla="*/ 2147483647 h 2154"/>
              <a:gd name="T22" fmla="*/ 2147483647 w 1118"/>
              <a:gd name="T23" fmla="*/ 2147483647 h 2154"/>
              <a:gd name="T24" fmla="*/ 2147483647 w 1118"/>
              <a:gd name="T25" fmla="*/ 2147483647 h 2154"/>
              <a:gd name="T26" fmla="*/ 2147483647 w 1118"/>
              <a:gd name="T27" fmla="*/ 2147483647 h 2154"/>
              <a:gd name="T28" fmla="*/ 2147483647 w 1118"/>
              <a:gd name="T29" fmla="*/ 2147483647 h 2154"/>
              <a:gd name="T30" fmla="*/ 2147483647 w 1118"/>
              <a:gd name="T31" fmla="*/ 2147483647 h 2154"/>
              <a:gd name="T32" fmla="*/ 2147483647 w 1118"/>
              <a:gd name="T33" fmla="*/ 2147483647 h 2154"/>
              <a:gd name="T34" fmla="*/ 2147483647 w 1118"/>
              <a:gd name="T35" fmla="*/ 2147483647 h 2154"/>
              <a:gd name="T36" fmla="*/ 2147483647 w 1118"/>
              <a:gd name="T37" fmla="*/ 2147483647 h 2154"/>
              <a:gd name="T38" fmla="*/ 2147483647 w 1118"/>
              <a:gd name="T39" fmla="*/ 2147483647 h 2154"/>
              <a:gd name="T40" fmla="*/ 2147483647 w 1118"/>
              <a:gd name="T41" fmla="*/ 2147483647 h 2154"/>
              <a:gd name="T42" fmla="*/ 2147483647 w 1118"/>
              <a:gd name="T43" fmla="*/ 2147483647 h 2154"/>
              <a:gd name="T44" fmla="*/ 2147483647 w 1118"/>
              <a:gd name="T45" fmla="*/ 2147483647 h 2154"/>
              <a:gd name="T46" fmla="*/ 2147483647 w 1118"/>
              <a:gd name="T47" fmla="*/ 2147483647 h 2154"/>
              <a:gd name="T48" fmla="*/ 2147483647 w 1118"/>
              <a:gd name="T49" fmla="*/ 2147483647 h 2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8"/>
              <a:gd name="T76" fmla="*/ 0 h 2154"/>
              <a:gd name="T77" fmla="*/ 1118 w 1118"/>
              <a:gd name="T78" fmla="*/ 2154 h 2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8" h="2154">
                <a:moveTo>
                  <a:pt x="1118" y="2154"/>
                </a:moveTo>
                <a:cubicBezTo>
                  <a:pt x="1110" y="2065"/>
                  <a:pt x="1109" y="2001"/>
                  <a:pt x="1033" y="1951"/>
                </a:cubicBezTo>
                <a:cubicBezTo>
                  <a:pt x="983" y="1876"/>
                  <a:pt x="1011" y="1901"/>
                  <a:pt x="958" y="1866"/>
                </a:cubicBezTo>
                <a:cubicBezTo>
                  <a:pt x="923" y="1813"/>
                  <a:pt x="875" y="1772"/>
                  <a:pt x="830" y="1727"/>
                </a:cubicBezTo>
                <a:cubicBezTo>
                  <a:pt x="787" y="1684"/>
                  <a:pt x="745" y="1642"/>
                  <a:pt x="702" y="1599"/>
                </a:cubicBezTo>
                <a:cubicBezTo>
                  <a:pt x="693" y="1590"/>
                  <a:pt x="690" y="1576"/>
                  <a:pt x="681" y="1567"/>
                </a:cubicBezTo>
                <a:cubicBezTo>
                  <a:pt x="646" y="1532"/>
                  <a:pt x="640" y="1542"/>
                  <a:pt x="606" y="1514"/>
                </a:cubicBezTo>
                <a:cubicBezTo>
                  <a:pt x="560" y="1477"/>
                  <a:pt x="572" y="1440"/>
                  <a:pt x="521" y="1407"/>
                </a:cubicBezTo>
                <a:cubicBezTo>
                  <a:pt x="498" y="1372"/>
                  <a:pt x="414" y="1268"/>
                  <a:pt x="382" y="1247"/>
                </a:cubicBezTo>
                <a:cubicBezTo>
                  <a:pt x="356" y="1230"/>
                  <a:pt x="348" y="1228"/>
                  <a:pt x="329" y="1204"/>
                </a:cubicBezTo>
                <a:cubicBezTo>
                  <a:pt x="306" y="1174"/>
                  <a:pt x="275" y="1151"/>
                  <a:pt x="254" y="1119"/>
                </a:cubicBezTo>
                <a:cubicBezTo>
                  <a:pt x="247" y="1108"/>
                  <a:pt x="242" y="1096"/>
                  <a:pt x="233" y="1087"/>
                </a:cubicBezTo>
                <a:cubicBezTo>
                  <a:pt x="185" y="1039"/>
                  <a:pt x="209" y="1101"/>
                  <a:pt x="158" y="1023"/>
                </a:cubicBezTo>
                <a:cubicBezTo>
                  <a:pt x="134" y="986"/>
                  <a:pt x="126" y="959"/>
                  <a:pt x="94" y="927"/>
                </a:cubicBezTo>
                <a:cubicBezTo>
                  <a:pt x="78" y="879"/>
                  <a:pt x="69" y="830"/>
                  <a:pt x="41" y="788"/>
                </a:cubicBezTo>
                <a:cubicBezTo>
                  <a:pt x="0" y="633"/>
                  <a:pt x="11" y="584"/>
                  <a:pt x="30" y="362"/>
                </a:cubicBezTo>
                <a:cubicBezTo>
                  <a:pt x="32" y="338"/>
                  <a:pt x="64" y="308"/>
                  <a:pt x="73" y="287"/>
                </a:cubicBezTo>
                <a:cubicBezTo>
                  <a:pt x="82" y="266"/>
                  <a:pt x="78" y="239"/>
                  <a:pt x="94" y="223"/>
                </a:cubicBezTo>
                <a:cubicBezTo>
                  <a:pt x="123" y="196"/>
                  <a:pt x="153" y="174"/>
                  <a:pt x="190" y="159"/>
                </a:cubicBezTo>
                <a:cubicBezTo>
                  <a:pt x="211" y="151"/>
                  <a:pt x="254" y="138"/>
                  <a:pt x="254" y="138"/>
                </a:cubicBezTo>
                <a:cubicBezTo>
                  <a:pt x="318" y="74"/>
                  <a:pt x="448" y="69"/>
                  <a:pt x="532" y="52"/>
                </a:cubicBezTo>
                <a:cubicBezTo>
                  <a:pt x="600" y="54"/>
                  <a:pt x="849" y="0"/>
                  <a:pt x="905" y="127"/>
                </a:cubicBezTo>
                <a:cubicBezTo>
                  <a:pt x="943" y="214"/>
                  <a:pt x="904" y="170"/>
                  <a:pt x="948" y="212"/>
                </a:cubicBezTo>
                <a:cubicBezTo>
                  <a:pt x="965" y="362"/>
                  <a:pt x="952" y="512"/>
                  <a:pt x="926" y="660"/>
                </a:cubicBezTo>
                <a:cubicBezTo>
                  <a:pt x="917" y="797"/>
                  <a:pt x="894" y="927"/>
                  <a:pt x="894" y="10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19" name="Freeform 15"/>
          <p:cNvSpPr>
            <a:spLocks/>
          </p:cNvSpPr>
          <p:nvPr/>
        </p:nvSpPr>
        <p:spPr bwMode="auto">
          <a:xfrm>
            <a:off x="3302000" y="390525"/>
            <a:ext cx="1920875" cy="3995738"/>
          </a:xfrm>
          <a:custGeom>
            <a:avLst/>
            <a:gdLst>
              <a:gd name="T0" fmla="*/ 2147483647 w 1210"/>
              <a:gd name="T1" fmla="*/ 2147483647 h 2517"/>
              <a:gd name="T2" fmla="*/ 2147483647 w 1210"/>
              <a:gd name="T3" fmla="*/ 2147483647 h 2517"/>
              <a:gd name="T4" fmla="*/ 2147483647 w 1210"/>
              <a:gd name="T5" fmla="*/ 2147483647 h 2517"/>
              <a:gd name="T6" fmla="*/ 2147483647 w 1210"/>
              <a:gd name="T7" fmla="*/ 2147483647 h 2517"/>
              <a:gd name="T8" fmla="*/ 2147483647 w 1210"/>
              <a:gd name="T9" fmla="*/ 2147483647 h 2517"/>
              <a:gd name="T10" fmla="*/ 2147483647 w 1210"/>
              <a:gd name="T11" fmla="*/ 2147483647 h 2517"/>
              <a:gd name="T12" fmla="*/ 2147483647 w 1210"/>
              <a:gd name="T13" fmla="*/ 2147483647 h 2517"/>
              <a:gd name="T14" fmla="*/ 2147483647 w 1210"/>
              <a:gd name="T15" fmla="*/ 2147483647 h 2517"/>
              <a:gd name="T16" fmla="*/ 2147483647 w 1210"/>
              <a:gd name="T17" fmla="*/ 2147483647 h 2517"/>
              <a:gd name="T18" fmla="*/ 2147483647 w 1210"/>
              <a:gd name="T19" fmla="*/ 2147483647 h 2517"/>
              <a:gd name="T20" fmla="*/ 2147483647 w 1210"/>
              <a:gd name="T21" fmla="*/ 2147483647 h 2517"/>
              <a:gd name="T22" fmla="*/ 0 w 1210"/>
              <a:gd name="T23" fmla="*/ 2147483647 h 2517"/>
              <a:gd name="T24" fmla="*/ 2147483647 w 1210"/>
              <a:gd name="T25" fmla="*/ 2147483647 h 2517"/>
              <a:gd name="T26" fmla="*/ 2147483647 w 1210"/>
              <a:gd name="T27" fmla="*/ 2147483647 h 2517"/>
              <a:gd name="T28" fmla="*/ 2147483647 w 1210"/>
              <a:gd name="T29" fmla="*/ 2147483647 h 2517"/>
              <a:gd name="T30" fmla="*/ 2147483647 w 1210"/>
              <a:gd name="T31" fmla="*/ 2147483647 h 2517"/>
              <a:gd name="T32" fmla="*/ 2147483647 w 1210"/>
              <a:gd name="T33" fmla="*/ 2147483647 h 2517"/>
              <a:gd name="T34" fmla="*/ 2147483647 w 1210"/>
              <a:gd name="T35" fmla="*/ 2147483647 h 2517"/>
              <a:gd name="T36" fmla="*/ 2147483647 w 1210"/>
              <a:gd name="T37" fmla="*/ 2147483647 h 2517"/>
              <a:gd name="T38" fmla="*/ 2147483647 w 1210"/>
              <a:gd name="T39" fmla="*/ 2147483647 h 2517"/>
              <a:gd name="T40" fmla="*/ 2147483647 w 1210"/>
              <a:gd name="T41" fmla="*/ 2147483647 h 2517"/>
              <a:gd name="T42" fmla="*/ 2147483647 w 1210"/>
              <a:gd name="T43" fmla="*/ 2147483647 h 2517"/>
              <a:gd name="T44" fmla="*/ 2147483647 w 1210"/>
              <a:gd name="T45" fmla="*/ 2147483647 h 2517"/>
              <a:gd name="T46" fmla="*/ 2147483647 w 1210"/>
              <a:gd name="T47" fmla="*/ 2147483647 h 2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0"/>
              <a:gd name="T73" fmla="*/ 0 h 2517"/>
              <a:gd name="T74" fmla="*/ 1210 w 1210"/>
              <a:gd name="T75" fmla="*/ 2517 h 2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0" h="2517">
                <a:moveTo>
                  <a:pt x="1184" y="2517"/>
                </a:moveTo>
                <a:cubicBezTo>
                  <a:pt x="1071" y="2404"/>
                  <a:pt x="1210" y="2223"/>
                  <a:pt x="1056" y="2122"/>
                </a:cubicBezTo>
                <a:cubicBezTo>
                  <a:pt x="1040" y="2098"/>
                  <a:pt x="1036" y="2086"/>
                  <a:pt x="1013" y="2069"/>
                </a:cubicBezTo>
                <a:cubicBezTo>
                  <a:pt x="992" y="2054"/>
                  <a:pt x="949" y="2026"/>
                  <a:pt x="949" y="2026"/>
                </a:cubicBezTo>
                <a:cubicBezTo>
                  <a:pt x="889" y="1935"/>
                  <a:pt x="806" y="1852"/>
                  <a:pt x="725" y="1781"/>
                </a:cubicBezTo>
                <a:cubicBezTo>
                  <a:pt x="662" y="1726"/>
                  <a:pt x="614" y="1656"/>
                  <a:pt x="544" y="1610"/>
                </a:cubicBezTo>
                <a:cubicBezTo>
                  <a:pt x="494" y="1535"/>
                  <a:pt x="522" y="1560"/>
                  <a:pt x="469" y="1525"/>
                </a:cubicBezTo>
                <a:cubicBezTo>
                  <a:pt x="456" y="1483"/>
                  <a:pt x="441" y="1474"/>
                  <a:pt x="405" y="1450"/>
                </a:cubicBezTo>
                <a:cubicBezTo>
                  <a:pt x="379" y="1410"/>
                  <a:pt x="343" y="1388"/>
                  <a:pt x="309" y="1354"/>
                </a:cubicBezTo>
                <a:cubicBezTo>
                  <a:pt x="281" y="1326"/>
                  <a:pt x="260" y="1288"/>
                  <a:pt x="235" y="1258"/>
                </a:cubicBezTo>
                <a:cubicBezTo>
                  <a:pt x="145" y="1153"/>
                  <a:pt x="44" y="1080"/>
                  <a:pt x="11" y="938"/>
                </a:cubicBezTo>
                <a:cubicBezTo>
                  <a:pt x="7" y="863"/>
                  <a:pt x="0" y="789"/>
                  <a:pt x="0" y="714"/>
                </a:cubicBezTo>
                <a:cubicBezTo>
                  <a:pt x="0" y="564"/>
                  <a:pt x="12" y="301"/>
                  <a:pt x="192" y="245"/>
                </a:cubicBezTo>
                <a:cubicBezTo>
                  <a:pt x="206" y="204"/>
                  <a:pt x="214" y="194"/>
                  <a:pt x="256" y="181"/>
                </a:cubicBezTo>
                <a:cubicBezTo>
                  <a:pt x="308" y="129"/>
                  <a:pt x="288" y="121"/>
                  <a:pt x="320" y="170"/>
                </a:cubicBezTo>
                <a:cubicBezTo>
                  <a:pt x="359" y="156"/>
                  <a:pt x="398" y="141"/>
                  <a:pt x="437" y="127"/>
                </a:cubicBezTo>
                <a:cubicBezTo>
                  <a:pt x="480" y="64"/>
                  <a:pt x="431" y="120"/>
                  <a:pt x="512" y="85"/>
                </a:cubicBezTo>
                <a:cubicBezTo>
                  <a:pt x="521" y="81"/>
                  <a:pt x="524" y="68"/>
                  <a:pt x="533" y="63"/>
                </a:cubicBezTo>
                <a:cubicBezTo>
                  <a:pt x="585" y="37"/>
                  <a:pt x="649" y="29"/>
                  <a:pt x="704" y="10"/>
                </a:cubicBezTo>
                <a:cubicBezTo>
                  <a:pt x="857" y="16"/>
                  <a:pt x="944" y="0"/>
                  <a:pt x="1067" y="42"/>
                </a:cubicBezTo>
                <a:cubicBezTo>
                  <a:pt x="1115" y="114"/>
                  <a:pt x="1091" y="88"/>
                  <a:pt x="1131" y="127"/>
                </a:cubicBezTo>
                <a:cubicBezTo>
                  <a:pt x="1186" y="305"/>
                  <a:pt x="1144" y="156"/>
                  <a:pt x="1131" y="618"/>
                </a:cubicBezTo>
                <a:cubicBezTo>
                  <a:pt x="1128" y="727"/>
                  <a:pt x="1139" y="938"/>
                  <a:pt x="1099" y="1066"/>
                </a:cubicBezTo>
                <a:cubicBezTo>
                  <a:pt x="1094" y="1105"/>
                  <a:pt x="1077" y="1173"/>
                  <a:pt x="1077" y="12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20" name="Line 16"/>
          <p:cNvSpPr>
            <a:spLocks noChangeShapeType="1"/>
          </p:cNvSpPr>
          <p:nvPr/>
        </p:nvSpPr>
        <p:spPr bwMode="auto">
          <a:xfrm flipH="1">
            <a:off x="5029200" y="2209800"/>
            <a:ext cx="762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21" name="Freeform 17"/>
          <p:cNvSpPr>
            <a:spLocks/>
          </p:cNvSpPr>
          <p:nvPr/>
        </p:nvSpPr>
        <p:spPr bwMode="auto">
          <a:xfrm>
            <a:off x="5080000" y="2252663"/>
            <a:ext cx="101600" cy="117475"/>
          </a:xfrm>
          <a:custGeom>
            <a:avLst/>
            <a:gdLst>
              <a:gd name="T0" fmla="*/ 0 w 64"/>
              <a:gd name="T1" fmla="*/ 2147483647 h 74"/>
              <a:gd name="T2" fmla="*/ 2147483647 w 64"/>
              <a:gd name="T3" fmla="*/ 0 h 74"/>
              <a:gd name="T4" fmla="*/ 0 60000 65536"/>
              <a:gd name="T5" fmla="*/ 0 60000 65536"/>
              <a:gd name="T6" fmla="*/ 0 w 64"/>
              <a:gd name="T7" fmla="*/ 0 h 74"/>
              <a:gd name="T8" fmla="*/ 64 w 64"/>
              <a:gd name="T9" fmla="*/ 74 h 74"/>
            </a:gdLst>
            <a:ahLst/>
            <a:cxnLst>
              <a:cxn ang="T4">
                <a:pos x="T0" y="T1"/>
              </a:cxn>
              <a:cxn ang="T5">
                <a:pos x="T2" y="T3"/>
              </a:cxn>
            </a:cxnLst>
            <a:rect l="T6" t="T7" r="T8" b="T9"/>
            <a:pathLst>
              <a:path w="64" h="74">
                <a:moveTo>
                  <a:pt x="0" y="74"/>
                </a:moveTo>
                <a:cubicBezTo>
                  <a:pt x="33" y="52"/>
                  <a:pt x="46" y="34"/>
                  <a:pt x="6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22" name="Freeform 18"/>
          <p:cNvSpPr>
            <a:spLocks/>
          </p:cNvSpPr>
          <p:nvPr/>
        </p:nvSpPr>
        <p:spPr bwMode="auto">
          <a:xfrm>
            <a:off x="4013200" y="2489200"/>
            <a:ext cx="322263" cy="33338"/>
          </a:xfrm>
          <a:custGeom>
            <a:avLst/>
            <a:gdLst>
              <a:gd name="T0" fmla="*/ 2147483647 w 203"/>
              <a:gd name="T1" fmla="*/ 2147483647 h 21"/>
              <a:gd name="T2" fmla="*/ 0 w 203"/>
              <a:gd name="T3" fmla="*/ 0 h 21"/>
              <a:gd name="T4" fmla="*/ 0 60000 65536"/>
              <a:gd name="T5" fmla="*/ 0 60000 65536"/>
              <a:gd name="T6" fmla="*/ 0 w 203"/>
              <a:gd name="T7" fmla="*/ 0 h 21"/>
              <a:gd name="T8" fmla="*/ 203 w 203"/>
              <a:gd name="T9" fmla="*/ 21 h 21"/>
            </a:gdLst>
            <a:ahLst/>
            <a:cxnLst>
              <a:cxn ang="T4">
                <a:pos x="T0" y="T1"/>
              </a:cxn>
              <a:cxn ang="T5">
                <a:pos x="T2" y="T3"/>
              </a:cxn>
            </a:cxnLst>
            <a:rect l="T6" t="T7" r="T8" b="T9"/>
            <a:pathLst>
              <a:path w="203" h="21">
                <a:moveTo>
                  <a:pt x="203" y="21"/>
                </a:moveTo>
                <a:cubicBezTo>
                  <a:pt x="133" y="15"/>
                  <a:pt x="68"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23" name="Freeform 19"/>
          <p:cNvSpPr>
            <a:spLocks/>
          </p:cNvSpPr>
          <p:nvPr/>
        </p:nvSpPr>
        <p:spPr bwMode="auto">
          <a:xfrm>
            <a:off x="2484438" y="2471738"/>
            <a:ext cx="1257300" cy="1965325"/>
          </a:xfrm>
          <a:custGeom>
            <a:avLst/>
            <a:gdLst>
              <a:gd name="T0" fmla="*/ 2147483647 w 792"/>
              <a:gd name="T1" fmla="*/ 0 h 1238"/>
              <a:gd name="T2" fmla="*/ 2147483647 w 792"/>
              <a:gd name="T3" fmla="*/ 2147483647 h 1238"/>
              <a:gd name="T4" fmla="*/ 2147483647 w 792"/>
              <a:gd name="T5" fmla="*/ 2147483647 h 1238"/>
              <a:gd name="T6" fmla="*/ 2147483647 w 792"/>
              <a:gd name="T7" fmla="*/ 2147483647 h 1238"/>
              <a:gd name="T8" fmla="*/ 2147483647 w 792"/>
              <a:gd name="T9" fmla="*/ 2147483647 h 1238"/>
              <a:gd name="T10" fmla="*/ 2147483647 w 792"/>
              <a:gd name="T11" fmla="*/ 2147483647 h 1238"/>
              <a:gd name="T12" fmla="*/ 2147483647 w 792"/>
              <a:gd name="T13" fmla="*/ 2147483647 h 1238"/>
              <a:gd name="T14" fmla="*/ 2147483647 w 792"/>
              <a:gd name="T15" fmla="*/ 2147483647 h 1238"/>
              <a:gd name="T16" fmla="*/ 2147483647 w 792"/>
              <a:gd name="T17" fmla="*/ 2147483647 h 1238"/>
              <a:gd name="T18" fmla="*/ 2147483647 w 792"/>
              <a:gd name="T19" fmla="*/ 2147483647 h 1238"/>
              <a:gd name="T20" fmla="*/ 2147483647 w 792"/>
              <a:gd name="T21" fmla="*/ 2147483647 h 1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1238"/>
              <a:gd name="T35" fmla="*/ 792 w 792"/>
              <a:gd name="T36" fmla="*/ 1238 h 1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1238">
                <a:moveTo>
                  <a:pt x="792" y="0"/>
                </a:moveTo>
                <a:cubicBezTo>
                  <a:pt x="666" y="43"/>
                  <a:pt x="406" y="28"/>
                  <a:pt x="291" y="32"/>
                </a:cubicBezTo>
                <a:cubicBezTo>
                  <a:pt x="234" y="52"/>
                  <a:pt x="201" y="96"/>
                  <a:pt x="152" y="128"/>
                </a:cubicBezTo>
                <a:cubicBezTo>
                  <a:pt x="145" y="139"/>
                  <a:pt x="139" y="150"/>
                  <a:pt x="131" y="160"/>
                </a:cubicBezTo>
                <a:cubicBezTo>
                  <a:pt x="118" y="175"/>
                  <a:pt x="88" y="203"/>
                  <a:pt x="88" y="203"/>
                </a:cubicBezTo>
                <a:cubicBezTo>
                  <a:pt x="81" y="224"/>
                  <a:pt x="79" y="248"/>
                  <a:pt x="67" y="267"/>
                </a:cubicBezTo>
                <a:cubicBezTo>
                  <a:pt x="60" y="278"/>
                  <a:pt x="51" y="287"/>
                  <a:pt x="46" y="299"/>
                </a:cubicBezTo>
                <a:cubicBezTo>
                  <a:pt x="37" y="320"/>
                  <a:pt x="24" y="363"/>
                  <a:pt x="24" y="363"/>
                </a:cubicBezTo>
                <a:cubicBezTo>
                  <a:pt x="28" y="466"/>
                  <a:pt x="0" y="815"/>
                  <a:pt x="78" y="928"/>
                </a:cubicBezTo>
                <a:cubicBezTo>
                  <a:pt x="88" y="960"/>
                  <a:pt x="119" y="980"/>
                  <a:pt x="120" y="1014"/>
                </a:cubicBezTo>
                <a:cubicBezTo>
                  <a:pt x="123" y="1089"/>
                  <a:pt x="120" y="1163"/>
                  <a:pt x="120" y="12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24" name="Freeform 20"/>
          <p:cNvSpPr>
            <a:spLocks/>
          </p:cNvSpPr>
          <p:nvPr/>
        </p:nvSpPr>
        <p:spPr bwMode="auto">
          <a:xfrm>
            <a:off x="3911600" y="2354263"/>
            <a:ext cx="439738" cy="33337"/>
          </a:xfrm>
          <a:custGeom>
            <a:avLst/>
            <a:gdLst>
              <a:gd name="T0" fmla="*/ 2147483647 w 277"/>
              <a:gd name="T1" fmla="*/ 2147483647 h 21"/>
              <a:gd name="T2" fmla="*/ 0 w 277"/>
              <a:gd name="T3" fmla="*/ 0 h 21"/>
              <a:gd name="T4" fmla="*/ 0 60000 65536"/>
              <a:gd name="T5" fmla="*/ 0 60000 65536"/>
              <a:gd name="T6" fmla="*/ 0 w 277"/>
              <a:gd name="T7" fmla="*/ 0 h 21"/>
              <a:gd name="T8" fmla="*/ 277 w 277"/>
              <a:gd name="T9" fmla="*/ 21 h 21"/>
            </a:gdLst>
            <a:ahLst/>
            <a:cxnLst>
              <a:cxn ang="T4">
                <a:pos x="T0" y="T1"/>
              </a:cxn>
              <a:cxn ang="T5">
                <a:pos x="T2" y="T3"/>
              </a:cxn>
            </a:cxnLst>
            <a:rect l="T6" t="T7" r="T8" b="T9"/>
            <a:pathLst>
              <a:path w="277" h="21">
                <a:moveTo>
                  <a:pt x="277" y="21"/>
                </a:moveTo>
                <a:cubicBezTo>
                  <a:pt x="170" y="11"/>
                  <a:pt x="109"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25" name="Freeform 21"/>
          <p:cNvSpPr>
            <a:spLocks/>
          </p:cNvSpPr>
          <p:nvPr/>
        </p:nvSpPr>
        <p:spPr bwMode="auto">
          <a:xfrm>
            <a:off x="2266950" y="2354263"/>
            <a:ext cx="1357313" cy="2032000"/>
          </a:xfrm>
          <a:custGeom>
            <a:avLst/>
            <a:gdLst>
              <a:gd name="T0" fmla="*/ 2147483647 w 855"/>
              <a:gd name="T1" fmla="*/ 0 h 1280"/>
              <a:gd name="T2" fmla="*/ 2147483647 w 855"/>
              <a:gd name="T3" fmla="*/ 2147483647 h 1280"/>
              <a:gd name="T4" fmla="*/ 2147483647 w 855"/>
              <a:gd name="T5" fmla="*/ 2147483647 h 1280"/>
              <a:gd name="T6" fmla="*/ 2147483647 w 855"/>
              <a:gd name="T7" fmla="*/ 2147483647 h 1280"/>
              <a:gd name="T8" fmla="*/ 2147483647 w 855"/>
              <a:gd name="T9" fmla="*/ 2147483647 h 1280"/>
              <a:gd name="T10" fmla="*/ 2147483647 w 855"/>
              <a:gd name="T11" fmla="*/ 2147483647 h 1280"/>
              <a:gd name="T12" fmla="*/ 2147483647 w 855"/>
              <a:gd name="T13" fmla="*/ 2147483647 h 1280"/>
              <a:gd name="T14" fmla="*/ 2147483647 w 855"/>
              <a:gd name="T15" fmla="*/ 2147483647 h 1280"/>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280"/>
              <a:gd name="T26" fmla="*/ 855 w 855"/>
              <a:gd name="T27" fmla="*/ 1280 h 1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280">
                <a:moveTo>
                  <a:pt x="855" y="0"/>
                </a:moveTo>
                <a:cubicBezTo>
                  <a:pt x="631" y="6"/>
                  <a:pt x="411" y="8"/>
                  <a:pt x="193" y="64"/>
                </a:cubicBezTo>
                <a:cubicBezTo>
                  <a:pt x="133" y="155"/>
                  <a:pt x="232" y="14"/>
                  <a:pt x="108" y="138"/>
                </a:cubicBezTo>
                <a:cubicBezTo>
                  <a:pt x="94" y="152"/>
                  <a:pt x="65" y="181"/>
                  <a:pt x="65" y="181"/>
                </a:cubicBezTo>
                <a:cubicBezTo>
                  <a:pt x="38" y="268"/>
                  <a:pt x="56" y="360"/>
                  <a:pt x="33" y="448"/>
                </a:cubicBezTo>
                <a:cubicBezTo>
                  <a:pt x="37" y="527"/>
                  <a:pt x="21" y="705"/>
                  <a:pt x="76" y="789"/>
                </a:cubicBezTo>
                <a:cubicBezTo>
                  <a:pt x="95" y="915"/>
                  <a:pt x="0" y="1139"/>
                  <a:pt x="129" y="1184"/>
                </a:cubicBezTo>
                <a:cubicBezTo>
                  <a:pt x="156" y="1210"/>
                  <a:pt x="172" y="1240"/>
                  <a:pt x="172" y="12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26" name="WordArt 22"/>
          <p:cNvSpPr>
            <a:spLocks noChangeArrowheads="1" noChangeShapeType="1" noTextEdit="1"/>
          </p:cNvSpPr>
          <p:nvPr/>
        </p:nvSpPr>
        <p:spPr bwMode="auto">
          <a:xfrm>
            <a:off x="6781800" y="4800600"/>
            <a:ext cx="17764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98327" name="AutoShape 23"/>
          <p:cNvSpPr>
            <a:spLocks noChangeArrowheads="1"/>
          </p:cNvSpPr>
          <p:nvPr/>
        </p:nvSpPr>
        <p:spPr bwMode="auto">
          <a:xfrm>
            <a:off x="4724400" y="4876800"/>
            <a:ext cx="1905000" cy="381000"/>
          </a:xfrm>
          <a:prstGeom prst="leftArrow">
            <a:avLst>
              <a:gd name="adj1" fmla="val 50000"/>
              <a:gd name="adj2" fmla="val 125000"/>
            </a:avLst>
          </a:prstGeom>
          <a:solidFill>
            <a:srgbClr val="0066FF"/>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28" name="WordArt 24"/>
          <p:cNvSpPr>
            <a:spLocks noChangeArrowheads="1" noChangeShapeType="1" noTextEdit="1"/>
          </p:cNvSpPr>
          <p:nvPr/>
        </p:nvSpPr>
        <p:spPr bwMode="auto">
          <a:xfrm>
            <a:off x="381000" y="3657600"/>
            <a:ext cx="1066800"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98329" name="AutoShape 25"/>
          <p:cNvSpPr>
            <a:spLocks noChangeArrowheads="1"/>
          </p:cNvSpPr>
          <p:nvPr/>
        </p:nvSpPr>
        <p:spPr bwMode="auto">
          <a:xfrm rot="10800000">
            <a:off x="1600200" y="3733800"/>
            <a:ext cx="762000" cy="381000"/>
          </a:xfrm>
          <a:prstGeom prst="leftArrow">
            <a:avLst>
              <a:gd name="adj1" fmla="val 50000"/>
              <a:gd name="adj2" fmla="val 5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30" name="WordArt 26"/>
          <p:cNvSpPr>
            <a:spLocks noChangeArrowheads="1" noChangeShapeType="1" noTextEdit="1"/>
          </p:cNvSpPr>
          <p:nvPr/>
        </p:nvSpPr>
        <p:spPr bwMode="auto">
          <a:xfrm>
            <a:off x="6324600" y="3886200"/>
            <a:ext cx="24241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98331" name="AutoShape 27"/>
          <p:cNvSpPr>
            <a:spLocks noChangeArrowheads="1"/>
          </p:cNvSpPr>
          <p:nvPr/>
        </p:nvSpPr>
        <p:spPr bwMode="auto">
          <a:xfrm>
            <a:off x="4495800" y="3886200"/>
            <a:ext cx="1600200" cy="381000"/>
          </a:xfrm>
          <a:prstGeom prst="leftArrow">
            <a:avLst>
              <a:gd name="adj1" fmla="val 50000"/>
              <a:gd name="adj2" fmla="val 105000"/>
            </a:avLst>
          </a:prstGeom>
          <a:solidFill>
            <a:srgbClr val="FF00FF"/>
          </a:solidFill>
          <a:ln w="9525">
            <a:solidFill>
              <a:srgbClr val="FF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32" name="WordArt 28"/>
          <p:cNvSpPr>
            <a:spLocks noChangeArrowheads="1" noChangeShapeType="1" noTextEdit="1"/>
          </p:cNvSpPr>
          <p:nvPr/>
        </p:nvSpPr>
        <p:spPr bwMode="auto">
          <a:xfrm>
            <a:off x="6172200" y="2971800"/>
            <a:ext cx="2471738"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98333" name="AutoShape 29"/>
          <p:cNvSpPr>
            <a:spLocks noChangeArrowheads="1"/>
          </p:cNvSpPr>
          <p:nvPr/>
        </p:nvSpPr>
        <p:spPr bwMode="auto">
          <a:xfrm>
            <a:off x="4572000" y="3048000"/>
            <a:ext cx="1524000" cy="381000"/>
          </a:xfrm>
          <a:prstGeom prst="leftArrow">
            <a:avLst>
              <a:gd name="adj1" fmla="val 50000"/>
              <a:gd name="adj2" fmla="val 100000"/>
            </a:avLst>
          </a:prstGeom>
          <a:solidFill>
            <a:srgbClr val="FF9900"/>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34" name="WordArt 30"/>
          <p:cNvSpPr>
            <a:spLocks noChangeArrowheads="1" noChangeShapeType="1" noTextEdit="1"/>
          </p:cNvSpPr>
          <p:nvPr/>
        </p:nvSpPr>
        <p:spPr bwMode="auto">
          <a:xfrm>
            <a:off x="6705600" y="685800"/>
            <a:ext cx="1647825"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98335" name="AutoShape 31"/>
          <p:cNvSpPr>
            <a:spLocks noChangeArrowheads="1"/>
          </p:cNvSpPr>
          <p:nvPr/>
        </p:nvSpPr>
        <p:spPr bwMode="auto">
          <a:xfrm rot="-1015650">
            <a:off x="5029200" y="9906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36" name="WordArt 32"/>
          <p:cNvSpPr>
            <a:spLocks noChangeArrowheads="1" noChangeShapeType="1" noTextEdit="1"/>
          </p:cNvSpPr>
          <p:nvPr/>
        </p:nvSpPr>
        <p:spPr bwMode="auto">
          <a:xfrm>
            <a:off x="5562600" y="2362200"/>
            <a:ext cx="318135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Prostrate Gland</a:t>
            </a:r>
          </a:p>
        </p:txBody>
      </p:sp>
      <p:sp>
        <p:nvSpPr>
          <p:cNvPr id="98337" name="AutoShape 33"/>
          <p:cNvSpPr>
            <a:spLocks noChangeArrowheads="1"/>
          </p:cNvSpPr>
          <p:nvPr/>
        </p:nvSpPr>
        <p:spPr bwMode="auto">
          <a:xfrm>
            <a:off x="4876800" y="2362200"/>
            <a:ext cx="609600" cy="304800"/>
          </a:xfrm>
          <a:prstGeom prst="leftArrow">
            <a:avLst>
              <a:gd name="adj1" fmla="val 50000"/>
              <a:gd name="adj2" fmla="val 50000"/>
            </a:avLst>
          </a:prstGeom>
          <a:solidFill>
            <a:schemeClr val="tx1"/>
          </a:solidFill>
          <a:ln w="9525">
            <a:solidFill>
              <a:srgbClr val="99FF99"/>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38" name="Text Box 34"/>
          <p:cNvSpPr txBox="1">
            <a:spLocks noChangeArrowheads="1"/>
          </p:cNvSpPr>
          <p:nvPr/>
        </p:nvSpPr>
        <p:spPr bwMode="auto">
          <a:xfrm>
            <a:off x="6705600" y="1371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Seminal Vesicle</a:t>
            </a:r>
          </a:p>
        </p:txBody>
      </p:sp>
      <p:sp>
        <p:nvSpPr>
          <p:cNvPr id="98339" name="Line 35"/>
          <p:cNvSpPr>
            <a:spLocks noChangeShapeType="1"/>
          </p:cNvSpPr>
          <p:nvPr/>
        </p:nvSpPr>
        <p:spPr bwMode="auto">
          <a:xfrm flipH="1">
            <a:off x="5638800" y="1600200"/>
            <a:ext cx="914400" cy="152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40" name="WordArt 36"/>
          <p:cNvSpPr>
            <a:spLocks noChangeArrowheads="1" noChangeShapeType="1" noTextEdit="1"/>
          </p:cNvSpPr>
          <p:nvPr/>
        </p:nvSpPr>
        <p:spPr bwMode="auto">
          <a:xfrm>
            <a:off x="304800" y="2362200"/>
            <a:ext cx="1557338"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98341" name="AutoShape 37"/>
          <p:cNvSpPr>
            <a:spLocks noChangeArrowheads="1"/>
          </p:cNvSpPr>
          <p:nvPr/>
        </p:nvSpPr>
        <p:spPr bwMode="auto">
          <a:xfrm rot="10800000">
            <a:off x="1981200" y="2514600"/>
            <a:ext cx="685800" cy="304800"/>
          </a:xfrm>
          <a:prstGeom prst="leftArrow">
            <a:avLst>
              <a:gd name="adj1" fmla="val 50000"/>
              <a:gd name="adj2" fmla="val 5625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42" name="Freeform 38"/>
          <p:cNvSpPr>
            <a:spLocks/>
          </p:cNvSpPr>
          <p:nvPr/>
        </p:nvSpPr>
        <p:spPr bwMode="auto">
          <a:xfrm>
            <a:off x="2065338" y="4335463"/>
            <a:ext cx="1093787" cy="1168400"/>
          </a:xfrm>
          <a:custGeom>
            <a:avLst/>
            <a:gdLst>
              <a:gd name="T0" fmla="*/ 2147483647 w 689"/>
              <a:gd name="T1" fmla="*/ 2147483647 h 736"/>
              <a:gd name="T2" fmla="*/ 2147483647 w 689"/>
              <a:gd name="T3" fmla="*/ 2147483647 h 736"/>
              <a:gd name="T4" fmla="*/ 2147483647 w 689"/>
              <a:gd name="T5" fmla="*/ 2147483647 h 736"/>
              <a:gd name="T6" fmla="*/ 2147483647 w 689"/>
              <a:gd name="T7" fmla="*/ 2147483647 h 736"/>
              <a:gd name="T8" fmla="*/ 2147483647 w 689"/>
              <a:gd name="T9" fmla="*/ 2147483647 h 736"/>
              <a:gd name="T10" fmla="*/ 2147483647 w 689"/>
              <a:gd name="T11" fmla="*/ 2147483647 h 736"/>
              <a:gd name="T12" fmla="*/ 2147483647 w 689"/>
              <a:gd name="T13" fmla="*/ 2147483647 h 736"/>
              <a:gd name="T14" fmla="*/ 2147483647 w 689"/>
              <a:gd name="T15" fmla="*/ 2147483647 h 736"/>
              <a:gd name="T16" fmla="*/ 2147483647 w 689"/>
              <a:gd name="T17" fmla="*/ 2147483647 h 736"/>
              <a:gd name="T18" fmla="*/ 2147483647 w 689"/>
              <a:gd name="T19" fmla="*/ 2147483647 h 736"/>
              <a:gd name="T20" fmla="*/ 2147483647 w 689"/>
              <a:gd name="T21" fmla="*/ 2147483647 h 736"/>
              <a:gd name="T22" fmla="*/ 0 w 689"/>
              <a:gd name="T23" fmla="*/ 2147483647 h 736"/>
              <a:gd name="T24" fmla="*/ 2147483647 w 689"/>
              <a:gd name="T25" fmla="*/ 2147483647 h 736"/>
              <a:gd name="T26" fmla="*/ 2147483647 w 689"/>
              <a:gd name="T27" fmla="*/ 2147483647 h 736"/>
              <a:gd name="T28" fmla="*/ 2147483647 w 689"/>
              <a:gd name="T29" fmla="*/ 0 h 736"/>
              <a:gd name="T30" fmla="*/ 2147483647 w 689"/>
              <a:gd name="T31" fmla="*/ 2147483647 h 736"/>
              <a:gd name="T32" fmla="*/ 2147483647 w 689"/>
              <a:gd name="T33" fmla="*/ 2147483647 h 736"/>
              <a:gd name="T34" fmla="*/ 2147483647 w 689"/>
              <a:gd name="T35" fmla="*/ 2147483647 h 736"/>
              <a:gd name="T36" fmla="*/ 2147483647 w 689"/>
              <a:gd name="T37" fmla="*/ 2147483647 h 736"/>
              <a:gd name="T38" fmla="*/ 2147483647 w 689"/>
              <a:gd name="T39" fmla="*/ 2147483647 h 736"/>
              <a:gd name="T40" fmla="*/ 2147483647 w 689"/>
              <a:gd name="T41" fmla="*/ 2147483647 h 736"/>
              <a:gd name="T42" fmla="*/ 2147483647 w 689"/>
              <a:gd name="T43" fmla="*/ 2147483647 h 736"/>
              <a:gd name="T44" fmla="*/ 2147483647 w 689"/>
              <a:gd name="T45" fmla="*/ 2147483647 h 7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9"/>
              <a:gd name="T70" fmla="*/ 0 h 736"/>
              <a:gd name="T71" fmla="*/ 689 w 689"/>
              <a:gd name="T72" fmla="*/ 736 h 7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9" h="736">
                <a:moveTo>
                  <a:pt x="598" y="245"/>
                </a:moveTo>
                <a:cubicBezTo>
                  <a:pt x="689" y="276"/>
                  <a:pt x="634" y="418"/>
                  <a:pt x="630" y="490"/>
                </a:cubicBezTo>
                <a:cubicBezTo>
                  <a:pt x="625" y="572"/>
                  <a:pt x="639" y="673"/>
                  <a:pt x="576" y="736"/>
                </a:cubicBezTo>
                <a:cubicBezTo>
                  <a:pt x="573" y="725"/>
                  <a:pt x="577" y="707"/>
                  <a:pt x="566" y="704"/>
                </a:cubicBezTo>
                <a:cubicBezTo>
                  <a:pt x="554" y="701"/>
                  <a:pt x="547" y="725"/>
                  <a:pt x="534" y="725"/>
                </a:cubicBezTo>
                <a:cubicBezTo>
                  <a:pt x="456" y="728"/>
                  <a:pt x="377" y="718"/>
                  <a:pt x="299" y="714"/>
                </a:cubicBezTo>
                <a:cubicBezTo>
                  <a:pt x="258" y="701"/>
                  <a:pt x="223" y="670"/>
                  <a:pt x="192" y="640"/>
                </a:cubicBezTo>
                <a:cubicBezTo>
                  <a:pt x="175" y="586"/>
                  <a:pt x="148" y="564"/>
                  <a:pt x="107" y="522"/>
                </a:cubicBezTo>
                <a:cubicBezTo>
                  <a:pt x="98" y="513"/>
                  <a:pt x="94" y="500"/>
                  <a:pt x="86" y="490"/>
                </a:cubicBezTo>
                <a:cubicBezTo>
                  <a:pt x="80" y="482"/>
                  <a:pt x="71" y="476"/>
                  <a:pt x="64" y="469"/>
                </a:cubicBezTo>
                <a:cubicBezTo>
                  <a:pt x="46" y="416"/>
                  <a:pt x="38" y="363"/>
                  <a:pt x="22" y="309"/>
                </a:cubicBezTo>
                <a:cubicBezTo>
                  <a:pt x="16" y="287"/>
                  <a:pt x="0" y="245"/>
                  <a:pt x="0" y="245"/>
                </a:cubicBezTo>
                <a:cubicBezTo>
                  <a:pt x="4" y="185"/>
                  <a:pt x="5" y="124"/>
                  <a:pt x="11" y="64"/>
                </a:cubicBezTo>
                <a:cubicBezTo>
                  <a:pt x="12" y="53"/>
                  <a:pt x="14" y="40"/>
                  <a:pt x="22" y="32"/>
                </a:cubicBezTo>
                <a:cubicBezTo>
                  <a:pt x="39" y="15"/>
                  <a:pt x="66" y="13"/>
                  <a:pt x="86" y="0"/>
                </a:cubicBezTo>
                <a:cubicBezTo>
                  <a:pt x="136" y="3"/>
                  <a:pt x="186" y="4"/>
                  <a:pt x="235" y="10"/>
                </a:cubicBezTo>
                <a:cubicBezTo>
                  <a:pt x="246" y="11"/>
                  <a:pt x="256" y="18"/>
                  <a:pt x="267" y="21"/>
                </a:cubicBezTo>
                <a:cubicBezTo>
                  <a:pt x="284" y="26"/>
                  <a:pt x="303" y="27"/>
                  <a:pt x="320" y="32"/>
                </a:cubicBezTo>
                <a:cubicBezTo>
                  <a:pt x="342" y="38"/>
                  <a:pt x="384" y="53"/>
                  <a:pt x="384" y="53"/>
                </a:cubicBezTo>
                <a:cubicBezTo>
                  <a:pt x="429" y="96"/>
                  <a:pt x="378" y="54"/>
                  <a:pt x="459" y="85"/>
                </a:cubicBezTo>
                <a:cubicBezTo>
                  <a:pt x="507" y="103"/>
                  <a:pt x="523" y="149"/>
                  <a:pt x="555" y="181"/>
                </a:cubicBezTo>
                <a:cubicBezTo>
                  <a:pt x="578" y="204"/>
                  <a:pt x="607" y="222"/>
                  <a:pt x="630" y="245"/>
                </a:cubicBezTo>
                <a:cubicBezTo>
                  <a:pt x="638" y="253"/>
                  <a:pt x="609" y="245"/>
                  <a:pt x="598" y="24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4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98344" name="Rectangle 40"/>
          <p:cNvSpPr>
            <a:spLocks noChangeArrowheads="1"/>
          </p:cNvSpPr>
          <p:nvPr/>
        </p:nvSpPr>
        <p:spPr bwMode="auto">
          <a:xfrm>
            <a:off x="5410200" y="2133600"/>
            <a:ext cx="3429000" cy="685800"/>
          </a:xfrm>
          <a:prstGeom prst="rect">
            <a:avLst/>
          </a:prstGeom>
          <a:solidFill>
            <a:schemeClr val="bg2"/>
          </a:solidFill>
          <a:ln w="76200">
            <a:solidFill>
              <a:srgbClr val="99FF99"/>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8345" name="WordArt 41"/>
          <p:cNvSpPr>
            <a:spLocks noChangeArrowheads="1" noChangeShapeType="1" noTextEdit="1"/>
          </p:cNvSpPr>
          <p:nvPr/>
        </p:nvSpPr>
        <p:spPr bwMode="auto">
          <a:xfrm>
            <a:off x="5562600" y="2133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99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98346" name="WordArt 42"/>
          <p:cNvSpPr>
            <a:spLocks noChangeArrowheads="1" noChangeShapeType="1" noTextEdit="1"/>
          </p:cNvSpPr>
          <p:nvPr/>
        </p:nvSpPr>
        <p:spPr bwMode="auto">
          <a:xfrm>
            <a:off x="228600" y="2286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98347" name="Rectangle 4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0"/>
            <a:ext cx="9144000" cy="6858000"/>
          </a:xfrm>
          <a:noFill/>
          <a:ln w="76200">
            <a:solidFill>
              <a:schemeClr val="tx1"/>
            </a:solidFill>
            <a:miter lim="800000"/>
            <a:headEnd/>
            <a:tailEnd/>
          </a:ln>
        </p:spPr>
      </p:pic>
      <p:sp>
        <p:nvSpPr>
          <p:cNvPr id="99331" name="Freeform 3"/>
          <p:cNvSpPr>
            <a:spLocks/>
          </p:cNvSpPr>
          <p:nvPr/>
        </p:nvSpPr>
        <p:spPr bwMode="auto">
          <a:xfrm>
            <a:off x="2770188" y="5257800"/>
            <a:ext cx="125412" cy="244475"/>
          </a:xfrm>
          <a:custGeom>
            <a:avLst/>
            <a:gdLst>
              <a:gd name="T0" fmla="*/ 2147483647 w 85"/>
              <a:gd name="T1" fmla="*/ 2147483647 h 147"/>
              <a:gd name="T2" fmla="*/ 2147483647 w 85"/>
              <a:gd name="T3" fmla="*/ 2147483647 h 147"/>
              <a:gd name="T4" fmla="*/ 2147483647 w 85"/>
              <a:gd name="T5" fmla="*/ 2147483647 h 147"/>
              <a:gd name="T6" fmla="*/ 2147483647 w 85"/>
              <a:gd name="T7" fmla="*/ 2147483647 h 147"/>
              <a:gd name="T8" fmla="*/ 2147483647 w 85"/>
              <a:gd name="T9" fmla="*/ 2147483647 h 147"/>
              <a:gd name="T10" fmla="*/ 0 60000 65536"/>
              <a:gd name="T11" fmla="*/ 0 60000 65536"/>
              <a:gd name="T12" fmla="*/ 0 60000 65536"/>
              <a:gd name="T13" fmla="*/ 0 60000 65536"/>
              <a:gd name="T14" fmla="*/ 0 60000 65536"/>
              <a:gd name="T15" fmla="*/ 0 w 85"/>
              <a:gd name="T16" fmla="*/ 0 h 147"/>
              <a:gd name="T17" fmla="*/ 85 w 85"/>
              <a:gd name="T18" fmla="*/ 147 h 147"/>
            </a:gdLst>
            <a:ahLst/>
            <a:cxnLst>
              <a:cxn ang="T10">
                <a:pos x="T0" y="T1"/>
              </a:cxn>
              <a:cxn ang="T11">
                <a:pos x="T2" y="T3"/>
              </a:cxn>
              <a:cxn ang="T12">
                <a:pos x="T4" y="T5"/>
              </a:cxn>
              <a:cxn ang="T13">
                <a:pos x="T6" y="T7"/>
              </a:cxn>
              <a:cxn ang="T14">
                <a:pos x="T8" y="T9"/>
              </a:cxn>
            </a:cxnLst>
            <a:rect l="T15" t="T16" r="T17" b="T18"/>
            <a:pathLst>
              <a:path w="85" h="147">
                <a:moveTo>
                  <a:pt x="26" y="126"/>
                </a:moveTo>
                <a:cubicBezTo>
                  <a:pt x="16" y="88"/>
                  <a:pt x="0" y="48"/>
                  <a:pt x="26" y="9"/>
                </a:cubicBezTo>
                <a:cubicBezTo>
                  <a:pt x="32" y="0"/>
                  <a:pt x="47" y="16"/>
                  <a:pt x="58" y="20"/>
                </a:cubicBezTo>
                <a:cubicBezTo>
                  <a:pt x="70" y="60"/>
                  <a:pt x="85" y="90"/>
                  <a:pt x="58" y="137"/>
                </a:cubicBezTo>
                <a:cubicBezTo>
                  <a:pt x="52" y="147"/>
                  <a:pt x="37" y="130"/>
                  <a:pt x="26" y="126"/>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32" name="Freeform 4"/>
          <p:cNvSpPr>
            <a:spLocks/>
          </p:cNvSpPr>
          <p:nvPr/>
        </p:nvSpPr>
        <p:spPr bwMode="auto">
          <a:xfrm>
            <a:off x="3014663" y="2659063"/>
            <a:ext cx="2449512" cy="2794000"/>
          </a:xfrm>
          <a:custGeom>
            <a:avLst/>
            <a:gdLst>
              <a:gd name="T0" fmla="*/ 2147483647 w 1543"/>
              <a:gd name="T1" fmla="*/ 2147483647 h 1760"/>
              <a:gd name="T2" fmla="*/ 2147483647 w 1543"/>
              <a:gd name="T3" fmla="*/ 2147483647 h 1760"/>
              <a:gd name="T4" fmla="*/ 2147483647 w 1543"/>
              <a:gd name="T5" fmla="*/ 2147483647 h 1760"/>
              <a:gd name="T6" fmla="*/ 2147483647 w 1543"/>
              <a:gd name="T7" fmla="*/ 0 h 1760"/>
              <a:gd name="T8" fmla="*/ 2147483647 w 1543"/>
              <a:gd name="T9" fmla="*/ 2147483647 h 1760"/>
              <a:gd name="T10" fmla="*/ 2147483647 w 1543"/>
              <a:gd name="T11" fmla="*/ 2147483647 h 1760"/>
              <a:gd name="T12" fmla="*/ 2147483647 w 1543"/>
              <a:gd name="T13" fmla="*/ 2147483647 h 1760"/>
              <a:gd name="T14" fmla="*/ 2147483647 w 1543"/>
              <a:gd name="T15" fmla="*/ 2147483647 h 1760"/>
              <a:gd name="T16" fmla="*/ 2147483647 w 1543"/>
              <a:gd name="T17" fmla="*/ 2147483647 h 1760"/>
              <a:gd name="T18" fmla="*/ 2147483647 w 1543"/>
              <a:gd name="T19" fmla="*/ 2147483647 h 1760"/>
              <a:gd name="T20" fmla="*/ 2147483647 w 1543"/>
              <a:gd name="T21" fmla="*/ 2147483647 h 1760"/>
              <a:gd name="T22" fmla="*/ 2147483647 w 1543"/>
              <a:gd name="T23" fmla="*/ 2147483647 h 1760"/>
              <a:gd name="T24" fmla="*/ 2147483647 w 1543"/>
              <a:gd name="T25" fmla="*/ 2147483647 h 1760"/>
              <a:gd name="T26" fmla="*/ 2147483647 w 1543"/>
              <a:gd name="T27" fmla="*/ 2147483647 h 1760"/>
              <a:gd name="T28" fmla="*/ 2147483647 w 1543"/>
              <a:gd name="T29" fmla="*/ 2147483647 h 1760"/>
              <a:gd name="T30" fmla="*/ 2147483647 w 1543"/>
              <a:gd name="T31" fmla="*/ 2147483647 h 1760"/>
              <a:gd name="T32" fmla="*/ 2147483647 w 1543"/>
              <a:gd name="T33" fmla="*/ 2147483647 h 17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3"/>
              <a:gd name="T52" fmla="*/ 0 h 1760"/>
              <a:gd name="T53" fmla="*/ 1543 w 1543"/>
              <a:gd name="T54" fmla="*/ 1760 h 17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3" h="1760">
                <a:moveTo>
                  <a:pt x="21" y="1322"/>
                </a:moveTo>
                <a:cubicBezTo>
                  <a:pt x="33" y="1097"/>
                  <a:pt x="0" y="862"/>
                  <a:pt x="42" y="640"/>
                </a:cubicBezTo>
                <a:cubicBezTo>
                  <a:pt x="58" y="348"/>
                  <a:pt x="0" y="223"/>
                  <a:pt x="181" y="42"/>
                </a:cubicBezTo>
                <a:cubicBezTo>
                  <a:pt x="221" y="2"/>
                  <a:pt x="199" y="14"/>
                  <a:pt x="245" y="0"/>
                </a:cubicBezTo>
                <a:cubicBezTo>
                  <a:pt x="323" y="119"/>
                  <a:pt x="245" y="426"/>
                  <a:pt x="245" y="426"/>
                </a:cubicBezTo>
                <a:cubicBezTo>
                  <a:pt x="236" y="791"/>
                  <a:pt x="243" y="773"/>
                  <a:pt x="213" y="1002"/>
                </a:cubicBezTo>
                <a:cubicBezTo>
                  <a:pt x="217" y="1201"/>
                  <a:pt x="210" y="1401"/>
                  <a:pt x="224" y="1600"/>
                </a:cubicBezTo>
                <a:cubicBezTo>
                  <a:pt x="225" y="1617"/>
                  <a:pt x="277" y="1644"/>
                  <a:pt x="288" y="1653"/>
                </a:cubicBezTo>
                <a:cubicBezTo>
                  <a:pt x="305" y="1667"/>
                  <a:pt x="351" y="1723"/>
                  <a:pt x="373" y="1728"/>
                </a:cubicBezTo>
                <a:cubicBezTo>
                  <a:pt x="461" y="1748"/>
                  <a:pt x="637" y="1755"/>
                  <a:pt x="725" y="1760"/>
                </a:cubicBezTo>
                <a:cubicBezTo>
                  <a:pt x="860" y="1756"/>
                  <a:pt x="995" y="1759"/>
                  <a:pt x="1130" y="1749"/>
                </a:cubicBezTo>
                <a:cubicBezTo>
                  <a:pt x="1157" y="1747"/>
                  <a:pt x="1233" y="1694"/>
                  <a:pt x="1269" y="1685"/>
                </a:cubicBezTo>
                <a:cubicBezTo>
                  <a:pt x="1324" y="1649"/>
                  <a:pt x="1366" y="1596"/>
                  <a:pt x="1408" y="1546"/>
                </a:cubicBezTo>
                <a:cubicBezTo>
                  <a:pt x="1416" y="1536"/>
                  <a:pt x="1423" y="1525"/>
                  <a:pt x="1429" y="1514"/>
                </a:cubicBezTo>
                <a:cubicBezTo>
                  <a:pt x="1434" y="1504"/>
                  <a:pt x="1433" y="1491"/>
                  <a:pt x="1440" y="1482"/>
                </a:cubicBezTo>
                <a:cubicBezTo>
                  <a:pt x="1459" y="1458"/>
                  <a:pt x="1504" y="1418"/>
                  <a:pt x="1504" y="1418"/>
                </a:cubicBezTo>
                <a:cubicBezTo>
                  <a:pt x="1543" y="1255"/>
                  <a:pt x="1504" y="1100"/>
                  <a:pt x="1504" y="9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33" name="Freeform 5"/>
          <p:cNvSpPr>
            <a:spLocks/>
          </p:cNvSpPr>
          <p:nvPr/>
        </p:nvSpPr>
        <p:spPr bwMode="auto">
          <a:xfrm>
            <a:off x="2070100" y="1236663"/>
            <a:ext cx="749300" cy="3149600"/>
          </a:xfrm>
          <a:custGeom>
            <a:avLst/>
            <a:gdLst>
              <a:gd name="T0" fmla="*/ 2147483647 w 472"/>
              <a:gd name="T1" fmla="*/ 2147483647 h 1984"/>
              <a:gd name="T2" fmla="*/ 2147483647 w 472"/>
              <a:gd name="T3" fmla="*/ 2147483647 h 1984"/>
              <a:gd name="T4" fmla="*/ 2147483647 w 472"/>
              <a:gd name="T5" fmla="*/ 2147483647 h 1984"/>
              <a:gd name="T6" fmla="*/ 2147483647 w 472"/>
              <a:gd name="T7" fmla="*/ 2147483647 h 1984"/>
              <a:gd name="T8" fmla="*/ 2147483647 w 472"/>
              <a:gd name="T9" fmla="*/ 2147483647 h 1984"/>
              <a:gd name="T10" fmla="*/ 2147483647 w 472"/>
              <a:gd name="T11" fmla="*/ 2147483647 h 1984"/>
              <a:gd name="T12" fmla="*/ 2147483647 w 472"/>
              <a:gd name="T13" fmla="*/ 2147483647 h 1984"/>
              <a:gd name="T14" fmla="*/ 2147483647 w 472"/>
              <a:gd name="T15" fmla="*/ 2147483647 h 1984"/>
              <a:gd name="T16" fmla="*/ 2147483647 w 472"/>
              <a:gd name="T17" fmla="*/ 2147483647 h 1984"/>
              <a:gd name="T18" fmla="*/ 2147483647 w 472"/>
              <a:gd name="T19" fmla="*/ 2147483647 h 1984"/>
              <a:gd name="T20" fmla="*/ 2147483647 w 472"/>
              <a:gd name="T21" fmla="*/ 2147483647 h 1984"/>
              <a:gd name="T22" fmla="*/ 2147483647 w 472"/>
              <a:gd name="T23" fmla="*/ 2147483647 h 1984"/>
              <a:gd name="T24" fmla="*/ 2147483647 w 472"/>
              <a:gd name="T25" fmla="*/ 0 h 19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1984"/>
              <a:gd name="T41" fmla="*/ 472 w 472"/>
              <a:gd name="T42" fmla="*/ 1984 h 19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1984">
                <a:moveTo>
                  <a:pt x="29" y="1984"/>
                </a:moveTo>
                <a:cubicBezTo>
                  <a:pt x="0" y="1679"/>
                  <a:pt x="31" y="1363"/>
                  <a:pt x="40" y="1056"/>
                </a:cubicBezTo>
                <a:cubicBezTo>
                  <a:pt x="36" y="1020"/>
                  <a:pt x="29" y="985"/>
                  <a:pt x="29" y="949"/>
                </a:cubicBezTo>
                <a:cubicBezTo>
                  <a:pt x="29" y="903"/>
                  <a:pt x="60" y="844"/>
                  <a:pt x="72" y="800"/>
                </a:cubicBezTo>
                <a:cubicBezTo>
                  <a:pt x="80" y="772"/>
                  <a:pt x="72" y="735"/>
                  <a:pt x="93" y="714"/>
                </a:cubicBezTo>
                <a:cubicBezTo>
                  <a:pt x="111" y="696"/>
                  <a:pt x="147" y="661"/>
                  <a:pt x="147" y="661"/>
                </a:cubicBezTo>
                <a:cubicBezTo>
                  <a:pt x="170" y="614"/>
                  <a:pt x="161" y="591"/>
                  <a:pt x="211" y="576"/>
                </a:cubicBezTo>
                <a:cubicBezTo>
                  <a:pt x="236" y="469"/>
                  <a:pt x="202" y="580"/>
                  <a:pt x="243" y="512"/>
                </a:cubicBezTo>
                <a:cubicBezTo>
                  <a:pt x="249" y="502"/>
                  <a:pt x="245" y="488"/>
                  <a:pt x="253" y="480"/>
                </a:cubicBezTo>
                <a:cubicBezTo>
                  <a:pt x="273" y="459"/>
                  <a:pt x="304" y="453"/>
                  <a:pt x="328" y="437"/>
                </a:cubicBezTo>
                <a:cubicBezTo>
                  <a:pt x="360" y="388"/>
                  <a:pt x="340" y="414"/>
                  <a:pt x="392" y="362"/>
                </a:cubicBezTo>
                <a:cubicBezTo>
                  <a:pt x="403" y="351"/>
                  <a:pt x="424" y="330"/>
                  <a:pt x="424" y="330"/>
                </a:cubicBezTo>
                <a:cubicBezTo>
                  <a:pt x="472" y="182"/>
                  <a:pt x="456" y="223"/>
                  <a:pt x="4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34" name="Freeform 6"/>
          <p:cNvSpPr>
            <a:spLocks/>
          </p:cNvSpPr>
          <p:nvPr/>
        </p:nvSpPr>
        <p:spPr bwMode="auto">
          <a:xfrm>
            <a:off x="3792538" y="3810000"/>
            <a:ext cx="1270000" cy="1460500"/>
          </a:xfrm>
          <a:custGeom>
            <a:avLst/>
            <a:gdLst>
              <a:gd name="T0" fmla="*/ 2147483647 w 800"/>
              <a:gd name="T1" fmla="*/ 2147483647 h 920"/>
              <a:gd name="T2" fmla="*/ 2147483647 w 800"/>
              <a:gd name="T3" fmla="*/ 2147483647 h 920"/>
              <a:gd name="T4" fmla="*/ 2147483647 w 800"/>
              <a:gd name="T5" fmla="*/ 2147483647 h 920"/>
              <a:gd name="T6" fmla="*/ 2147483647 w 800"/>
              <a:gd name="T7" fmla="*/ 2147483647 h 920"/>
              <a:gd name="T8" fmla="*/ 2147483647 w 800"/>
              <a:gd name="T9" fmla="*/ 2147483647 h 920"/>
              <a:gd name="T10" fmla="*/ 2147483647 w 800"/>
              <a:gd name="T11" fmla="*/ 2147483647 h 920"/>
              <a:gd name="T12" fmla="*/ 2147483647 w 800"/>
              <a:gd name="T13" fmla="*/ 2147483647 h 920"/>
              <a:gd name="T14" fmla="*/ 2147483647 w 800"/>
              <a:gd name="T15" fmla="*/ 2147483647 h 920"/>
              <a:gd name="T16" fmla="*/ 2147483647 w 800"/>
              <a:gd name="T17" fmla="*/ 2147483647 h 920"/>
              <a:gd name="T18" fmla="*/ 2147483647 w 800"/>
              <a:gd name="T19" fmla="*/ 2147483647 h 920"/>
              <a:gd name="T20" fmla="*/ 2147483647 w 800"/>
              <a:gd name="T21" fmla="*/ 2147483647 h 920"/>
              <a:gd name="T22" fmla="*/ 2147483647 w 800"/>
              <a:gd name="T23" fmla="*/ 2147483647 h 920"/>
              <a:gd name="T24" fmla="*/ 2147483647 w 800"/>
              <a:gd name="T25" fmla="*/ 2147483647 h 920"/>
              <a:gd name="T26" fmla="*/ 2147483647 w 800"/>
              <a:gd name="T27" fmla="*/ 2147483647 h 920"/>
              <a:gd name="T28" fmla="*/ 2147483647 w 800"/>
              <a:gd name="T29" fmla="*/ 2147483647 h 920"/>
              <a:gd name="T30" fmla="*/ 2147483647 w 800"/>
              <a:gd name="T31" fmla="*/ 2147483647 h 920"/>
              <a:gd name="T32" fmla="*/ 2147483647 w 800"/>
              <a:gd name="T33" fmla="*/ 2147483647 h 920"/>
              <a:gd name="T34" fmla="*/ 2147483647 w 800"/>
              <a:gd name="T35" fmla="*/ 2147483647 h 920"/>
              <a:gd name="T36" fmla="*/ 2147483647 w 800"/>
              <a:gd name="T37" fmla="*/ 2147483647 h 920"/>
              <a:gd name="T38" fmla="*/ 2147483647 w 800"/>
              <a:gd name="T39" fmla="*/ 2147483647 h 920"/>
              <a:gd name="T40" fmla="*/ 2147483647 w 800"/>
              <a:gd name="T41" fmla="*/ 0 h 920"/>
              <a:gd name="T42" fmla="*/ 2147483647 w 800"/>
              <a:gd name="T43" fmla="*/ 2147483647 h 920"/>
              <a:gd name="T44" fmla="*/ 0 w 800"/>
              <a:gd name="T45" fmla="*/ 2147483647 h 920"/>
              <a:gd name="T46" fmla="*/ 2147483647 w 800"/>
              <a:gd name="T47" fmla="*/ 2147483647 h 9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0"/>
              <a:gd name="T73" fmla="*/ 0 h 920"/>
              <a:gd name="T74" fmla="*/ 800 w 800"/>
              <a:gd name="T75" fmla="*/ 920 h 9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0" h="920">
                <a:moveTo>
                  <a:pt x="32" y="32"/>
                </a:moveTo>
                <a:cubicBezTo>
                  <a:pt x="28" y="45"/>
                  <a:pt x="11" y="97"/>
                  <a:pt x="11" y="107"/>
                </a:cubicBezTo>
                <a:cubicBezTo>
                  <a:pt x="11" y="239"/>
                  <a:pt x="2" y="373"/>
                  <a:pt x="32" y="501"/>
                </a:cubicBezTo>
                <a:cubicBezTo>
                  <a:pt x="41" y="538"/>
                  <a:pt x="63" y="572"/>
                  <a:pt x="75" y="608"/>
                </a:cubicBezTo>
                <a:cubicBezTo>
                  <a:pt x="92" y="658"/>
                  <a:pt x="106" y="707"/>
                  <a:pt x="150" y="736"/>
                </a:cubicBezTo>
                <a:cubicBezTo>
                  <a:pt x="165" y="783"/>
                  <a:pt x="214" y="876"/>
                  <a:pt x="267" y="896"/>
                </a:cubicBezTo>
                <a:cubicBezTo>
                  <a:pt x="284" y="902"/>
                  <a:pt x="302" y="903"/>
                  <a:pt x="320" y="907"/>
                </a:cubicBezTo>
                <a:cubicBezTo>
                  <a:pt x="341" y="903"/>
                  <a:pt x="362" y="893"/>
                  <a:pt x="384" y="896"/>
                </a:cubicBezTo>
                <a:cubicBezTo>
                  <a:pt x="394" y="897"/>
                  <a:pt x="396" y="916"/>
                  <a:pt x="406" y="917"/>
                </a:cubicBezTo>
                <a:cubicBezTo>
                  <a:pt x="459" y="920"/>
                  <a:pt x="513" y="910"/>
                  <a:pt x="566" y="907"/>
                </a:cubicBezTo>
                <a:cubicBezTo>
                  <a:pt x="634" y="889"/>
                  <a:pt x="699" y="881"/>
                  <a:pt x="758" y="843"/>
                </a:cubicBezTo>
                <a:cubicBezTo>
                  <a:pt x="769" y="807"/>
                  <a:pt x="789" y="793"/>
                  <a:pt x="800" y="757"/>
                </a:cubicBezTo>
                <a:cubicBezTo>
                  <a:pt x="789" y="663"/>
                  <a:pt x="776" y="620"/>
                  <a:pt x="726" y="544"/>
                </a:cubicBezTo>
                <a:cubicBezTo>
                  <a:pt x="688" y="487"/>
                  <a:pt x="713" y="434"/>
                  <a:pt x="630" y="405"/>
                </a:cubicBezTo>
                <a:cubicBezTo>
                  <a:pt x="580" y="330"/>
                  <a:pt x="608" y="355"/>
                  <a:pt x="555" y="320"/>
                </a:cubicBezTo>
                <a:cubicBezTo>
                  <a:pt x="544" y="306"/>
                  <a:pt x="537" y="288"/>
                  <a:pt x="523" y="277"/>
                </a:cubicBezTo>
                <a:cubicBezTo>
                  <a:pt x="514" y="270"/>
                  <a:pt x="500" y="273"/>
                  <a:pt x="491" y="267"/>
                </a:cubicBezTo>
                <a:cubicBezTo>
                  <a:pt x="474" y="255"/>
                  <a:pt x="462" y="238"/>
                  <a:pt x="448" y="224"/>
                </a:cubicBezTo>
                <a:cubicBezTo>
                  <a:pt x="439" y="215"/>
                  <a:pt x="426" y="211"/>
                  <a:pt x="416" y="203"/>
                </a:cubicBezTo>
                <a:cubicBezTo>
                  <a:pt x="397" y="186"/>
                  <a:pt x="363" y="149"/>
                  <a:pt x="363" y="149"/>
                </a:cubicBezTo>
                <a:cubicBezTo>
                  <a:pt x="339" y="78"/>
                  <a:pt x="273" y="24"/>
                  <a:pt x="203" y="0"/>
                </a:cubicBezTo>
                <a:cubicBezTo>
                  <a:pt x="157" y="4"/>
                  <a:pt x="110" y="4"/>
                  <a:pt x="64" y="11"/>
                </a:cubicBezTo>
                <a:cubicBezTo>
                  <a:pt x="42" y="14"/>
                  <a:pt x="0" y="32"/>
                  <a:pt x="0" y="32"/>
                </a:cubicBezTo>
                <a:cubicBezTo>
                  <a:pt x="12" y="100"/>
                  <a:pt x="11" y="74"/>
                  <a:pt x="11" y="1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35" name="Freeform 7"/>
          <p:cNvSpPr>
            <a:spLocks/>
          </p:cNvSpPr>
          <p:nvPr/>
        </p:nvSpPr>
        <p:spPr bwMode="auto">
          <a:xfrm>
            <a:off x="3810000" y="3581400"/>
            <a:ext cx="1420813" cy="1120775"/>
          </a:xfrm>
          <a:custGeom>
            <a:avLst/>
            <a:gdLst>
              <a:gd name="T0" fmla="*/ 0 w 895"/>
              <a:gd name="T1" fmla="*/ 2147483647 h 706"/>
              <a:gd name="T2" fmla="*/ 2147483647 w 895"/>
              <a:gd name="T3" fmla="*/ 2147483647 h 706"/>
              <a:gd name="T4" fmla="*/ 2147483647 w 895"/>
              <a:gd name="T5" fmla="*/ 2147483647 h 706"/>
              <a:gd name="T6" fmla="*/ 2147483647 w 895"/>
              <a:gd name="T7" fmla="*/ 2147483647 h 706"/>
              <a:gd name="T8" fmla="*/ 2147483647 w 895"/>
              <a:gd name="T9" fmla="*/ 2147483647 h 706"/>
              <a:gd name="T10" fmla="*/ 2147483647 w 895"/>
              <a:gd name="T11" fmla="*/ 2147483647 h 706"/>
              <a:gd name="T12" fmla="*/ 2147483647 w 895"/>
              <a:gd name="T13" fmla="*/ 2147483647 h 706"/>
              <a:gd name="T14" fmla="*/ 2147483647 w 895"/>
              <a:gd name="T15" fmla="*/ 2147483647 h 706"/>
              <a:gd name="T16" fmla="*/ 2147483647 w 895"/>
              <a:gd name="T17" fmla="*/ 2147483647 h 706"/>
              <a:gd name="T18" fmla="*/ 2147483647 w 895"/>
              <a:gd name="T19" fmla="*/ 2147483647 h 706"/>
              <a:gd name="T20" fmla="*/ 2147483647 w 895"/>
              <a:gd name="T21" fmla="*/ 2147483647 h 706"/>
              <a:gd name="T22" fmla="*/ 2147483647 w 895"/>
              <a:gd name="T23" fmla="*/ 2147483647 h 706"/>
              <a:gd name="T24" fmla="*/ 2147483647 w 895"/>
              <a:gd name="T25" fmla="*/ 2147483647 h 706"/>
              <a:gd name="T26" fmla="*/ 2147483647 w 895"/>
              <a:gd name="T27" fmla="*/ 2147483647 h 706"/>
              <a:gd name="T28" fmla="*/ 2147483647 w 895"/>
              <a:gd name="T29" fmla="*/ 2147483647 h 706"/>
              <a:gd name="T30" fmla="*/ 2147483647 w 895"/>
              <a:gd name="T31" fmla="*/ 2147483647 h 706"/>
              <a:gd name="T32" fmla="*/ 2147483647 w 895"/>
              <a:gd name="T33" fmla="*/ 2147483647 h 706"/>
              <a:gd name="T34" fmla="*/ 2147483647 w 895"/>
              <a:gd name="T35" fmla="*/ 2147483647 h 7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5"/>
              <a:gd name="T55" fmla="*/ 0 h 706"/>
              <a:gd name="T56" fmla="*/ 895 w 895"/>
              <a:gd name="T57" fmla="*/ 706 h 7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5" h="706">
                <a:moveTo>
                  <a:pt x="0" y="172"/>
                </a:moveTo>
                <a:cubicBezTo>
                  <a:pt x="4" y="137"/>
                  <a:pt x="4" y="101"/>
                  <a:pt x="11" y="66"/>
                </a:cubicBezTo>
                <a:cubicBezTo>
                  <a:pt x="15" y="44"/>
                  <a:pt x="32" y="2"/>
                  <a:pt x="32" y="2"/>
                </a:cubicBezTo>
                <a:cubicBezTo>
                  <a:pt x="115" y="12"/>
                  <a:pt x="170" y="4"/>
                  <a:pt x="256" y="12"/>
                </a:cubicBezTo>
                <a:cubicBezTo>
                  <a:pt x="340" y="41"/>
                  <a:pt x="213" y="0"/>
                  <a:pt x="363" y="34"/>
                </a:cubicBezTo>
                <a:cubicBezTo>
                  <a:pt x="385" y="39"/>
                  <a:pt x="427" y="55"/>
                  <a:pt x="427" y="55"/>
                </a:cubicBezTo>
                <a:cubicBezTo>
                  <a:pt x="438" y="69"/>
                  <a:pt x="444" y="88"/>
                  <a:pt x="459" y="98"/>
                </a:cubicBezTo>
                <a:cubicBezTo>
                  <a:pt x="488" y="117"/>
                  <a:pt x="526" y="121"/>
                  <a:pt x="555" y="140"/>
                </a:cubicBezTo>
                <a:cubicBezTo>
                  <a:pt x="508" y="187"/>
                  <a:pt x="543" y="140"/>
                  <a:pt x="576" y="172"/>
                </a:cubicBezTo>
                <a:cubicBezTo>
                  <a:pt x="587" y="182"/>
                  <a:pt x="578" y="203"/>
                  <a:pt x="587" y="215"/>
                </a:cubicBezTo>
                <a:cubicBezTo>
                  <a:pt x="597" y="229"/>
                  <a:pt x="617" y="235"/>
                  <a:pt x="629" y="247"/>
                </a:cubicBezTo>
                <a:cubicBezTo>
                  <a:pt x="638" y="256"/>
                  <a:pt x="642" y="270"/>
                  <a:pt x="651" y="279"/>
                </a:cubicBezTo>
                <a:cubicBezTo>
                  <a:pt x="684" y="312"/>
                  <a:pt x="736" y="315"/>
                  <a:pt x="779" y="322"/>
                </a:cubicBezTo>
                <a:cubicBezTo>
                  <a:pt x="810" y="452"/>
                  <a:pt x="779" y="290"/>
                  <a:pt x="779" y="396"/>
                </a:cubicBezTo>
                <a:cubicBezTo>
                  <a:pt x="779" y="468"/>
                  <a:pt x="810" y="529"/>
                  <a:pt x="821" y="599"/>
                </a:cubicBezTo>
                <a:cubicBezTo>
                  <a:pt x="836" y="690"/>
                  <a:pt x="817" y="651"/>
                  <a:pt x="853" y="706"/>
                </a:cubicBezTo>
                <a:cubicBezTo>
                  <a:pt x="864" y="702"/>
                  <a:pt x="883" y="706"/>
                  <a:pt x="885" y="695"/>
                </a:cubicBezTo>
                <a:cubicBezTo>
                  <a:pt x="895" y="635"/>
                  <a:pt x="864" y="546"/>
                  <a:pt x="864" y="4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36" name="Oval 8"/>
          <p:cNvSpPr>
            <a:spLocks noChangeArrowheads="1"/>
          </p:cNvSpPr>
          <p:nvPr/>
        </p:nvSpPr>
        <p:spPr bwMode="auto">
          <a:xfrm>
            <a:off x="3810000" y="990600"/>
            <a:ext cx="1524000" cy="12192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37" name="Oval 9"/>
          <p:cNvSpPr>
            <a:spLocks noChangeArrowheads="1"/>
          </p:cNvSpPr>
          <p:nvPr/>
        </p:nvSpPr>
        <p:spPr bwMode="auto">
          <a:xfrm>
            <a:off x="4343400" y="2209800"/>
            <a:ext cx="7620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38" name="Freeform 10"/>
          <p:cNvSpPr>
            <a:spLocks/>
          </p:cNvSpPr>
          <p:nvPr/>
        </p:nvSpPr>
        <p:spPr bwMode="auto">
          <a:xfrm>
            <a:off x="5092700" y="1485900"/>
            <a:ext cx="719138" cy="768350"/>
          </a:xfrm>
          <a:custGeom>
            <a:avLst/>
            <a:gdLst>
              <a:gd name="T0" fmla="*/ 2147483647 w 453"/>
              <a:gd name="T1" fmla="*/ 2147483647 h 484"/>
              <a:gd name="T2" fmla="*/ 2147483647 w 453"/>
              <a:gd name="T3" fmla="*/ 2147483647 h 484"/>
              <a:gd name="T4" fmla="*/ 2147483647 w 453"/>
              <a:gd name="T5" fmla="*/ 2147483647 h 484"/>
              <a:gd name="T6" fmla="*/ 2147483647 w 453"/>
              <a:gd name="T7" fmla="*/ 2147483647 h 484"/>
              <a:gd name="T8" fmla="*/ 2147483647 w 453"/>
              <a:gd name="T9" fmla="*/ 2147483647 h 484"/>
              <a:gd name="T10" fmla="*/ 2147483647 w 453"/>
              <a:gd name="T11" fmla="*/ 2147483647 h 484"/>
              <a:gd name="T12" fmla="*/ 2147483647 w 453"/>
              <a:gd name="T13" fmla="*/ 2147483647 h 484"/>
              <a:gd name="T14" fmla="*/ 2147483647 w 453"/>
              <a:gd name="T15" fmla="*/ 2147483647 h 484"/>
              <a:gd name="T16" fmla="*/ 2147483647 w 453"/>
              <a:gd name="T17" fmla="*/ 2147483647 h 484"/>
              <a:gd name="T18" fmla="*/ 2147483647 w 453"/>
              <a:gd name="T19" fmla="*/ 2147483647 h 484"/>
              <a:gd name="T20" fmla="*/ 2147483647 w 453"/>
              <a:gd name="T21" fmla="*/ 2147483647 h 484"/>
              <a:gd name="T22" fmla="*/ 2147483647 w 453"/>
              <a:gd name="T23" fmla="*/ 2147483647 h 4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3"/>
              <a:gd name="T37" fmla="*/ 0 h 484"/>
              <a:gd name="T38" fmla="*/ 453 w 453"/>
              <a:gd name="T39" fmla="*/ 484 h 4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3" h="484">
                <a:moveTo>
                  <a:pt x="35" y="355"/>
                </a:moveTo>
                <a:cubicBezTo>
                  <a:pt x="120" y="310"/>
                  <a:pt x="173" y="249"/>
                  <a:pt x="216" y="163"/>
                </a:cubicBezTo>
                <a:cubicBezTo>
                  <a:pt x="228" y="103"/>
                  <a:pt x="240" y="54"/>
                  <a:pt x="301" y="35"/>
                </a:cubicBezTo>
                <a:cubicBezTo>
                  <a:pt x="352" y="0"/>
                  <a:pt x="374" y="16"/>
                  <a:pt x="429" y="35"/>
                </a:cubicBezTo>
                <a:cubicBezTo>
                  <a:pt x="436" y="42"/>
                  <a:pt x="450" y="46"/>
                  <a:pt x="451" y="56"/>
                </a:cubicBezTo>
                <a:cubicBezTo>
                  <a:pt x="453" y="88"/>
                  <a:pt x="453" y="211"/>
                  <a:pt x="408" y="248"/>
                </a:cubicBezTo>
                <a:cubicBezTo>
                  <a:pt x="396" y="258"/>
                  <a:pt x="379" y="262"/>
                  <a:pt x="365" y="269"/>
                </a:cubicBezTo>
                <a:cubicBezTo>
                  <a:pt x="338" y="297"/>
                  <a:pt x="305" y="314"/>
                  <a:pt x="280" y="344"/>
                </a:cubicBezTo>
                <a:cubicBezTo>
                  <a:pt x="250" y="380"/>
                  <a:pt x="265" y="387"/>
                  <a:pt x="216" y="419"/>
                </a:cubicBezTo>
                <a:cubicBezTo>
                  <a:pt x="144" y="467"/>
                  <a:pt x="170" y="443"/>
                  <a:pt x="131" y="483"/>
                </a:cubicBezTo>
                <a:cubicBezTo>
                  <a:pt x="95" y="479"/>
                  <a:pt x="58" y="484"/>
                  <a:pt x="24" y="472"/>
                </a:cubicBezTo>
                <a:cubicBezTo>
                  <a:pt x="0" y="463"/>
                  <a:pt x="17" y="371"/>
                  <a:pt x="35" y="35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39" name="Rectangle 11"/>
          <p:cNvSpPr>
            <a:spLocks noChangeArrowheads="1"/>
          </p:cNvSpPr>
          <p:nvPr/>
        </p:nvSpPr>
        <p:spPr bwMode="auto">
          <a:xfrm>
            <a:off x="5029200" y="10668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40" name="Rectangle 12"/>
          <p:cNvSpPr>
            <a:spLocks noChangeArrowheads="1"/>
          </p:cNvSpPr>
          <p:nvPr/>
        </p:nvSpPr>
        <p:spPr bwMode="auto">
          <a:xfrm>
            <a:off x="4953000" y="20574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41" name="Freeform 13"/>
          <p:cNvSpPr>
            <a:spLocks/>
          </p:cNvSpPr>
          <p:nvPr/>
        </p:nvSpPr>
        <p:spPr bwMode="auto">
          <a:xfrm>
            <a:off x="4995863" y="3979863"/>
            <a:ext cx="320675" cy="896937"/>
          </a:xfrm>
          <a:custGeom>
            <a:avLst/>
            <a:gdLst>
              <a:gd name="T0" fmla="*/ 0 w 202"/>
              <a:gd name="T1" fmla="*/ 2147483647 h 565"/>
              <a:gd name="T2" fmla="*/ 2147483647 w 202"/>
              <a:gd name="T3" fmla="*/ 2147483647 h 565"/>
              <a:gd name="T4" fmla="*/ 2147483647 w 202"/>
              <a:gd name="T5" fmla="*/ 2147483647 h 565"/>
              <a:gd name="T6" fmla="*/ 2147483647 w 202"/>
              <a:gd name="T7" fmla="*/ 0 h 565"/>
              <a:gd name="T8" fmla="*/ 0 60000 65536"/>
              <a:gd name="T9" fmla="*/ 0 60000 65536"/>
              <a:gd name="T10" fmla="*/ 0 60000 65536"/>
              <a:gd name="T11" fmla="*/ 0 60000 65536"/>
              <a:gd name="T12" fmla="*/ 0 w 202"/>
              <a:gd name="T13" fmla="*/ 0 h 565"/>
              <a:gd name="T14" fmla="*/ 202 w 202"/>
              <a:gd name="T15" fmla="*/ 565 h 565"/>
            </a:gdLst>
            <a:ahLst/>
            <a:cxnLst>
              <a:cxn ang="T8">
                <a:pos x="T0" y="T1"/>
              </a:cxn>
              <a:cxn ang="T9">
                <a:pos x="T2" y="T3"/>
              </a:cxn>
              <a:cxn ang="T10">
                <a:pos x="T4" y="T5"/>
              </a:cxn>
              <a:cxn ang="T11">
                <a:pos x="T6" y="T7"/>
              </a:cxn>
            </a:cxnLst>
            <a:rect l="T12" t="T13" r="T14" b="T15"/>
            <a:pathLst>
              <a:path w="202" h="565">
                <a:moveTo>
                  <a:pt x="0" y="501"/>
                </a:moveTo>
                <a:cubicBezTo>
                  <a:pt x="36" y="537"/>
                  <a:pt x="69" y="549"/>
                  <a:pt x="117" y="565"/>
                </a:cubicBezTo>
                <a:cubicBezTo>
                  <a:pt x="165" y="553"/>
                  <a:pt x="187" y="549"/>
                  <a:pt x="202" y="501"/>
                </a:cubicBezTo>
                <a:cubicBezTo>
                  <a:pt x="195" y="333"/>
                  <a:pt x="170" y="166"/>
                  <a:pt x="17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42" name="Freeform 14"/>
          <p:cNvSpPr>
            <a:spLocks/>
          </p:cNvSpPr>
          <p:nvPr/>
        </p:nvSpPr>
        <p:spPr bwMode="auto">
          <a:xfrm>
            <a:off x="3490913" y="560388"/>
            <a:ext cx="1774825" cy="3419475"/>
          </a:xfrm>
          <a:custGeom>
            <a:avLst/>
            <a:gdLst>
              <a:gd name="T0" fmla="*/ 2147483647 w 1118"/>
              <a:gd name="T1" fmla="*/ 2147483647 h 2154"/>
              <a:gd name="T2" fmla="*/ 2147483647 w 1118"/>
              <a:gd name="T3" fmla="*/ 2147483647 h 2154"/>
              <a:gd name="T4" fmla="*/ 2147483647 w 1118"/>
              <a:gd name="T5" fmla="*/ 2147483647 h 2154"/>
              <a:gd name="T6" fmla="*/ 2147483647 w 1118"/>
              <a:gd name="T7" fmla="*/ 2147483647 h 2154"/>
              <a:gd name="T8" fmla="*/ 2147483647 w 1118"/>
              <a:gd name="T9" fmla="*/ 2147483647 h 2154"/>
              <a:gd name="T10" fmla="*/ 2147483647 w 1118"/>
              <a:gd name="T11" fmla="*/ 2147483647 h 2154"/>
              <a:gd name="T12" fmla="*/ 2147483647 w 1118"/>
              <a:gd name="T13" fmla="*/ 2147483647 h 2154"/>
              <a:gd name="T14" fmla="*/ 2147483647 w 1118"/>
              <a:gd name="T15" fmla="*/ 2147483647 h 2154"/>
              <a:gd name="T16" fmla="*/ 2147483647 w 1118"/>
              <a:gd name="T17" fmla="*/ 2147483647 h 2154"/>
              <a:gd name="T18" fmla="*/ 2147483647 w 1118"/>
              <a:gd name="T19" fmla="*/ 2147483647 h 2154"/>
              <a:gd name="T20" fmla="*/ 2147483647 w 1118"/>
              <a:gd name="T21" fmla="*/ 2147483647 h 2154"/>
              <a:gd name="T22" fmla="*/ 2147483647 w 1118"/>
              <a:gd name="T23" fmla="*/ 2147483647 h 2154"/>
              <a:gd name="T24" fmla="*/ 2147483647 w 1118"/>
              <a:gd name="T25" fmla="*/ 2147483647 h 2154"/>
              <a:gd name="T26" fmla="*/ 2147483647 w 1118"/>
              <a:gd name="T27" fmla="*/ 2147483647 h 2154"/>
              <a:gd name="T28" fmla="*/ 2147483647 w 1118"/>
              <a:gd name="T29" fmla="*/ 2147483647 h 2154"/>
              <a:gd name="T30" fmla="*/ 2147483647 w 1118"/>
              <a:gd name="T31" fmla="*/ 2147483647 h 2154"/>
              <a:gd name="T32" fmla="*/ 2147483647 w 1118"/>
              <a:gd name="T33" fmla="*/ 2147483647 h 2154"/>
              <a:gd name="T34" fmla="*/ 2147483647 w 1118"/>
              <a:gd name="T35" fmla="*/ 2147483647 h 2154"/>
              <a:gd name="T36" fmla="*/ 2147483647 w 1118"/>
              <a:gd name="T37" fmla="*/ 2147483647 h 2154"/>
              <a:gd name="T38" fmla="*/ 2147483647 w 1118"/>
              <a:gd name="T39" fmla="*/ 2147483647 h 2154"/>
              <a:gd name="T40" fmla="*/ 2147483647 w 1118"/>
              <a:gd name="T41" fmla="*/ 2147483647 h 2154"/>
              <a:gd name="T42" fmla="*/ 2147483647 w 1118"/>
              <a:gd name="T43" fmla="*/ 2147483647 h 2154"/>
              <a:gd name="T44" fmla="*/ 2147483647 w 1118"/>
              <a:gd name="T45" fmla="*/ 2147483647 h 2154"/>
              <a:gd name="T46" fmla="*/ 2147483647 w 1118"/>
              <a:gd name="T47" fmla="*/ 2147483647 h 2154"/>
              <a:gd name="T48" fmla="*/ 2147483647 w 1118"/>
              <a:gd name="T49" fmla="*/ 2147483647 h 2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8"/>
              <a:gd name="T76" fmla="*/ 0 h 2154"/>
              <a:gd name="T77" fmla="*/ 1118 w 1118"/>
              <a:gd name="T78" fmla="*/ 2154 h 2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8" h="2154">
                <a:moveTo>
                  <a:pt x="1118" y="2154"/>
                </a:moveTo>
                <a:cubicBezTo>
                  <a:pt x="1110" y="2065"/>
                  <a:pt x="1109" y="2001"/>
                  <a:pt x="1033" y="1951"/>
                </a:cubicBezTo>
                <a:cubicBezTo>
                  <a:pt x="983" y="1876"/>
                  <a:pt x="1011" y="1901"/>
                  <a:pt x="958" y="1866"/>
                </a:cubicBezTo>
                <a:cubicBezTo>
                  <a:pt x="923" y="1813"/>
                  <a:pt x="875" y="1772"/>
                  <a:pt x="830" y="1727"/>
                </a:cubicBezTo>
                <a:cubicBezTo>
                  <a:pt x="787" y="1684"/>
                  <a:pt x="745" y="1642"/>
                  <a:pt x="702" y="1599"/>
                </a:cubicBezTo>
                <a:cubicBezTo>
                  <a:pt x="693" y="1590"/>
                  <a:pt x="690" y="1576"/>
                  <a:pt x="681" y="1567"/>
                </a:cubicBezTo>
                <a:cubicBezTo>
                  <a:pt x="646" y="1532"/>
                  <a:pt x="640" y="1542"/>
                  <a:pt x="606" y="1514"/>
                </a:cubicBezTo>
                <a:cubicBezTo>
                  <a:pt x="560" y="1477"/>
                  <a:pt x="572" y="1440"/>
                  <a:pt x="521" y="1407"/>
                </a:cubicBezTo>
                <a:cubicBezTo>
                  <a:pt x="498" y="1372"/>
                  <a:pt x="414" y="1268"/>
                  <a:pt x="382" y="1247"/>
                </a:cubicBezTo>
                <a:cubicBezTo>
                  <a:pt x="356" y="1230"/>
                  <a:pt x="348" y="1228"/>
                  <a:pt x="329" y="1204"/>
                </a:cubicBezTo>
                <a:cubicBezTo>
                  <a:pt x="306" y="1174"/>
                  <a:pt x="275" y="1151"/>
                  <a:pt x="254" y="1119"/>
                </a:cubicBezTo>
                <a:cubicBezTo>
                  <a:pt x="247" y="1108"/>
                  <a:pt x="242" y="1096"/>
                  <a:pt x="233" y="1087"/>
                </a:cubicBezTo>
                <a:cubicBezTo>
                  <a:pt x="185" y="1039"/>
                  <a:pt x="209" y="1101"/>
                  <a:pt x="158" y="1023"/>
                </a:cubicBezTo>
                <a:cubicBezTo>
                  <a:pt x="134" y="986"/>
                  <a:pt x="126" y="959"/>
                  <a:pt x="94" y="927"/>
                </a:cubicBezTo>
                <a:cubicBezTo>
                  <a:pt x="78" y="879"/>
                  <a:pt x="69" y="830"/>
                  <a:pt x="41" y="788"/>
                </a:cubicBezTo>
                <a:cubicBezTo>
                  <a:pt x="0" y="633"/>
                  <a:pt x="11" y="584"/>
                  <a:pt x="30" y="362"/>
                </a:cubicBezTo>
                <a:cubicBezTo>
                  <a:pt x="32" y="338"/>
                  <a:pt x="64" y="308"/>
                  <a:pt x="73" y="287"/>
                </a:cubicBezTo>
                <a:cubicBezTo>
                  <a:pt x="82" y="266"/>
                  <a:pt x="78" y="239"/>
                  <a:pt x="94" y="223"/>
                </a:cubicBezTo>
                <a:cubicBezTo>
                  <a:pt x="123" y="196"/>
                  <a:pt x="153" y="174"/>
                  <a:pt x="190" y="159"/>
                </a:cubicBezTo>
                <a:cubicBezTo>
                  <a:pt x="211" y="151"/>
                  <a:pt x="254" y="138"/>
                  <a:pt x="254" y="138"/>
                </a:cubicBezTo>
                <a:cubicBezTo>
                  <a:pt x="318" y="74"/>
                  <a:pt x="448" y="69"/>
                  <a:pt x="532" y="52"/>
                </a:cubicBezTo>
                <a:cubicBezTo>
                  <a:pt x="600" y="54"/>
                  <a:pt x="849" y="0"/>
                  <a:pt x="905" y="127"/>
                </a:cubicBezTo>
                <a:cubicBezTo>
                  <a:pt x="943" y="214"/>
                  <a:pt x="904" y="170"/>
                  <a:pt x="948" y="212"/>
                </a:cubicBezTo>
                <a:cubicBezTo>
                  <a:pt x="965" y="362"/>
                  <a:pt x="952" y="512"/>
                  <a:pt x="926" y="660"/>
                </a:cubicBezTo>
                <a:cubicBezTo>
                  <a:pt x="917" y="797"/>
                  <a:pt x="894" y="927"/>
                  <a:pt x="894" y="10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43" name="Freeform 15"/>
          <p:cNvSpPr>
            <a:spLocks/>
          </p:cNvSpPr>
          <p:nvPr/>
        </p:nvSpPr>
        <p:spPr bwMode="auto">
          <a:xfrm>
            <a:off x="3302000" y="390525"/>
            <a:ext cx="1920875" cy="3995738"/>
          </a:xfrm>
          <a:custGeom>
            <a:avLst/>
            <a:gdLst>
              <a:gd name="T0" fmla="*/ 2147483647 w 1210"/>
              <a:gd name="T1" fmla="*/ 2147483647 h 2517"/>
              <a:gd name="T2" fmla="*/ 2147483647 w 1210"/>
              <a:gd name="T3" fmla="*/ 2147483647 h 2517"/>
              <a:gd name="T4" fmla="*/ 2147483647 w 1210"/>
              <a:gd name="T5" fmla="*/ 2147483647 h 2517"/>
              <a:gd name="T6" fmla="*/ 2147483647 w 1210"/>
              <a:gd name="T7" fmla="*/ 2147483647 h 2517"/>
              <a:gd name="T8" fmla="*/ 2147483647 w 1210"/>
              <a:gd name="T9" fmla="*/ 2147483647 h 2517"/>
              <a:gd name="T10" fmla="*/ 2147483647 w 1210"/>
              <a:gd name="T11" fmla="*/ 2147483647 h 2517"/>
              <a:gd name="T12" fmla="*/ 2147483647 w 1210"/>
              <a:gd name="T13" fmla="*/ 2147483647 h 2517"/>
              <a:gd name="T14" fmla="*/ 2147483647 w 1210"/>
              <a:gd name="T15" fmla="*/ 2147483647 h 2517"/>
              <a:gd name="T16" fmla="*/ 2147483647 w 1210"/>
              <a:gd name="T17" fmla="*/ 2147483647 h 2517"/>
              <a:gd name="T18" fmla="*/ 2147483647 w 1210"/>
              <a:gd name="T19" fmla="*/ 2147483647 h 2517"/>
              <a:gd name="T20" fmla="*/ 2147483647 w 1210"/>
              <a:gd name="T21" fmla="*/ 2147483647 h 2517"/>
              <a:gd name="T22" fmla="*/ 0 w 1210"/>
              <a:gd name="T23" fmla="*/ 2147483647 h 2517"/>
              <a:gd name="T24" fmla="*/ 2147483647 w 1210"/>
              <a:gd name="T25" fmla="*/ 2147483647 h 2517"/>
              <a:gd name="T26" fmla="*/ 2147483647 w 1210"/>
              <a:gd name="T27" fmla="*/ 2147483647 h 2517"/>
              <a:gd name="T28" fmla="*/ 2147483647 w 1210"/>
              <a:gd name="T29" fmla="*/ 2147483647 h 2517"/>
              <a:gd name="T30" fmla="*/ 2147483647 w 1210"/>
              <a:gd name="T31" fmla="*/ 2147483647 h 2517"/>
              <a:gd name="T32" fmla="*/ 2147483647 w 1210"/>
              <a:gd name="T33" fmla="*/ 2147483647 h 2517"/>
              <a:gd name="T34" fmla="*/ 2147483647 w 1210"/>
              <a:gd name="T35" fmla="*/ 2147483647 h 2517"/>
              <a:gd name="T36" fmla="*/ 2147483647 w 1210"/>
              <a:gd name="T37" fmla="*/ 2147483647 h 2517"/>
              <a:gd name="T38" fmla="*/ 2147483647 w 1210"/>
              <a:gd name="T39" fmla="*/ 2147483647 h 2517"/>
              <a:gd name="T40" fmla="*/ 2147483647 w 1210"/>
              <a:gd name="T41" fmla="*/ 2147483647 h 2517"/>
              <a:gd name="T42" fmla="*/ 2147483647 w 1210"/>
              <a:gd name="T43" fmla="*/ 2147483647 h 2517"/>
              <a:gd name="T44" fmla="*/ 2147483647 w 1210"/>
              <a:gd name="T45" fmla="*/ 2147483647 h 2517"/>
              <a:gd name="T46" fmla="*/ 2147483647 w 1210"/>
              <a:gd name="T47" fmla="*/ 2147483647 h 2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0"/>
              <a:gd name="T73" fmla="*/ 0 h 2517"/>
              <a:gd name="T74" fmla="*/ 1210 w 1210"/>
              <a:gd name="T75" fmla="*/ 2517 h 2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0" h="2517">
                <a:moveTo>
                  <a:pt x="1184" y="2517"/>
                </a:moveTo>
                <a:cubicBezTo>
                  <a:pt x="1071" y="2404"/>
                  <a:pt x="1210" y="2223"/>
                  <a:pt x="1056" y="2122"/>
                </a:cubicBezTo>
                <a:cubicBezTo>
                  <a:pt x="1040" y="2098"/>
                  <a:pt x="1036" y="2086"/>
                  <a:pt x="1013" y="2069"/>
                </a:cubicBezTo>
                <a:cubicBezTo>
                  <a:pt x="992" y="2054"/>
                  <a:pt x="949" y="2026"/>
                  <a:pt x="949" y="2026"/>
                </a:cubicBezTo>
                <a:cubicBezTo>
                  <a:pt x="889" y="1935"/>
                  <a:pt x="806" y="1852"/>
                  <a:pt x="725" y="1781"/>
                </a:cubicBezTo>
                <a:cubicBezTo>
                  <a:pt x="662" y="1726"/>
                  <a:pt x="614" y="1656"/>
                  <a:pt x="544" y="1610"/>
                </a:cubicBezTo>
                <a:cubicBezTo>
                  <a:pt x="494" y="1535"/>
                  <a:pt x="522" y="1560"/>
                  <a:pt x="469" y="1525"/>
                </a:cubicBezTo>
                <a:cubicBezTo>
                  <a:pt x="456" y="1483"/>
                  <a:pt x="441" y="1474"/>
                  <a:pt x="405" y="1450"/>
                </a:cubicBezTo>
                <a:cubicBezTo>
                  <a:pt x="379" y="1410"/>
                  <a:pt x="343" y="1388"/>
                  <a:pt x="309" y="1354"/>
                </a:cubicBezTo>
                <a:cubicBezTo>
                  <a:pt x="281" y="1326"/>
                  <a:pt x="260" y="1288"/>
                  <a:pt x="235" y="1258"/>
                </a:cubicBezTo>
                <a:cubicBezTo>
                  <a:pt x="145" y="1153"/>
                  <a:pt x="44" y="1080"/>
                  <a:pt x="11" y="938"/>
                </a:cubicBezTo>
                <a:cubicBezTo>
                  <a:pt x="7" y="863"/>
                  <a:pt x="0" y="789"/>
                  <a:pt x="0" y="714"/>
                </a:cubicBezTo>
                <a:cubicBezTo>
                  <a:pt x="0" y="564"/>
                  <a:pt x="12" y="301"/>
                  <a:pt x="192" y="245"/>
                </a:cubicBezTo>
                <a:cubicBezTo>
                  <a:pt x="206" y="204"/>
                  <a:pt x="214" y="194"/>
                  <a:pt x="256" y="181"/>
                </a:cubicBezTo>
                <a:cubicBezTo>
                  <a:pt x="308" y="129"/>
                  <a:pt x="288" y="121"/>
                  <a:pt x="320" y="170"/>
                </a:cubicBezTo>
                <a:cubicBezTo>
                  <a:pt x="359" y="156"/>
                  <a:pt x="398" y="141"/>
                  <a:pt x="437" y="127"/>
                </a:cubicBezTo>
                <a:cubicBezTo>
                  <a:pt x="480" y="64"/>
                  <a:pt x="431" y="120"/>
                  <a:pt x="512" y="85"/>
                </a:cubicBezTo>
                <a:cubicBezTo>
                  <a:pt x="521" y="81"/>
                  <a:pt x="524" y="68"/>
                  <a:pt x="533" y="63"/>
                </a:cubicBezTo>
                <a:cubicBezTo>
                  <a:pt x="585" y="37"/>
                  <a:pt x="649" y="29"/>
                  <a:pt x="704" y="10"/>
                </a:cubicBezTo>
                <a:cubicBezTo>
                  <a:pt x="857" y="16"/>
                  <a:pt x="944" y="0"/>
                  <a:pt x="1067" y="42"/>
                </a:cubicBezTo>
                <a:cubicBezTo>
                  <a:pt x="1115" y="114"/>
                  <a:pt x="1091" y="88"/>
                  <a:pt x="1131" y="127"/>
                </a:cubicBezTo>
                <a:cubicBezTo>
                  <a:pt x="1186" y="305"/>
                  <a:pt x="1144" y="156"/>
                  <a:pt x="1131" y="618"/>
                </a:cubicBezTo>
                <a:cubicBezTo>
                  <a:pt x="1128" y="727"/>
                  <a:pt x="1139" y="938"/>
                  <a:pt x="1099" y="1066"/>
                </a:cubicBezTo>
                <a:cubicBezTo>
                  <a:pt x="1094" y="1105"/>
                  <a:pt x="1077" y="1173"/>
                  <a:pt x="1077" y="12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44" name="Line 16"/>
          <p:cNvSpPr>
            <a:spLocks noChangeShapeType="1"/>
          </p:cNvSpPr>
          <p:nvPr/>
        </p:nvSpPr>
        <p:spPr bwMode="auto">
          <a:xfrm flipH="1">
            <a:off x="5029200" y="2209800"/>
            <a:ext cx="762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45" name="Freeform 17"/>
          <p:cNvSpPr>
            <a:spLocks/>
          </p:cNvSpPr>
          <p:nvPr/>
        </p:nvSpPr>
        <p:spPr bwMode="auto">
          <a:xfrm>
            <a:off x="5080000" y="2252663"/>
            <a:ext cx="101600" cy="117475"/>
          </a:xfrm>
          <a:custGeom>
            <a:avLst/>
            <a:gdLst>
              <a:gd name="T0" fmla="*/ 0 w 64"/>
              <a:gd name="T1" fmla="*/ 2147483647 h 74"/>
              <a:gd name="T2" fmla="*/ 2147483647 w 64"/>
              <a:gd name="T3" fmla="*/ 0 h 74"/>
              <a:gd name="T4" fmla="*/ 0 60000 65536"/>
              <a:gd name="T5" fmla="*/ 0 60000 65536"/>
              <a:gd name="T6" fmla="*/ 0 w 64"/>
              <a:gd name="T7" fmla="*/ 0 h 74"/>
              <a:gd name="T8" fmla="*/ 64 w 64"/>
              <a:gd name="T9" fmla="*/ 74 h 74"/>
            </a:gdLst>
            <a:ahLst/>
            <a:cxnLst>
              <a:cxn ang="T4">
                <a:pos x="T0" y="T1"/>
              </a:cxn>
              <a:cxn ang="T5">
                <a:pos x="T2" y="T3"/>
              </a:cxn>
            </a:cxnLst>
            <a:rect l="T6" t="T7" r="T8" b="T9"/>
            <a:pathLst>
              <a:path w="64" h="74">
                <a:moveTo>
                  <a:pt x="0" y="74"/>
                </a:moveTo>
                <a:cubicBezTo>
                  <a:pt x="33" y="52"/>
                  <a:pt x="46" y="34"/>
                  <a:pt x="6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46" name="Freeform 18"/>
          <p:cNvSpPr>
            <a:spLocks/>
          </p:cNvSpPr>
          <p:nvPr/>
        </p:nvSpPr>
        <p:spPr bwMode="auto">
          <a:xfrm>
            <a:off x="4013200" y="2489200"/>
            <a:ext cx="322263" cy="33338"/>
          </a:xfrm>
          <a:custGeom>
            <a:avLst/>
            <a:gdLst>
              <a:gd name="T0" fmla="*/ 2147483647 w 203"/>
              <a:gd name="T1" fmla="*/ 2147483647 h 21"/>
              <a:gd name="T2" fmla="*/ 0 w 203"/>
              <a:gd name="T3" fmla="*/ 0 h 21"/>
              <a:gd name="T4" fmla="*/ 0 60000 65536"/>
              <a:gd name="T5" fmla="*/ 0 60000 65536"/>
              <a:gd name="T6" fmla="*/ 0 w 203"/>
              <a:gd name="T7" fmla="*/ 0 h 21"/>
              <a:gd name="T8" fmla="*/ 203 w 203"/>
              <a:gd name="T9" fmla="*/ 21 h 21"/>
            </a:gdLst>
            <a:ahLst/>
            <a:cxnLst>
              <a:cxn ang="T4">
                <a:pos x="T0" y="T1"/>
              </a:cxn>
              <a:cxn ang="T5">
                <a:pos x="T2" y="T3"/>
              </a:cxn>
            </a:cxnLst>
            <a:rect l="T6" t="T7" r="T8" b="T9"/>
            <a:pathLst>
              <a:path w="203" h="21">
                <a:moveTo>
                  <a:pt x="203" y="21"/>
                </a:moveTo>
                <a:cubicBezTo>
                  <a:pt x="133" y="15"/>
                  <a:pt x="68"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47" name="Freeform 19"/>
          <p:cNvSpPr>
            <a:spLocks/>
          </p:cNvSpPr>
          <p:nvPr/>
        </p:nvSpPr>
        <p:spPr bwMode="auto">
          <a:xfrm>
            <a:off x="2484438" y="2471738"/>
            <a:ext cx="1257300" cy="1965325"/>
          </a:xfrm>
          <a:custGeom>
            <a:avLst/>
            <a:gdLst>
              <a:gd name="T0" fmla="*/ 2147483647 w 792"/>
              <a:gd name="T1" fmla="*/ 0 h 1238"/>
              <a:gd name="T2" fmla="*/ 2147483647 w 792"/>
              <a:gd name="T3" fmla="*/ 2147483647 h 1238"/>
              <a:gd name="T4" fmla="*/ 2147483647 w 792"/>
              <a:gd name="T5" fmla="*/ 2147483647 h 1238"/>
              <a:gd name="T6" fmla="*/ 2147483647 w 792"/>
              <a:gd name="T7" fmla="*/ 2147483647 h 1238"/>
              <a:gd name="T8" fmla="*/ 2147483647 w 792"/>
              <a:gd name="T9" fmla="*/ 2147483647 h 1238"/>
              <a:gd name="T10" fmla="*/ 2147483647 w 792"/>
              <a:gd name="T11" fmla="*/ 2147483647 h 1238"/>
              <a:gd name="T12" fmla="*/ 2147483647 w 792"/>
              <a:gd name="T13" fmla="*/ 2147483647 h 1238"/>
              <a:gd name="T14" fmla="*/ 2147483647 w 792"/>
              <a:gd name="T15" fmla="*/ 2147483647 h 1238"/>
              <a:gd name="T16" fmla="*/ 2147483647 w 792"/>
              <a:gd name="T17" fmla="*/ 2147483647 h 1238"/>
              <a:gd name="T18" fmla="*/ 2147483647 w 792"/>
              <a:gd name="T19" fmla="*/ 2147483647 h 1238"/>
              <a:gd name="T20" fmla="*/ 2147483647 w 792"/>
              <a:gd name="T21" fmla="*/ 2147483647 h 1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1238"/>
              <a:gd name="T35" fmla="*/ 792 w 792"/>
              <a:gd name="T36" fmla="*/ 1238 h 1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1238">
                <a:moveTo>
                  <a:pt x="792" y="0"/>
                </a:moveTo>
                <a:cubicBezTo>
                  <a:pt x="666" y="43"/>
                  <a:pt x="406" y="28"/>
                  <a:pt x="291" y="32"/>
                </a:cubicBezTo>
                <a:cubicBezTo>
                  <a:pt x="234" y="52"/>
                  <a:pt x="201" y="96"/>
                  <a:pt x="152" y="128"/>
                </a:cubicBezTo>
                <a:cubicBezTo>
                  <a:pt x="145" y="139"/>
                  <a:pt x="139" y="150"/>
                  <a:pt x="131" y="160"/>
                </a:cubicBezTo>
                <a:cubicBezTo>
                  <a:pt x="118" y="175"/>
                  <a:pt x="88" y="203"/>
                  <a:pt x="88" y="203"/>
                </a:cubicBezTo>
                <a:cubicBezTo>
                  <a:pt x="81" y="224"/>
                  <a:pt x="79" y="248"/>
                  <a:pt x="67" y="267"/>
                </a:cubicBezTo>
                <a:cubicBezTo>
                  <a:pt x="60" y="278"/>
                  <a:pt x="51" y="287"/>
                  <a:pt x="46" y="299"/>
                </a:cubicBezTo>
                <a:cubicBezTo>
                  <a:pt x="37" y="320"/>
                  <a:pt x="24" y="363"/>
                  <a:pt x="24" y="363"/>
                </a:cubicBezTo>
                <a:cubicBezTo>
                  <a:pt x="28" y="466"/>
                  <a:pt x="0" y="815"/>
                  <a:pt x="78" y="928"/>
                </a:cubicBezTo>
                <a:cubicBezTo>
                  <a:pt x="88" y="960"/>
                  <a:pt x="119" y="980"/>
                  <a:pt x="120" y="1014"/>
                </a:cubicBezTo>
                <a:cubicBezTo>
                  <a:pt x="123" y="1089"/>
                  <a:pt x="120" y="1163"/>
                  <a:pt x="120" y="12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48" name="Freeform 20"/>
          <p:cNvSpPr>
            <a:spLocks/>
          </p:cNvSpPr>
          <p:nvPr/>
        </p:nvSpPr>
        <p:spPr bwMode="auto">
          <a:xfrm>
            <a:off x="3911600" y="2354263"/>
            <a:ext cx="439738" cy="33337"/>
          </a:xfrm>
          <a:custGeom>
            <a:avLst/>
            <a:gdLst>
              <a:gd name="T0" fmla="*/ 2147483647 w 277"/>
              <a:gd name="T1" fmla="*/ 2147483647 h 21"/>
              <a:gd name="T2" fmla="*/ 0 w 277"/>
              <a:gd name="T3" fmla="*/ 0 h 21"/>
              <a:gd name="T4" fmla="*/ 0 60000 65536"/>
              <a:gd name="T5" fmla="*/ 0 60000 65536"/>
              <a:gd name="T6" fmla="*/ 0 w 277"/>
              <a:gd name="T7" fmla="*/ 0 h 21"/>
              <a:gd name="T8" fmla="*/ 277 w 277"/>
              <a:gd name="T9" fmla="*/ 21 h 21"/>
            </a:gdLst>
            <a:ahLst/>
            <a:cxnLst>
              <a:cxn ang="T4">
                <a:pos x="T0" y="T1"/>
              </a:cxn>
              <a:cxn ang="T5">
                <a:pos x="T2" y="T3"/>
              </a:cxn>
            </a:cxnLst>
            <a:rect l="T6" t="T7" r="T8" b="T9"/>
            <a:pathLst>
              <a:path w="277" h="21">
                <a:moveTo>
                  <a:pt x="277" y="21"/>
                </a:moveTo>
                <a:cubicBezTo>
                  <a:pt x="170" y="11"/>
                  <a:pt x="109"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49" name="Freeform 21"/>
          <p:cNvSpPr>
            <a:spLocks/>
          </p:cNvSpPr>
          <p:nvPr/>
        </p:nvSpPr>
        <p:spPr bwMode="auto">
          <a:xfrm>
            <a:off x="2266950" y="2354263"/>
            <a:ext cx="1357313" cy="2032000"/>
          </a:xfrm>
          <a:custGeom>
            <a:avLst/>
            <a:gdLst>
              <a:gd name="T0" fmla="*/ 2147483647 w 855"/>
              <a:gd name="T1" fmla="*/ 0 h 1280"/>
              <a:gd name="T2" fmla="*/ 2147483647 w 855"/>
              <a:gd name="T3" fmla="*/ 2147483647 h 1280"/>
              <a:gd name="T4" fmla="*/ 2147483647 w 855"/>
              <a:gd name="T5" fmla="*/ 2147483647 h 1280"/>
              <a:gd name="T6" fmla="*/ 2147483647 w 855"/>
              <a:gd name="T7" fmla="*/ 2147483647 h 1280"/>
              <a:gd name="T8" fmla="*/ 2147483647 w 855"/>
              <a:gd name="T9" fmla="*/ 2147483647 h 1280"/>
              <a:gd name="T10" fmla="*/ 2147483647 w 855"/>
              <a:gd name="T11" fmla="*/ 2147483647 h 1280"/>
              <a:gd name="T12" fmla="*/ 2147483647 w 855"/>
              <a:gd name="T13" fmla="*/ 2147483647 h 1280"/>
              <a:gd name="T14" fmla="*/ 2147483647 w 855"/>
              <a:gd name="T15" fmla="*/ 2147483647 h 1280"/>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280"/>
              <a:gd name="T26" fmla="*/ 855 w 855"/>
              <a:gd name="T27" fmla="*/ 1280 h 1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280">
                <a:moveTo>
                  <a:pt x="855" y="0"/>
                </a:moveTo>
                <a:cubicBezTo>
                  <a:pt x="631" y="6"/>
                  <a:pt x="411" y="8"/>
                  <a:pt x="193" y="64"/>
                </a:cubicBezTo>
                <a:cubicBezTo>
                  <a:pt x="133" y="155"/>
                  <a:pt x="232" y="14"/>
                  <a:pt x="108" y="138"/>
                </a:cubicBezTo>
                <a:cubicBezTo>
                  <a:pt x="94" y="152"/>
                  <a:pt x="65" y="181"/>
                  <a:pt x="65" y="181"/>
                </a:cubicBezTo>
                <a:cubicBezTo>
                  <a:pt x="38" y="268"/>
                  <a:pt x="56" y="360"/>
                  <a:pt x="33" y="448"/>
                </a:cubicBezTo>
                <a:cubicBezTo>
                  <a:pt x="37" y="527"/>
                  <a:pt x="21" y="705"/>
                  <a:pt x="76" y="789"/>
                </a:cubicBezTo>
                <a:cubicBezTo>
                  <a:pt x="95" y="915"/>
                  <a:pt x="0" y="1139"/>
                  <a:pt x="129" y="1184"/>
                </a:cubicBezTo>
                <a:cubicBezTo>
                  <a:pt x="156" y="1210"/>
                  <a:pt x="172" y="1240"/>
                  <a:pt x="172" y="12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50" name="WordArt 22"/>
          <p:cNvSpPr>
            <a:spLocks noChangeArrowheads="1" noChangeShapeType="1" noTextEdit="1"/>
          </p:cNvSpPr>
          <p:nvPr/>
        </p:nvSpPr>
        <p:spPr bwMode="auto">
          <a:xfrm>
            <a:off x="6781800" y="4800600"/>
            <a:ext cx="17764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99351" name="AutoShape 23"/>
          <p:cNvSpPr>
            <a:spLocks noChangeArrowheads="1"/>
          </p:cNvSpPr>
          <p:nvPr/>
        </p:nvSpPr>
        <p:spPr bwMode="auto">
          <a:xfrm>
            <a:off x="4724400" y="4876800"/>
            <a:ext cx="1905000" cy="381000"/>
          </a:xfrm>
          <a:prstGeom prst="leftArrow">
            <a:avLst>
              <a:gd name="adj1" fmla="val 50000"/>
              <a:gd name="adj2" fmla="val 125000"/>
            </a:avLst>
          </a:prstGeom>
          <a:solidFill>
            <a:srgbClr val="0066FF"/>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52" name="WordArt 24"/>
          <p:cNvSpPr>
            <a:spLocks noChangeArrowheads="1" noChangeShapeType="1" noTextEdit="1"/>
          </p:cNvSpPr>
          <p:nvPr/>
        </p:nvSpPr>
        <p:spPr bwMode="auto">
          <a:xfrm>
            <a:off x="381000" y="3657600"/>
            <a:ext cx="1066800"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99353" name="AutoShape 25"/>
          <p:cNvSpPr>
            <a:spLocks noChangeArrowheads="1"/>
          </p:cNvSpPr>
          <p:nvPr/>
        </p:nvSpPr>
        <p:spPr bwMode="auto">
          <a:xfrm rot="10800000">
            <a:off x="1600200" y="3733800"/>
            <a:ext cx="762000" cy="381000"/>
          </a:xfrm>
          <a:prstGeom prst="leftArrow">
            <a:avLst>
              <a:gd name="adj1" fmla="val 50000"/>
              <a:gd name="adj2" fmla="val 5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54" name="WordArt 26"/>
          <p:cNvSpPr>
            <a:spLocks noChangeArrowheads="1" noChangeShapeType="1" noTextEdit="1"/>
          </p:cNvSpPr>
          <p:nvPr/>
        </p:nvSpPr>
        <p:spPr bwMode="auto">
          <a:xfrm>
            <a:off x="6324600" y="3886200"/>
            <a:ext cx="24241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99355" name="AutoShape 27"/>
          <p:cNvSpPr>
            <a:spLocks noChangeArrowheads="1"/>
          </p:cNvSpPr>
          <p:nvPr/>
        </p:nvSpPr>
        <p:spPr bwMode="auto">
          <a:xfrm>
            <a:off x="4495800" y="3886200"/>
            <a:ext cx="1600200" cy="381000"/>
          </a:xfrm>
          <a:prstGeom prst="leftArrow">
            <a:avLst>
              <a:gd name="adj1" fmla="val 50000"/>
              <a:gd name="adj2" fmla="val 105000"/>
            </a:avLst>
          </a:prstGeom>
          <a:solidFill>
            <a:srgbClr val="FF00FF"/>
          </a:solidFill>
          <a:ln w="9525">
            <a:solidFill>
              <a:srgbClr val="FF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56" name="WordArt 28"/>
          <p:cNvSpPr>
            <a:spLocks noChangeArrowheads="1" noChangeShapeType="1" noTextEdit="1"/>
          </p:cNvSpPr>
          <p:nvPr/>
        </p:nvSpPr>
        <p:spPr bwMode="auto">
          <a:xfrm>
            <a:off x="6172200" y="2971800"/>
            <a:ext cx="2471738"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99357" name="AutoShape 29"/>
          <p:cNvSpPr>
            <a:spLocks noChangeArrowheads="1"/>
          </p:cNvSpPr>
          <p:nvPr/>
        </p:nvSpPr>
        <p:spPr bwMode="auto">
          <a:xfrm>
            <a:off x="4572000" y="3048000"/>
            <a:ext cx="1524000" cy="381000"/>
          </a:xfrm>
          <a:prstGeom prst="leftArrow">
            <a:avLst>
              <a:gd name="adj1" fmla="val 50000"/>
              <a:gd name="adj2" fmla="val 100000"/>
            </a:avLst>
          </a:prstGeom>
          <a:solidFill>
            <a:srgbClr val="FF9900"/>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58" name="WordArt 30"/>
          <p:cNvSpPr>
            <a:spLocks noChangeArrowheads="1" noChangeShapeType="1" noTextEdit="1"/>
          </p:cNvSpPr>
          <p:nvPr/>
        </p:nvSpPr>
        <p:spPr bwMode="auto">
          <a:xfrm>
            <a:off x="6705600" y="685800"/>
            <a:ext cx="1647825"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99359" name="AutoShape 31"/>
          <p:cNvSpPr>
            <a:spLocks noChangeArrowheads="1"/>
          </p:cNvSpPr>
          <p:nvPr/>
        </p:nvSpPr>
        <p:spPr bwMode="auto">
          <a:xfrm rot="-1015650">
            <a:off x="5029200" y="9906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60" name="WordArt 32"/>
          <p:cNvSpPr>
            <a:spLocks noChangeArrowheads="1" noChangeShapeType="1" noTextEdit="1"/>
          </p:cNvSpPr>
          <p:nvPr/>
        </p:nvSpPr>
        <p:spPr bwMode="auto">
          <a:xfrm>
            <a:off x="5562600" y="2362200"/>
            <a:ext cx="318135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FF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Prostate Gland</a:t>
            </a:r>
          </a:p>
        </p:txBody>
      </p:sp>
      <p:sp>
        <p:nvSpPr>
          <p:cNvPr id="99361" name="AutoShape 33"/>
          <p:cNvSpPr>
            <a:spLocks noChangeArrowheads="1"/>
          </p:cNvSpPr>
          <p:nvPr/>
        </p:nvSpPr>
        <p:spPr bwMode="auto">
          <a:xfrm>
            <a:off x="4876800" y="2362200"/>
            <a:ext cx="609600" cy="304800"/>
          </a:xfrm>
          <a:prstGeom prst="leftArrow">
            <a:avLst>
              <a:gd name="adj1" fmla="val 50000"/>
              <a:gd name="adj2" fmla="val 50000"/>
            </a:avLst>
          </a:prstGeom>
          <a:solidFill>
            <a:schemeClr val="tx1"/>
          </a:solidFill>
          <a:ln w="9525">
            <a:solidFill>
              <a:srgbClr val="99FF99"/>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62" name="Text Box 34"/>
          <p:cNvSpPr txBox="1">
            <a:spLocks noChangeArrowheads="1"/>
          </p:cNvSpPr>
          <p:nvPr/>
        </p:nvSpPr>
        <p:spPr bwMode="auto">
          <a:xfrm>
            <a:off x="6705600" y="1371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Seminal Vesicle</a:t>
            </a:r>
          </a:p>
        </p:txBody>
      </p:sp>
      <p:sp>
        <p:nvSpPr>
          <p:cNvPr id="99363" name="Line 35"/>
          <p:cNvSpPr>
            <a:spLocks noChangeShapeType="1"/>
          </p:cNvSpPr>
          <p:nvPr/>
        </p:nvSpPr>
        <p:spPr bwMode="auto">
          <a:xfrm flipH="1">
            <a:off x="5638800" y="1600200"/>
            <a:ext cx="914400" cy="152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64" name="WordArt 36"/>
          <p:cNvSpPr>
            <a:spLocks noChangeArrowheads="1" noChangeShapeType="1" noTextEdit="1"/>
          </p:cNvSpPr>
          <p:nvPr/>
        </p:nvSpPr>
        <p:spPr bwMode="auto">
          <a:xfrm>
            <a:off x="304800" y="2362200"/>
            <a:ext cx="1557338"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99365" name="AutoShape 37"/>
          <p:cNvSpPr>
            <a:spLocks noChangeArrowheads="1"/>
          </p:cNvSpPr>
          <p:nvPr/>
        </p:nvSpPr>
        <p:spPr bwMode="auto">
          <a:xfrm rot="10800000">
            <a:off x="1981200" y="2514600"/>
            <a:ext cx="685800" cy="304800"/>
          </a:xfrm>
          <a:prstGeom prst="leftArrow">
            <a:avLst>
              <a:gd name="adj1" fmla="val 50000"/>
              <a:gd name="adj2" fmla="val 5625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66" name="Freeform 38"/>
          <p:cNvSpPr>
            <a:spLocks/>
          </p:cNvSpPr>
          <p:nvPr/>
        </p:nvSpPr>
        <p:spPr bwMode="auto">
          <a:xfrm>
            <a:off x="2065338" y="4335463"/>
            <a:ext cx="1093787" cy="1168400"/>
          </a:xfrm>
          <a:custGeom>
            <a:avLst/>
            <a:gdLst>
              <a:gd name="T0" fmla="*/ 2147483647 w 689"/>
              <a:gd name="T1" fmla="*/ 2147483647 h 736"/>
              <a:gd name="T2" fmla="*/ 2147483647 w 689"/>
              <a:gd name="T3" fmla="*/ 2147483647 h 736"/>
              <a:gd name="T4" fmla="*/ 2147483647 w 689"/>
              <a:gd name="T5" fmla="*/ 2147483647 h 736"/>
              <a:gd name="T6" fmla="*/ 2147483647 w 689"/>
              <a:gd name="T7" fmla="*/ 2147483647 h 736"/>
              <a:gd name="T8" fmla="*/ 2147483647 w 689"/>
              <a:gd name="T9" fmla="*/ 2147483647 h 736"/>
              <a:gd name="T10" fmla="*/ 2147483647 w 689"/>
              <a:gd name="T11" fmla="*/ 2147483647 h 736"/>
              <a:gd name="T12" fmla="*/ 2147483647 w 689"/>
              <a:gd name="T13" fmla="*/ 2147483647 h 736"/>
              <a:gd name="T14" fmla="*/ 2147483647 w 689"/>
              <a:gd name="T15" fmla="*/ 2147483647 h 736"/>
              <a:gd name="T16" fmla="*/ 2147483647 w 689"/>
              <a:gd name="T17" fmla="*/ 2147483647 h 736"/>
              <a:gd name="T18" fmla="*/ 2147483647 w 689"/>
              <a:gd name="T19" fmla="*/ 2147483647 h 736"/>
              <a:gd name="T20" fmla="*/ 2147483647 w 689"/>
              <a:gd name="T21" fmla="*/ 2147483647 h 736"/>
              <a:gd name="T22" fmla="*/ 0 w 689"/>
              <a:gd name="T23" fmla="*/ 2147483647 h 736"/>
              <a:gd name="T24" fmla="*/ 2147483647 w 689"/>
              <a:gd name="T25" fmla="*/ 2147483647 h 736"/>
              <a:gd name="T26" fmla="*/ 2147483647 w 689"/>
              <a:gd name="T27" fmla="*/ 2147483647 h 736"/>
              <a:gd name="T28" fmla="*/ 2147483647 w 689"/>
              <a:gd name="T29" fmla="*/ 0 h 736"/>
              <a:gd name="T30" fmla="*/ 2147483647 w 689"/>
              <a:gd name="T31" fmla="*/ 2147483647 h 736"/>
              <a:gd name="T32" fmla="*/ 2147483647 w 689"/>
              <a:gd name="T33" fmla="*/ 2147483647 h 736"/>
              <a:gd name="T34" fmla="*/ 2147483647 w 689"/>
              <a:gd name="T35" fmla="*/ 2147483647 h 736"/>
              <a:gd name="T36" fmla="*/ 2147483647 w 689"/>
              <a:gd name="T37" fmla="*/ 2147483647 h 736"/>
              <a:gd name="T38" fmla="*/ 2147483647 w 689"/>
              <a:gd name="T39" fmla="*/ 2147483647 h 736"/>
              <a:gd name="T40" fmla="*/ 2147483647 w 689"/>
              <a:gd name="T41" fmla="*/ 2147483647 h 736"/>
              <a:gd name="T42" fmla="*/ 2147483647 w 689"/>
              <a:gd name="T43" fmla="*/ 2147483647 h 736"/>
              <a:gd name="T44" fmla="*/ 2147483647 w 689"/>
              <a:gd name="T45" fmla="*/ 2147483647 h 7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9"/>
              <a:gd name="T70" fmla="*/ 0 h 736"/>
              <a:gd name="T71" fmla="*/ 689 w 689"/>
              <a:gd name="T72" fmla="*/ 736 h 7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9" h="736">
                <a:moveTo>
                  <a:pt x="598" y="245"/>
                </a:moveTo>
                <a:cubicBezTo>
                  <a:pt x="689" y="276"/>
                  <a:pt x="634" y="418"/>
                  <a:pt x="630" y="490"/>
                </a:cubicBezTo>
                <a:cubicBezTo>
                  <a:pt x="625" y="572"/>
                  <a:pt x="639" y="673"/>
                  <a:pt x="576" y="736"/>
                </a:cubicBezTo>
                <a:cubicBezTo>
                  <a:pt x="573" y="725"/>
                  <a:pt x="577" y="707"/>
                  <a:pt x="566" y="704"/>
                </a:cubicBezTo>
                <a:cubicBezTo>
                  <a:pt x="554" y="701"/>
                  <a:pt x="547" y="725"/>
                  <a:pt x="534" y="725"/>
                </a:cubicBezTo>
                <a:cubicBezTo>
                  <a:pt x="456" y="728"/>
                  <a:pt x="377" y="718"/>
                  <a:pt x="299" y="714"/>
                </a:cubicBezTo>
                <a:cubicBezTo>
                  <a:pt x="258" y="701"/>
                  <a:pt x="223" y="670"/>
                  <a:pt x="192" y="640"/>
                </a:cubicBezTo>
                <a:cubicBezTo>
                  <a:pt x="175" y="586"/>
                  <a:pt x="148" y="564"/>
                  <a:pt x="107" y="522"/>
                </a:cubicBezTo>
                <a:cubicBezTo>
                  <a:pt x="98" y="513"/>
                  <a:pt x="94" y="500"/>
                  <a:pt x="86" y="490"/>
                </a:cubicBezTo>
                <a:cubicBezTo>
                  <a:pt x="80" y="482"/>
                  <a:pt x="71" y="476"/>
                  <a:pt x="64" y="469"/>
                </a:cubicBezTo>
                <a:cubicBezTo>
                  <a:pt x="46" y="416"/>
                  <a:pt x="38" y="363"/>
                  <a:pt x="22" y="309"/>
                </a:cubicBezTo>
                <a:cubicBezTo>
                  <a:pt x="16" y="287"/>
                  <a:pt x="0" y="245"/>
                  <a:pt x="0" y="245"/>
                </a:cubicBezTo>
                <a:cubicBezTo>
                  <a:pt x="4" y="185"/>
                  <a:pt x="5" y="124"/>
                  <a:pt x="11" y="64"/>
                </a:cubicBezTo>
                <a:cubicBezTo>
                  <a:pt x="12" y="53"/>
                  <a:pt x="14" y="40"/>
                  <a:pt x="22" y="32"/>
                </a:cubicBezTo>
                <a:cubicBezTo>
                  <a:pt x="39" y="15"/>
                  <a:pt x="66" y="13"/>
                  <a:pt x="86" y="0"/>
                </a:cubicBezTo>
                <a:cubicBezTo>
                  <a:pt x="136" y="3"/>
                  <a:pt x="186" y="4"/>
                  <a:pt x="235" y="10"/>
                </a:cubicBezTo>
                <a:cubicBezTo>
                  <a:pt x="246" y="11"/>
                  <a:pt x="256" y="18"/>
                  <a:pt x="267" y="21"/>
                </a:cubicBezTo>
                <a:cubicBezTo>
                  <a:pt x="284" y="26"/>
                  <a:pt x="303" y="27"/>
                  <a:pt x="320" y="32"/>
                </a:cubicBezTo>
                <a:cubicBezTo>
                  <a:pt x="342" y="38"/>
                  <a:pt x="384" y="53"/>
                  <a:pt x="384" y="53"/>
                </a:cubicBezTo>
                <a:cubicBezTo>
                  <a:pt x="429" y="96"/>
                  <a:pt x="378" y="54"/>
                  <a:pt x="459" y="85"/>
                </a:cubicBezTo>
                <a:cubicBezTo>
                  <a:pt x="507" y="103"/>
                  <a:pt x="523" y="149"/>
                  <a:pt x="555" y="181"/>
                </a:cubicBezTo>
                <a:cubicBezTo>
                  <a:pt x="578" y="204"/>
                  <a:pt x="607" y="222"/>
                  <a:pt x="630" y="245"/>
                </a:cubicBezTo>
                <a:cubicBezTo>
                  <a:pt x="638" y="253"/>
                  <a:pt x="609" y="245"/>
                  <a:pt x="598" y="24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936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99368" name="WordArt 40"/>
          <p:cNvSpPr>
            <a:spLocks noChangeArrowheads="1" noChangeShapeType="1" noTextEdit="1"/>
          </p:cNvSpPr>
          <p:nvPr/>
        </p:nvSpPr>
        <p:spPr bwMode="auto">
          <a:xfrm>
            <a:off x="228600" y="2286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99369" name="Rectangle 4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457200"/>
            <a:ext cx="8686800" cy="5668963"/>
          </a:xfrm>
        </p:spPr>
        <p:txBody>
          <a:bodyPr/>
          <a:lstStyle/>
          <a:p>
            <a:pPr eaLnBrk="1" hangingPunct="1"/>
            <a:r>
              <a:rPr lang="en-US" dirty="0">
                <a:solidFill>
                  <a:srgbClr val="FFFF00"/>
                </a:solidFill>
              </a:rPr>
              <a:t>Question: Small tubular glands that are near the prostate. The primary function involves the production of fluid that makes up a significant percentage of semen. </a:t>
            </a:r>
          </a:p>
          <a:p>
            <a:pPr eaLnBrk="1" hangingPunct="1"/>
            <a:endParaRPr lang="en-US" sz="1600" dirty="0">
              <a:solidFill>
                <a:srgbClr val="808080"/>
              </a:solidFill>
            </a:endParaRPr>
          </a:p>
          <a:p>
            <a:pPr eaLnBrk="1" hangingPunct="1"/>
            <a:endParaRPr lang="en-US" sz="1600" dirty="0">
              <a:solidFill>
                <a:srgbClr val="FF3300"/>
              </a:solidFill>
            </a:endParaRPr>
          </a:p>
          <a:p>
            <a:pPr eaLnBrk="1" hangingPunct="1"/>
            <a:endParaRPr lang="en-US" sz="1600" dirty="0">
              <a:solidFill>
                <a:srgbClr val="FF3300"/>
              </a:solidFill>
            </a:endParaRPr>
          </a:p>
          <a:p>
            <a:pPr eaLnBrk="1" hangingPunct="1"/>
            <a:endParaRPr lang="en-US" sz="1600" dirty="0">
              <a:solidFill>
                <a:srgbClr val="66FF66"/>
              </a:solidFill>
            </a:endParaRPr>
          </a:p>
          <a:p>
            <a:pPr eaLnBrk="1" hangingPunct="1"/>
            <a:endParaRPr lang="en-US" sz="1600" dirty="0">
              <a:solidFill>
                <a:srgbClr val="66FF66"/>
              </a:solidFill>
            </a:endParaRPr>
          </a:p>
          <a:p>
            <a:pPr marL="0" indent="0" eaLnBrk="1" hangingPunct="1">
              <a:buNone/>
            </a:pPr>
            <a:r>
              <a:rPr lang="en-US" sz="1600" dirty="0">
                <a:solidFill>
                  <a:srgbClr val="FF9900"/>
                </a:solidFill>
              </a:rPr>
              <a:t> </a:t>
            </a:r>
          </a:p>
          <a:p>
            <a:pPr eaLnBrk="1" hangingPunct="1"/>
            <a:endParaRPr lang="en-US" sz="1600" dirty="0"/>
          </a:p>
          <a:p>
            <a:pPr eaLnBrk="1" hangingPunct="1"/>
            <a:endParaRPr lang="en-US" dirty="0"/>
          </a:p>
          <a:p>
            <a:pPr eaLnBrk="1" hangingPunct="1"/>
            <a:endParaRPr lang="en-US" dirty="0">
              <a:solidFill>
                <a:srgbClr val="6699FF"/>
              </a:solidFill>
            </a:endParaRPr>
          </a:p>
          <a:p>
            <a:pPr eaLnBrk="1" hangingPunct="1"/>
            <a:endParaRPr lang="en-US" dirty="0">
              <a:solidFill>
                <a:srgbClr val="6699FF"/>
              </a:solidFill>
            </a:endParaRPr>
          </a:p>
        </p:txBody>
      </p:sp>
      <p:sp>
        <p:nvSpPr>
          <p:cNvPr id="29699" name="WordArt 3"/>
          <p:cNvSpPr>
            <a:spLocks noChangeArrowheads="1" noChangeShapeType="1" noTextEdit="1"/>
          </p:cNvSpPr>
          <p:nvPr/>
        </p:nvSpPr>
        <p:spPr bwMode="auto">
          <a:xfrm>
            <a:off x="4572000" y="5791200"/>
            <a:ext cx="32766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29700" name="WordArt 4"/>
          <p:cNvSpPr>
            <a:spLocks noChangeArrowheads="1" noChangeShapeType="1" noTextEdit="1"/>
          </p:cNvSpPr>
          <p:nvPr/>
        </p:nvSpPr>
        <p:spPr bwMode="auto">
          <a:xfrm>
            <a:off x="457200" y="6019800"/>
            <a:ext cx="3933825"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808080"/>
                  </a:solidFill>
                  <a:round/>
                  <a:headEnd/>
                  <a:tailEnd/>
                </a:ln>
                <a:solidFill>
                  <a:srgbClr val="FFFFFF"/>
                </a:solidFill>
                <a:effectLst>
                  <a:outerShdw dist="45791" dir="3378596" algn="ctr" rotWithShape="0">
                    <a:srgbClr val="4D4D4D">
                      <a:alpha val="79999"/>
                    </a:srgbClr>
                  </a:outerShdw>
                </a:effectLst>
                <a:uLnTx/>
                <a:uFillTx/>
                <a:latin typeface="Arial Black"/>
                <a:ea typeface="+mn-ea"/>
                <a:cs typeface="+mn-cs"/>
              </a:rPr>
              <a:t>Seminal vesicle</a:t>
            </a:r>
          </a:p>
        </p:txBody>
      </p:sp>
      <p:sp>
        <p:nvSpPr>
          <p:cNvPr id="29701" name="WordArt 5"/>
          <p:cNvSpPr>
            <a:spLocks noChangeArrowheads="1" noChangeShapeType="1" noTextEdit="1"/>
          </p:cNvSpPr>
          <p:nvPr/>
        </p:nvSpPr>
        <p:spPr bwMode="auto">
          <a:xfrm>
            <a:off x="6781800" y="5105400"/>
            <a:ext cx="14478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29702" name="WordArt 6"/>
          <p:cNvSpPr>
            <a:spLocks noChangeArrowheads="1" noChangeShapeType="1" noTextEdit="1"/>
          </p:cNvSpPr>
          <p:nvPr/>
        </p:nvSpPr>
        <p:spPr bwMode="auto">
          <a:xfrm>
            <a:off x="533400" y="4191000"/>
            <a:ext cx="21336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29703" name="WordArt 7"/>
          <p:cNvSpPr>
            <a:spLocks noChangeArrowheads="1" noChangeShapeType="1" noTextEdit="1"/>
          </p:cNvSpPr>
          <p:nvPr/>
        </p:nvSpPr>
        <p:spPr bwMode="auto">
          <a:xfrm>
            <a:off x="4191000" y="5105400"/>
            <a:ext cx="2209800"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29704" name="WordArt 8"/>
          <p:cNvSpPr>
            <a:spLocks noChangeArrowheads="1" noChangeShapeType="1" noTextEdit="1"/>
          </p:cNvSpPr>
          <p:nvPr/>
        </p:nvSpPr>
        <p:spPr bwMode="auto">
          <a:xfrm>
            <a:off x="533400" y="5181600"/>
            <a:ext cx="33528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Prostate Gland</a:t>
            </a:r>
          </a:p>
        </p:txBody>
      </p:sp>
      <p:sp>
        <p:nvSpPr>
          <p:cNvPr id="29705" name="WordArt 9"/>
          <p:cNvSpPr>
            <a:spLocks noChangeArrowheads="1" noChangeShapeType="1" noTextEdit="1"/>
          </p:cNvSpPr>
          <p:nvPr/>
        </p:nvSpPr>
        <p:spPr bwMode="auto">
          <a:xfrm>
            <a:off x="3276600" y="4343400"/>
            <a:ext cx="1981200" cy="628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29706" name="WordArt 10"/>
          <p:cNvSpPr>
            <a:spLocks noChangeArrowheads="1" noChangeShapeType="1" noTextEdit="1"/>
          </p:cNvSpPr>
          <p:nvPr/>
        </p:nvSpPr>
        <p:spPr bwMode="auto">
          <a:xfrm>
            <a:off x="5715000" y="4343400"/>
            <a:ext cx="26670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2970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9708" name="WordArt 12"/>
          <p:cNvSpPr>
            <a:spLocks noChangeArrowheads="1" noChangeShapeType="1" noTextEdit="1"/>
          </p:cNvSpPr>
          <p:nvPr/>
        </p:nvSpPr>
        <p:spPr bwMode="auto">
          <a:xfrm>
            <a:off x="8534400" y="228600"/>
            <a:ext cx="6096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
        <p:nvSpPr>
          <p:cNvPr id="29709"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23788728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457200"/>
            <a:ext cx="8686800" cy="5668963"/>
          </a:xfrm>
        </p:spPr>
        <p:txBody>
          <a:bodyPr/>
          <a:lstStyle/>
          <a:p>
            <a:pPr eaLnBrk="1" hangingPunct="1"/>
            <a:r>
              <a:rPr lang="en-US" dirty="0">
                <a:solidFill>
                  <a:srgbClr val="FFFF00"/>
                </a:solidFill>
              </a:rPr>
              <a:t>Question: Small tubular glands that are near the prostate. The primary function involves the production of fluid that makes up a significant percentage of semen. </a:t>
            </a:r>
          </a:p>
          <a:p>
            <a:pPr eaLnBrk="1" hangingPunct="1"/>
            <a:endParaRPr lang="en-US" sz="1600" dirty="0">
              <a:solidFill>
                <a:srgbClr val="808080"/>
              </a:solidFill>
            </a:endParaRPr>
          </a:p>
          <a:p>
            <a:pPr eaLnBrk="1" hangingPunct="1"/>
            <a:endParaRPr lang="en-US" sz="1600" dirty="0">
              <a:solidFill>
                <a:srgbClr val="FF3300"/>
              </a:solidFill>
            </a:endParaRPr>
          </a:p>
          <a:p>
            <a:pPr eaLnBrk="1" hangingPunct="1"/>
            <a:endParaRPr lang="en-US" sz="1600" dirty="0">
              <a:solidFill>
                <a:srgbClr val="FF3300"/>
              </a:solidFill>
            </a:endParaRPr>
          </a:p>
          <a:p>
            <a:pPr eaLnBrk="1" hangingPunct="1"/>
            <a:endParaRPr lang="en-US" sz="1600" dirty="0">
              <a:solidFill>
                <a:srgbClr val="66FF66"/>
              </a:solidFill>
            </a:endParaRPr>
          </a:p>
          <a:p>
            <a:pPr eaLnBrk="1" hangingPunct="1"/>
            <a:endParaRPr lang="en-US" sz="1600" dirty="0">
              <a:solidFill>
                <a:srgbClr val="66FF66"/>
              </a:solidFill>
            </a:endParaRPr>
          </a:p>
          <a:p>
            <a:pPr marL="0" indent="0" eaLnBrk="1" hangingPunct="1">
              <a:buNone/>
            </a:pPr>
            <a:r>
              <a:rPr lang="en-US" sz="1600" dirty="0">
                <a:solidFill>
                  <a:srgbClr val="FF9900"/>
                </a:solidFill>
              </a:rPr>
              <a:t> </a:t>
            </a:r>
          </a:p>
          <a:p>
            <a:pPr eaLnBrk="1" hangingPunct="1"/>
            <a:endParaRPr lang="en-US" sz="1600" dirty="0"/>
          </a:p>
          <a:p>
            <a:pPr eaLnBrk="1" hangingPunct="1"/>
            <a:endParaRPr lang="en-US" dirty="0"/>
          </a:p>
          <a:p>
            <a:pPr eaLnBrk="1" hangingPunct="1"/>
            <a:endParaRPr lang="en-US" dirty="0">
              <a:solidFill>
                <a:srgbClr val="6699FF"/>
              </a:solidFill>
            </a:endParaRPr>
          </a:p>
          <a:p>
            <a:pPr eaLnBrk="1" hangingPunct="1"/>
            <a:endParaRPr lang="en-US" dirty="0">
              <a:solidFill>
                <a:srgbClr val="6699FF"/>
              </a:solidFill>
            </a:endParaRPr>
          </a:p>
        </p:txBody>
      </p:sp>
      <p:sp>
        <p:nvSpPr>
          <p:cNvPr id="29699" name="WordArt 3"/>
          <p:cNvSpPr>
            <a:spLocks noChangeArrowheads="1" noChangeShapeType="1" noTextEdit="1"/>
          </p:cNvSpPr>
          <p:nvPr/>
        </p:nvSpPr>
        <p:spPr bwMode="auto">
          <a:xfrm>
            <a:off x="4572000" y="5791200"/>
            <a:ext cx="32766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29700" name="WordArt 4"/>
          <p:cNvSpPr>
            <a:spLocks noChangeArrowheads="1" noChangeShapeType="1" noTextEdit="1"/>
          </p:cNvSpPr>
          <p:nvPr/>
        </p:nvSpPr>
        <p:spPr bwMode="auto">
          <a:xfrm>
            <a:off x="457200" y="6019800"/>
            <a:ext cx="3933825"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808080"/>
                  </a:solidFill>
                  <a:round/>
                  <a:headEnd/>
                  <a:tailEnd/>
                </a:ln>
                <a:solidFill>
                  <a:srgbClr val="FFFF00"/>
                </a:solidFill>
                <a:effectLst>
                  <a:outerShdw dist="45791" dir="3378596" algn="ctr" rotWithShape="0">
                    <a:srgbClr val="4D4D4D">
                      <a:alpha val="79999"/>
                    </a:srgbClr>
                  </a:outerShdw>
                </a:effectLst>
                <a:uLnTx/>
                <a:uFillTx/>
                <a:latin typeface="Arial Black"/>
                <a:ea typeface="+mn-ea"/>
                <a:cs typeface="+mn-cs"/>
              </a:rPr>
              <a:t>Seminal vesicle</a:t>
            </a:r>
          </a:p>
        </p:txBody>
      </p:sp>
      <p:sp>
        <p:nvSpPr>
          <p:cNvPr id="29701" name="WordArt 5"/>
          <p:cNvSpPr>
            <a:spLocks noChangeArrowheads="1" noChangeShapeType="1" noTextEdit="1"/>
          </p:cNvSpPr>
          <p:nvPr/>
        </p:nvSpPr>
        <p:spPr bwMode="auto">
          <a:xfrm>
            <a:off x="6781800" y="5105400"/>
            <a:ext cx="14478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29702" name="WordArt 6"/>
          <p:cNvSpPr>
            <a:spLocks noChangeArrowheads="1" noChangeShapeType="1" noTextEdit="1"/>
          </p:cNvSpPr>
          <p:nvPr/>
        </p:nvSpPr>
        <p:spPr bwMode="auto">
          <a:xfrm>
            <a:off x="533400" y="4191000"/>
            <a:ext cx="21336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29703" name="WordArt 7"/>
          <p:cNvSpPr>
            <a:spLocks noChangeArrowheads="1" noChangeShapeType="1" noTextEdit="1"/>
          </p:cNvSpPr>
          <p:nvPr/>
        </p:nvSpPr>
        <p:spPr bwMode="auto">
          <a:xfrm>
            <a:off x="4191000" y="5105400"/>
            <a:ext cx="2209800"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29704" name="WordArt 8"/>
          <p:cNvSpPr>
            <a:spLocks noChangeArrowheads="1" noChangeShapeType="1" noTextEdit="1"/>
          </p:cNvSpPr>
          <p:nvPr/>
        </p:nvSpPr>
        <p:spPr bwMode="auto">
          <a:xfrm>
            <a:off x="533400" y="5181600"/>
            <a:ext cx="33528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Prostate Gland</a:t>
            </a:r>
          </a:p>
        </p:txBody>
      </p:sp>
      <p:sp>
        <p:nvSpPr>
          <p:cNvPr id="29705" name="WordArt 9"/>
          <p:cNvSpPr>
            <a:spLocks noChangeArrowheads="1" noChangeShapeType="1" noTextEdit="1"/>
          </p:cNvSpPr>
          <p:nvPr/>
        </p:nvSpPr>
        <p:spPr bwMode="auto">
          <a:xfrm>
            <a:off x="3276600" y="4343400"/>
            <a:ext cx="1981200" cy="628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29706" name="WordArt 10"/>
          <p:cNvSpPr>
            <a:spLocks noChangeArrowheads="1" noChangeShapeType="1" noTextEdit="1"/>
          </p:cNvSpPr>
          <p:nvPr/>
        </p:nvSpPr>
        <p:spPr bwMode="auto">
          <a:xfrm>
            <a:off x="5715000" y="4343400"/>
            <a:ext cx="26670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2970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29708" name="WordArt 12"/>
          <p:cNvSpPr>
            <a:spLocks noChangeArrowheads="1" noChangeShapeType="1" noTextEdit="1"/>
          </p:cNvSpPr>
          <p:nvPr/>
        </p:nvSpPr>
        <p:spPr bwMode="auto">
          <a:xfrm>
            <a:off x="8534400" y="228600"/>
            <a:ext cx="6096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8</a:t>
            </a:r>
          </a:p>
        </p:txBody>
      </p:sp>
      <p:sp>
        <p:nvSpPr>
          <p:cNvPr id="29709"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457200" y="6629400"/>
            <a:ext cx="3933825" cy="45719"/>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2963835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body" idx="1"/>
          </p:nvPr>
        </p:nvSpPr>
        <p:spPr>
          <a:xfrm>
            <a:off x="457200" y="228600"/>
            <a:ext cx="8229600" cy="5897563"/>
          </a:xfrm>
        </p:spPr>
        <p:txBody>
          <a:bodyPr/>
          <a:lstStyle/>
          <a:p>
            <a:pPr eaLnBrk="1" hangingPunct="1"/>
            <a:r>
              <a:rPr lang="en-US"/>
              <a:t>Name the part of the male reproductive system.</a:t>
            </a:r>
          </a:p>
          <a:p>
            <a:pPr eaLnBrk="1" hangingPunct="1"/>
            <a:r>
              <a:rPr lang="en-US">
                <a:solidFill>
                  <a:srgbClr val="FF99FF"/>
                </a:solidFill>
              </a:rPr>
              <a:t>Question: This is a firm partly muscular chestnut sized gland in males at the neck of the urethra; produces a viscid secretion that is the fluid part of semen.</a:t>
            </a:r>
          </a:p>
        </p:txBody>
      </p:sp>
      <p:sp>
        <p:nvSpPr>
          <p:cNvPr id="102403" name="WordArt 3"/>
          <p:cNvSpPr>
            <a:spLocks noChangeArrowheads="1" noChangeShapeType="1" noTextEdit="1"/>
          </p:cNvSpPr>
          <p:nvPr/>
        </p:nvSpPr>
        <p:spPr bwMode="auto">
          <a:xfrm>
            <a:off x="3276600" y="3733800"/>
            <a:ext cx="1981200" cy="628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102404" name="WordArt 4"/>
          <p:cNvSpPr>
            <a:spLocks noChangeArrowheads="1" noChangeShapeType="1" noTextEdit="1"/>
          </p:cNvSpPr>
          <p:nvPr/>
        </p:nvSpPr>
        <p:spPr bwMode="auto">
          <a:xfrm>
            <a:off x="533400" y="4724400"/>
            <a:ext cx="33528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Prostate Gland</a:t>
            </a:r>
          </a:p>
        </p:txBody>
      </p:sp>
      <p:sp>
        <p:nvSpPr>
          <p:cNvPr id="102405" name="WordArt 5"/>
          <p:cNvSpPr>
            <a:spLocks noChangeArrowheads="1" noChangeShapeType="1" noTextEdit="1"/>
          </p:cNvSpPr>
          <p:nvPr/>
        </p:nvSpPr>
        <p:spPr bwMode="auto">
          <a:xfrm>
            <a:off x="4495800" y="4800600"/>
            <a:ext cx="2209800"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102406" name="WordArt 6"/>
          <p:cNvSpPr>
            <a:spLocks noChangeArrowheads="1" noChangeShapeType="1" noTextEdit="1"/>
          </p:cNvSpPr>
          <p:nvPr/>
        </p:nvSpPr>
        <p:spPr bwMode="auto">
          <a:xfrm>
            <a:off x="7010400" y="4648200"/>
            <a:ext cx="14478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102407" name="WordArt 7"/>
          <p:cNvSpPr>
            <a:spLocks noChangeArrowheads="1" noChangeShapeType="1" noTextEdit="1"/>
          </p:cNvSpPr>
          <p:nvPr/>
        </p:nvSpPr>
        <p:spPr bwMode="auto">
          <a:xfrm>
            <a:off x="533400" y="3657600"/>
            <a:ext cx="21336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102408" name="WordArt 8"/>
          <p:cNvSpPr>
            <a:spLocks noChangeArrowheads="1" noChangeShapeType="1" noTextEdit="1"/>
          </p:cNvSpPr>
          <p:nvPr/>
        </p:nvSpPr>
        <p:spPr bwMode="auto">
          <a:xfrm>
            <a:off x="5715000" y="3733800"/>
            <a:ext cx="26670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102409" name="WordArt 9"/>
          <p:cNvSpPr>
            <a:spLocks noChangeArrowheads="1" noChangeShapeType="1" noTextEdit="1"/>
          </p:cNvSpPr>
          <p:nvPr/>
        </p:nvSpPr>
        <p:spPr bwMode="auto">
          <a:xfrm>
            <a:off x="4800600" y="5562600"/>
            <a:ext cx="32766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102410" name="WordArt 10"/>
          <p:cNvSpPr>
            <a:spLocks noChangeArrowheads="1" noChangeShapeType="1" noTextEdit="1"/>
          </p:cNvSpPr>
          <p:nvPr/>
        </p:nvSpPr>
        <p:spPr bwMode="auto">
          <a:xfrm>
            <a:off x="457200" y="5791200"/>
            <a:ext cx="3933825"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Seminal vesicle</a:t>
            </a:r>
          </a:p>
        </p:txBody>
      </p:sp>
      <p:sp>
        <p:nvSpPr>
          <p:cNvPr id="10241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02412" name="WordArt 12"/>
          <p:cNvSpPr>
            <a:spLocks noChangeArrowheads="1" noChangeShapeType="1" noTextEdit="1"/>
          </p:cNvSpPr>
          <p:nvPr/>
        </p:nvSpPr>
        <p:spPr bwMode="auto">
          <a:xfrm>
            <a:off x="8077200" y="304800"/>
            <a:ext cx="6096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
        <p:nvSpPr>
          <p:cNvPr id="102413"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body" idx="1"/>
          </p:nvPr>
        </p:nvSpPr>
        <p:spPr>
          <a:xfrm>
            <a:off x="457200" y="228600"/>
            <a:ext cx="8229600" cy="5897563"/>
          </a:xfrm>
        </p:spPr>
        <p:txBody>
          <a:bodyPr/>
          <a:lstStyle/>
          <a:p>
            <a:pPr eaLnBrk="1" hangingPunct="1"/>
            <a:r>
              <a:rPr lang="en-US"/>
              <a:t>Name the part of the male reproductive system.</a:t>
            </a:r>
          </a:p>
          <a:p>
            <a:pPr eaLnBrk="1" hangingPunct="1"/>
            <a:r>
              <a:rPr lang="en-US">
                <a:solidFill>
                  <a:srgbClr val="FF99FF"/>
                </a:solidFill>
              </a:rPr>
              <a:t>Question: This is a firm partly muscular chestnut sized gland in males at the neck of the urethra; produces a viscid secretion that is the fluid part of semen.</a:t>
            </a:r>
          </a:p>
        </p:txBody>
      </p:sp>
      <p:sp>
        <p:nvSpPr>
          <p:cNvPr id="103427" name="WordArt 3"/>
          <p:cNvSpPr>
            <a:spLocks noChangeArrowheads="1" noChangeShapeType="1" noTextEdit="1"/>
          </p:cNvSpPr>
          <p:nvPr/>
        </p:nvSpPr>
        <p:spPr bwMode="auto">
          <a:xfrm>
            <a:off x="3276600" y="3733800"/>
            <a:ext cx="1981200" cy="628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103428" name="WordArt 4"/>
          <p:cNvSpPr>
            <a:spLocks noChangeArrowheads="1" noChangeShapeType="1" noTextEdit="1"/>
          </p:cNvSpPr>
          <p:nvPr/>
        </p:nvSpPr>
        <p:spPr bwMode="auto">
          <a:xfrm>
            <a:off x="533400" y="4724400"/>
            <a:ext cx="33528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FF99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Prostate Gland</a:t>
            </a:r>
          </a:p>
        </p:txBody>
      </p:sp>
      <p:sp>
        <p:nvSpPr>
          <p:cNvPr id="103429" name="WordArt 5"/>
          <p:cNvSpPr>
            <a:spLocks noChangeArrowheads="1" noChangeShapeType="1" noTextEdit="1"/>
          </p:cNvSpPr>
          <p:nvPr/>
        </p:nvSpPr>
        <p:spPr bwMode="auto">
          <a:xfrm>
            <a:off x="4495800" y="4800600"/>
            <a:ext cx="2209800"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103430" name="WordArt 6"/>
          <p:cNvSpPr>
            <a:spLocks noChangeArrowheads="1" noChangeShapeType="1" noTextEdit="1"/>
          </p:cNvSpPr>
          <p:nvPr/>
        </p:nvSpPr>
        <p:spPr bwMode="auto">
          <a:xfrm>
            <a:off x="7010400" y="4648200"/>
            <a:ext cx="14478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103431" name="WordArt 7"/>
          <p:cNvSpPr>
            <a:spLocks noChangeArrowheads="1" noChangeShapeType="1" noTextEdit="1"/>
          </p:cNvSpPr>
          <p:nvPr/>
        </p:nvSpPr>
        <p:spPr bwMode="auto">
          <a:xfrm>
            <a:off x="533400" y="3657600"/>
            <a:ext cx="21336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103432" name="WordArt 8"/>
          <p:cNvSpPr>
            <a:spLocks noChangeArrowheads="1" noChangeShapeType="1" noTextEdit="1"/>
          </p:cNvSpPr>
          <p:nvPr/>
        </p:nvSpPr>
        <p:spPr bwMode="auto">
          <a:xfrm>
            <a:off x="5715000" y="3733800"/>
            <a:ext cx="26670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103433" name="WordArt 9"/>
          <p:cNvSpPr>
            <a:spLocks noChangeArrowheads="1" noChangeShapeType="1" noTextEdit="1"/>
          </p:cNvSpPr>
          <p:nvPr/>
        </p:nvSpPr>
        <p:spPr bwMode="auto">
          <a:xfrm>
            <a:off x="4800600" y="5562600"/>
            <a:ext cx="32766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103434" name="WordArt 10"/>
          <p:cNvSpPr>
            <a:spLocks noChangeArrowheads="1" noChangeShapeType="1" noTextEdit="1"/>
          </p:cNvSpPr>
          <p:nvPr/>
        </p:nvSpPr>
        <p:spPr bwMode="auto">
          <a:xfrm>
            <a:off x="457200" y="5791200"/>
            <a:ext cx="3933825"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Seminal vesicle</a:t>
            </a:r>
          </a:p>
        </p:txBody>
      </p:sp>
      <p:sp>
        <p:nvSpPr>
          <p:cNvPr id="10343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03436" name="WordArt 12"/>
          <p:cNvSpPr>
            <a:spLocks noChangeArrowheads="1" noChangeShapeType="1" noTextEdit="1"/>
          </p:cNvSpPr>
          <p:nvPr/>
        </p:nvSpPr>
        <p:spPr bwMode="auto">
          <a:xfrm>
            <a:off x="8077200" y="304800"/>
            <a:ext cx="6096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9</a:t>
            </a:r>
          </a:p>
        </p:txBody>
      </p:sp>
      <p:sp>
        <p:nvSpPr>
          <p:cNvPr id="103437"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4" name="Rectangle 13"/>
          <p:cNvSpPr/>
          <p:nvPr/>
        </p:nvSpPr>
        <p:spPr>
          <a:xfrm>
            <a:off x="350727" y="5539740"/>
            <a:ext cx="3933825" cy="45719"/>
          </a:xfrm>
          <a:prstGeom prst="rect">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2050" name="Picture 2" descr="http://www.scq.ubc.ca/wp-content/uploads/2006/08/prostat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1025" y="3124199"/>
            <a:ext cx="4371975" cy="3276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381000"/>
            <a:ext cx="8458200" cy="5745163"/>
          </a:xfrm>
        </p:spPr>
        <p:txBody>
          <a:bodyPr/>
          <a:lstStyle/>
          <a:p>
            <a:pPr eaLnBrk="1" hangingPunct="1"/>
            <a:r>
              <a:rPr lang="en-US"/>
              <a:t>Which one of the following body systems is not critical to your survival?</a:t>
            </a:r>
          </a:p>
          <a:p>
            <a:pPr eaLnBrk="1" hangingPunct="1"/>
            <a:r>
              <a:rPr lang="en-US">
                <a:solidFill>
                  <a:srgbClr val="FF66FF"/>
                </a:solidFill>
              </a:rPr>
              <a:t>A.) Nervous System</a:t>
            </a:r>
          </a:p>
          <a:p>
            <a:pPr eaLnBrk="1" hangingPunct="1"/>
            <a:r>
              <a:rPr lang="en-US">
                <a:solidFill>
                  <a:srgbClr val="FF3300"/>
                </a:solidFill>
              </a:rPr>
              <a:t>B.) Circulatory System</a:t>
            </a:r>
          </a:p>
          <a:p>
            <a:pPr eaLnBrk="1" hangingPunct="1"/>
            <a:r>
              <a:rPr lang="en-US">
                <a:solidFill>
                  <a:schemeClr val="tx1"/>
                </a:solidFill>
              </a:rPr>
              <a:t>C.) Reproductive System </a:t>
            </a:r>
          </a:p>
          <a:p>
            <a:pPr eaLnBrk="1" hangingPunct="1"/>
            <a:r>
              <a:rPr lang="en-US">
                <a:solidFill>
                  <a:schemeClr val="tx1"/>
                </a:solidFill>
              </a:rPr>
              <a:t>D.) Digestive System</a:t>
            </a:r>
          </a:p>
          <a:p>
            <a:pPr eaLnBrk="1" hangingPunct="1"/>
            <a:r>
              <a:rPr lang="en-US">
                <a:solidFill>
                  <a:schemeClr val="tx1"/>
                </a:solidFill>
              </a:rPr>
              <a:t>D.) Endocrine System</a:t>
            </a:r>
          </a:p>
          <a:p>
            <a:pPr eaLnBrk="1" hangingPunct="1"/>
            <a:r>
              <a:rPr lang="en-US">
                <a:solidFill>
                  <a:schemeClr val="tx1"/>
                </a:solidFill>
              </a:rPr>
              <a:t>E.) Respiratory System</a:t>
            </a:r>
          </a:p>
        </p:txBody>
      </p:sp>
      <p:sp>
        <p:nvSpPr>
          <p:cNvPr id="1126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11268" name="WordArt 4"/>
          <p:cNvSpPr>
            <a:spLocks noChangeArrowheads="1" noChangeShapeType="1" noTextEdit="1"/>
          </p:cNvSpPr>
          <p:nvPr/>
        </p:nvSpPr>
        <p:spPr bwMode="auto">
          <a:xfrm>
            <a:off x="8153400" y="1219200"/>
            <a:ext cx="609600" cy="1085850"/>
          </a:xfrm>
          <a:prstGeom prst="rect">
            <a:avLst/>
          </a:prstGeom>
        </p:spPr>
        <p:txBody>
          <a:bodyPr wrap="none" fromWordArt="1">
            <a:prstTxWarp prst="textPlain">
              <a:avLst>
                <a:gd name="adj" fmla="val 50000"/>
              </a:avLst>
            </a:prstTxWarp>
          </a:bodyPr>
          <a:lstStyle/>
          <a:p>
            <a:pPr algn="ctr"/>
            <a:r>
              <a:rPr lang="en-US" sz="3600" kern="10" spc="720">
                <a:ln w="952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1126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body" idx="1"/>
          </p:nvPr>
        </p:nvSpPr>
        <p:spPr>
          <a:xfrm>
            <a:off x="457200" y="228600"/>
            <a:ext cx="8229600" cy="5897563"/>
          </a:xfrm>
        </p:spPr>
        <p:txBody>
          <a:bodyPr/>
          <a:lstStyle/>
          <a:p>
            <a:pPr eaLnBrk="1" hangingPunct="1"/>
            <a:r>
              <a:rPr lang="en-US"/>
              <a:t>Name the part of the male reproductive system.</a:t>
            </a:r>
          </a:p>
          <a:p>
            <a:pPr eaLnBrk="1" hangingPunct="1"/>
            <a:r>
              <a:rPr lang="en-US">
                <a:solidFill>
                  <a:srgbClr val="66FF66"/>
                </a:solidFill>
              </a:rPr>
              <a:t>Question: This is either of the two oval organs that produce sperm in men.</a:t>
            </a:r>
          </a:p>
        </p:txBody>
      </p:sp>
      <p:sp>
        <p:nvSpPr>
          <p:cNvPr id="104451" name="WordArt 3"/>
          <p:cNvSpPr>
            <a:spLocks noChangeArrowheads="1" noChangeShapeType="1" noTextEdit="1"/>
          </p:cNvSpPr>
          <p:nvPr/>
        </p:nvSpPr>
        <p:spPr bwMode="auto">
          <a:xfrm>
            <a:off x="3276600" y="3733800"/>
            <a:ext cx="1981200" cy="628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104452" name="WordArt 4"/>
          <p:cNvSpPr>
            <a:spLocks noChangeArrowheads="1" noChangeShapeType="1" noTextEdit="1"/>
          </p:cNvSpPr>
          <p:nvPr/>
        </p:nvSpPr>
        <p:spPr bwMode="auto">
          <a:xfrm>
            <a:off x="533400" y="4724400"/>
            <a:ext cx="33528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Prostate Gland</a:t>
            </a:r>
          </a:p>
        </p:txBody>
      </p:sp>
      <p:sp>
        <p:nvSpPr>
          <p:cNvPr id="104453" name="WordArt 5"/>
          <p:cNvSpPr>
            <a:spLocks noChangeArrowheads="1" noChangeShapeType="1" noTextEdit="1"/>
          </p:cNvSpPr>
          <p:nvPr/>
        </p:nvSpPr>
        <p:spPr bwMode="auto">
          <a:xfrm>
            <a:off x="4495800" y="4800600"/>
            <a:ext cx="2209800"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104454" name="WordArt 6"/>
          <p:cNvSpPr>
            <a:spLocks noChangeArrowheads="1" noChangeShapeType="1" noTextEdit="1"/>
          </p:cNvSpPr>
          <p:nvPr/>
        </p:nvSpPr>
        <p:spPr bwMode="auto">
          <a:xfrm>
            <a:off x="7010400" y="4648200"/>
            <a:ext cx="14478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104455" name="WordArt 7"/>
          <p:cNvSpPr>
            <a:spLocks noChangeArrowheads="1" noChangeShapeType="1" noTextEdit="1"/>
          </p:cNvSpPr>
          <p:nvPr/>
        </p:nvSpPr>
        <p:spPr bwMode="auto">
          <a:xfrm>
            <a:off x="533400" y="3657600"/>
            <a:ext cx="21336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104456" name="WordArt 8"/>
          <p:cNvSpPr>
            <a:spLocks noChangeArrowheads="1" noChangeShapeType="1" noTextEdit="1"/>
          </p:cNvSpPr>
          <p:nvPr/>
        </p:nvSpPr>
        <p:spPr bwMode="auto">
          <a:xfrm>
            <a:off x="5715000" y="3733800"/>
            <a:ext cx="26670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104457" name="WordArt 9"/>
          <p:cNvSpPr>
            <a:spLocks noChangeArrowheads="1" noChangeShapeType="1" noTextEdit="1"/>
          </p:cNvSpPr>
          <p:nvPr/>
        </p:nvSpPr>
        <p:spPr bwMode="auto">
          <a:xfrm>
            <a:off x="4800600" y="5562600"/>
            <a:ext cx="32766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104458" name="WordArt 10"/>
          <p:cNvSpPr>
            <a:spLocks noChangeArrowheads="1" noChangeShapeType="1" noTextEdit="1"/>
          </p:cNvSpPr>
          <p:nvPr/>
        </p:nvSpPr>
        <p:spPr bwMode="auto">
          <a:xfrm>
            <a:off x="457200" y="5791200"/>
            <a:ext cx="3933825"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Seminal vesicle</a:t>
            </a:r>
          </a:p>
        </p:txBody>
      </p:sp>
      <p:sp>
        <p:nvSpPr>
          <p:cNvPr id="10445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04460" name="WordArt 12"/>
          <p:cNvSpPr>
            <a:spLocks noChangeArrowheads="1" noChangeShapeType="1" noTextEdit="1"/>
          </p:cNvSpPr>
          <p:nvPr/>
        </p:nvSpPr>
        <p:spPr bwMode="auto">
          <a:xfrm>
            <a:off x="7543800" y="228600"/>
            <a:ext cx="1066800"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104461"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xfrm>
            <a:off x="457200" y="228600"/>
            <a:ext cx="8229600" cy="5897563"/>
          </a:xfrm>
        </p:spPr>
        <p:txBody>
          <a:bodyPr/>
          <a:lstStyle/>
          <a:p>
            <a:pPr eaLnBrk="1" hangingPunct="1"/>
            <a:r>
              <a:rPr lang="en-US"/>
              <a:t>Name the part of the male reproductive system.</a:t>
            </a:r>
          </a:p>
          <a:p>
            <a:pPr eaLnBrk="1" hangingPunct="1"/>
            <a:r>
              <a:rPr lang="en-US">
                <a:solidFill>
                  <a:srgbClr val="66FF66"/>
                </a:solidFill>
              </a:rPr>
              <a:t>Question: This is either of the two oval organs that produce sperm in men.</a:t>
            </a:r>
          </a:p>
        </p:txBody>
      </p:sp>
      <p:sp>
        <p:nvSpPr>
          <p:cNvPr id="105475" name="WordArt 3"/>
          <p:cNvSpPr>
            <a:spLocks noChangeArrowheads="1" noChangeShapeType="1" noTextEdit="1"/>
          </p:cNvSpPr>
          <p:nvPr/>
        </p:nvSpPr>
        <p:spPr bwMode="auto">
          <a:xfrm>
            <a:off x="3276600" y="3733800"/>
            <a:ext cx="1981200" cy="628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105476" name="WordArt 4"/>
          <p:cNvSpPr>
            <a:spLocks noChangeArrowheads="1" noChangeShapeType="1" noTextEdit="1"/>
          </p:cNvSpPr>
          <p:nvPr/>
        </p:nvSpPr>
        <p:spPr bwMode="auto">
          <a:xfrm>
            <a:off x="533400" y="4724400"/>
            <a:ext cx="33528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Prostate Gland</a:t>
            </a:r>
          </a:p>
        </p:txBody>
      </p:sp>
      <p:sp>
        <p:nvSpPr>
          <p:cNvPr id="105477" name="WordArt 5"/>
          <p:cNvSpPr>
            <a:spLocks noChangeArrowheads="1" noChangeShapeType="1" noTextEdit="1"/>
          </p:cNvSpPr>
          <p:nvPr/>
        </p:nvSpPr>
        <p:spPr bwMode="auto">
          <a:xfrm>
            <a:off x="4495800" y="4800600"/>
            <a:ext cx="2209800"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105478" name="WordArt 6"/>
          <p:cNvSpPr>
            <a:spLocks noChangeArrowheads="1" noChangeShapeType="1" noTextEdit="1"/>
          </p:cNvSpPr>
          <p:nvPr/>
        </p:nvSpPr>
        <p:spPr bwMode="auto">
          <a:xfrm>
            <a:off x="7010400" y="4648200"/>
            <a:ext cx="14478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105479" name="WordArt 7"/>
          <p:cNvSpPr>
            <a:spLocks noChangeArrowheads="1" noChangeShapeType="1" noTextEdit="1"/>
          </p:cNvSpPr>
          <p:nvPr/>
        </p:nvSpPr>
        <p:spPr bwMode="auto">
          <a:xfrm>
            <a:off x="533400" y="3657600"/>
            <a:ext cx="21336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66FF66"/>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105480" name="WordArt 8"/>
          <p:cNvSpPr>
            <a:spLocks noChangeArrowheads="1" noChangeShapeType="1" noTextEdit="1"/>
          </p:cNvSpPr>
          <p:nvPr/>
        </p:nvSpPr>
        <p:spPr bwMode="auto">
          <a:xfrm>
            <a:off x="5715000" y="3733800"/>
            <a:ext cx="2667000" cy="704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105481" name="WordArt 9"/>
          <p:cNvSpPr>
            <a:spLocks noChangeArrowheads="1" noChangeShapeType="1" noTextEdit="1"/>
          </p:cNvSpPr>
          <p:nvPr/>
        </p:nvSpPr>
        <p:spPr bwMode="auto">
          <a:xfrm>
            <a:off x="4800600" y="5562600"/>
            <a:ext cx="3276600" cy="781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105482" name="WordArt 10"/>
          <p:cNvSpPr>
            <a:spLocks noChangeArrowheads="1" noChangeShapeType="1" noTextEdit="1"/>
          </p:cNvSpPr>
          <p:nvPr/>
        </p:nvSpPr>
        <p:spPr bwMode="auto">
          <a:xfrm>
            <a:off x="457200" y="5791200"/>
            <a:ext cx="3933825"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Seminal vesicle</a:t>
            </a:r>
          </a:p>
        </p:txBody>
      </p:sp>
      <p:sp>
        <p:nvSpPr>
          <p:cNvPr id="10548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05484" name="WordArt 12"/>
          <p:cNvSpPr>
            <a:spLocks noChangeArrowheads="1" noChangeShapeType="1" noTextEdit="1"/>
          </p:cNvSpPr>
          <p:nvPr/>
        </p:nvSpPr>
        <p:spPr bwMode="auto">
          <a:xfrm>
            <a:off x="7543800" y="228600"/>
            <a:ext cx="1066800"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10</a:t>
            </a:r>
          </a:p>
        </p:txBody>
      </p:sp>
      <p:sp>
        <p:nvSpPr>
          <p:cNvPr id="105485"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4098" name="Picture 2" descr="http://www.rodzillareviews.com/wp-content/uploads/2012/02/Lamb-Testicles-006-Copy-2-595x4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225" y="2667000"/>
            <a:ext cx="5895975"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1605635" name="Group 3"/>
          <p:cNvGraphicFramePr>
            <a:graphicFrameLocks noGrp="1"/>
          </p:cNvGraphicFramePr>
          <p:nvPr/>
        </p:nvGraphicFramePr>
        <p:xfrm>
          <a:off x="228600" y="685800"/>
          <a:ext cx="8610600" cy="518160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593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UNITED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HANGING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TOUGH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FF66FF"/>
                          </a:solidFill>
                          <a:effectLst/>
                          <a:latin typeface="Times New Roman" pitchFamily="18" charset="0"/>
                        </a:rPr>
                        <a:t>MIGHTY</a:t>
                      </a:r>
                      <a:br>
                        <a:rPr kumimoji="0" lang="en-US" sz="1600" b="1" i="0" u="none" strike="noStrike" cap="none" normalizeH="0" baseline="0">
                          <a:ln>
                            <a:noFill/>
                          </a:ln>
                          <a:solidFill>
                            <a:srgbClr val="FF66FF"/>
                          </a:solidFill>
                          <a:effectLst/>
                          <a:latin typeface="Times New Roman" pitchFamily="18" charset="0"/>
                        </a:rPr>
                      </a:br>
                      <a:r>
                        <a:rPr kumimoji="0" lang="en-US" sz="1600" b="1" i="0" u="none" strike="noStrike" cap="none" normalizeH="0" baseline="0">
                          <a:ln>
                            <a:noFill/>
                          </a:ln>
                          <a:solidFill>
                            <a:srgbClr val="FF66FF"/>
                          </a:solidFill>
                          <a:effectLst/>
                          <a:latin typeface="Times New Roman" pitchFamily="18" charset="0"/>
                        </a:rPr>
                        <a:t>APHRODITE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WAR OF THE WORLDS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FAMILY BABIES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06543"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06544" name="Text Box 48"/>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Reproductive and Endocrine System Review Game</a:t>
            </a:r>
          </a:p>
        </p:txBody>
      </p:sp>
      <p:sp>
        <p:nvSpPr>
          <p:cNvPr id="106545"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457200" y="381000"/>
            <a:ext cx="8229600" cy="5745163"/>
          </a:xfrm>
        </p:spPr>
        <p:txBody>
          <a:bodyPr/>
          <a:lstStyle/>
          <a:p>
            <a:pPr eaLnBrk="1" hangingPunct="1"/>
            <a:r>
              <a:rPr lang="en-US"/>
              <a:t>Name A, B, C, D behind this mystery door?</a:t>
            </a:r>
          </a:p>
        </p:txBody>
      </p:sp>
      <p:pic>
        <p:nvPicPr>
          <p:cNvPr id="1075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800" cy="545782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07524" name="WordArt 4"/>
          <p:cNvSpPr>
            <a:spLocks noChangeArrowheads="1" noChangeShapeType="1" noTextEdit="1"/>
          </p:cNvSpPr>
          <p:nvPr/>
        </p:nvSpPr>
        <p:spPr bwMode="auto">
          <a:xfrm>
            <a:off x="7772400" y="1371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10752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w="76200">
            <a:solidFill>
              <a:srgbClr val="5F5F5F"/>
            </a:solidFill>
            <a:miter lim="800000"/>
            <a:headEnd/>
            <a:tailEnd/>
          </a:ln>
        </p:spPr>
      </p:pic>
      <p:sp>
        <p:nvSpPr>
          <p:cNvPr id="109571" name="Oval 3"/>
          <p:cNvSpPr>
            <a:spLocks noChangeArrowheads="1"/>
          </p:cNvSpPr>
          <p:nvPr/>
        </p:nvSpPr>
        <p:spPr bwMode="auto">
          <a:xfrm>
            <a:off x="1219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72" name="Oval 4"/>
          <p:cNvSpPr>
            <a:spLocks noChangeArrowheads="1"/>
          </p:cNvSpPr>
          <p:nvPr/>
        </p:nvSpPr>
        <p:spPr bwMode="auto">
          <a:xfrm>
            <a:off x="6934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73" name="Freeform 5"/>
          <p:cNvSpPr>
            <a:spLocks/>
          </p:cNvSpPr>
          <p:nvPr/>
        </p:nvSpPr>
        <p:spPr bwMode="auto">
          <a:xfrm>
            <a:off x="4572000" y="1676400"/>
            <a:ext cx="1066800"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74" name="Freeform 6"/>
          <p:cNvSpPr>
            <a:spLocks/>
          </p:cNvSpPr>
          <p:nvPr/>
        </p:nvSpPr>
        <p:spPr bwMode="auto">
          <a:xfrm flipH="1">
            <a:off x="3429000" y="1676400"/>
            <a:ext cx="955675"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75" name="Freeform 7"/>
          <p:cNvSpPr>
            <a:spLocks/>
          </p:cNvSpPr>
          <p:nvPr/>
        </p:nvSpPr>
        <p:spPr bwMode="auto">
          <a:xfrm>
            <a:off x="4656138" y="1609725"/>
            <a:ext cx="1182687" cy="2860675"/>
          </a:xfrm>
          <a:custGeom>
            <a:avLst/>
            <a:gdLst>
              <a:gd name="T0" fmla="*/ 0 w 745"/>
              <a:gd name="T1" fmla="*/ 2147483647 h 1802"/>
              <a:gd name="T2" fmla="*/ 2147483647 w 745"/>
              <a:gd name="T3" fmla="*/ 2147483647 h 1802"/>
              <a:gd name="T4" fmla="*/ 2147483647 w 745"/>
              <a:gd name="T5" fmla="*/ 2147483647 h 1802"/>
              <a:gd name="T6" fmla="*/ 2147483647 w 745"/>
              <a:gd name="T7" fmla="*/ 2147483647 h 1802"/>
              <a:gd name="T8" fmla="*/ 2147483647 w 745"/>
              <a:gd name="T9" fmla="*/ 2147483647 h 1802"/>
              <a:gd name="T10" fmla="*/ 2147483647 w 745"/>
              <a:gd name="T11" fmla="*/ 2147483647 h 1802"/>
              <a:gd name="T12" fmla="*/ 2147483647 w 745"/>
              <a:gd name="T13" fmla="*/ 2147483647 h 1802"/>
              <a:gd name="T14" fmla="*/ 2147483647 w 745"/>
              <a:gd name="T15" fmla="*/ 2147483647 h 1802"/>
              <a:gd name="T16" fmla="*/ 2147483647 w 745"/>
              <a:gd name="T17" fmla="*/ 2147483647 h 1802"/>
              <a:gd name="T18" fmla="*/ 2147483647 w 745"/>
              <a:gd name="T19" fmla="*/ 2147483647 h 1802"/>
              <a:gd name="T20" fmla="*/ 2147483647 w 745"/>
              <a:gd name="T21" fmla="*/ 2147483647 h 1802"/>
              <a:gd name="T22" fmla="*/ 2147483647 w 745"/>
              <a:gd name="T23" fmla="*/ 2147483647 h 1802"/>
              <a:gd name="T24" fmla="*/ 2147483647 w 745"/>
              <a:gd name="T25" fmla="*/ 2147483647 h 1802"/>
              <a:gd name="T26" fmla="*/ 2147483647 w 745"/>
              <a:gd name="T27" fmla="*/ 2147483647 h 1802"/>
              <a:gd name="T28" fmla="*/ 2147483647 w 745"/>
              <a:gd name="T29" fmla="*/ 2147483647 h 1802"/>
              <a:gd name="T30" fmla="*/ 2147483647 w 745"/>
              <a:gd name="T31" fmla="*/ 2147483647 h 1802"/>
              <a:gd name="T32" fmla="*/ 2147483647 w 745"/>
              <a:gd name="T33" fmla="*/ 2147483647 h 1802"/>
              <a:gd name="T34" fmla="*/ 2147483647 w 745"/>
              <a:gd name="T35" fmla="*/ 2147483647 h 1802"/>
              <a:gd name="T36" fmla="*/ 2147483647 w 745"/>
              <a:gd name="T37" fmla="*/ 2147483647 h 18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1802"/>
              <a:gd name="T59" fmla="*/ 745 w 745"/>
              <a:gd name="T60" fmla="*/ 1802 h 18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1802">
                <a:moveTo>
                  <a:pt x="0" y="1802"/>
                </a:moveTo>
                <a:cubicBezTo>
                  <a:pt x="35" y="1701"/>
                  <a:pt x="13" y="1576"/>
                  <a:pt x="107" y="1514"/>
                </a:cubicBezTo>
                <a:cubicBezTo>
                  <a:pt x="139" y="1467"/>
                  <a:pt x="169" y="1420"/>
                  <a:pt x="203" y="1375"/>
                </a:cubicBezTo>
                <a:cubicBezTo>
                  <a:pt x="230" y="1296"/>
                  <a:pt x="191" y="1395"/>
                  <a:pt x="246" y="1311"/>
                </a:cubicBezTo>
                <a:cubicBezTo>
                  <a:pt x="252" y="1302"/>
                  <a:pt x="250" y="1289"/>
                  <a:pt x="256" y="1279"/>
                </a:cubicBezTo>
                <a:cubicBezTo>
                  <a:pt x="273" y="1250"/>
                  <a:pt x="303" y="1223"/>
                  <a:pt x="331" y="1205"/>
                </a:cubicBezTo>
                <a:cubicBezTo>
                  <a:pt x="362" y="1115"/>
                  <a:pt x="319" y="1225"/>
                  <a:pt x="363" y="1151"/>
                </a:cubicBezTo>
                <a:cubicBezTo>
                  <a:pt x="396" y="1095"/>
                  <a:pt x="344" y="1139"/>
                  <a:pt x="406" y="1098"/>
                </a:cubicBezTo>
                <a:cubicBezTo>
                  <a:pt x="409" y="1087"/>
                  <a:pt x="410" y="1075"/>
                  <a:pt x="416" y="1066"/>
                </a:cubicBezTo>
                <a:cubicBezTo>
                  <a:pt x="428" y="1049"/>
                  <a:pt x="459" y="1023"/>
                  <a:pt x="459" y="1023"/>
                </a:cubicBezTo>
                <a:cubicBezTo>
                  <a:pt x="484" y="949"/>
                  <a:pt x="449" y="1031"/>
                  <a:pt x="502" y="970"/>
                </a:cubicBezTo>
                <a:cubicBezTo>
                  <a:pt x="519" y="951"/>
                  <a:pt x="544" y="906"/>
                  <a:pt x="544" y="906"/>
                </a:cubicBezTo>
                <a:cubicBezTo>
                  <a:pt x="570" y="753"/>
                  <a:pt x="565" y="789"/>
                  <a:pt x="555" y="554"/>
                </a:cubicBezTo>
                <a:cubicBezTo>
                  <a:pt x="562" y="363"/>
                  <a:pt x="539" y="158"/>
                  <a:pt x="715" y="42"/>
                </a:cubicBezTo>
                <a:cubicBezTo>
                  <a:pt x="722" y="31"/>
                  <a:pt x="745" y="19"/>
                  <a:pt x="736" y="10"/>
                </a:cubicBezTo>
                <a:cubicBezTo>
                  <a:pt x="726" y="0"/>
                  <a:pt x="708" y="18"/>
                  <a:pt x="694" y="21"/>
                </a:cubicBezTo>
                <a:cubicBezTo>
                  <a:pt x="676" y="25"/>
                  <a:pt x="658" y="28"/>
                  <a:pt x="640" y="31"/>
                </a:cubicBezTo>
                <a:cubicBezTo>
                  <a:pt x="637" y="45"/>
                  <a:pt x="634" y="60"/>
                  <a:pt x="630" y="74"/>
                </a:cubicBezTo>
                <a:cubicBezTo>
                  <a:pt x="627" y="85"/>
                  <a:pt x="619" y="106"/>
                  <a:pt x="619" y="10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76" name="Freeform 8"/>
          <p:cNvSpPr>
            <a:spLocks/>
          </p:cNvSpPr>
          <p:nvPr/>
        </p:nvSpPr>
        <p:spPr bwMode="auto">
          <a:xfrm>
            <a:off x="3465513" y="1912938"/>
            <a:ext cx="854075" cy="2557462"/>
          </a:xfrm>
          <a:custGeom>
            <a:avLst/>
            <a:gdLst>
              <a:gd name="T0" fmla="*/ 2147483647 w 538"/>
              <a:gd name="T1" fmla="*/ 2147483647 h 1611"/>
              <a:gd name="T2" fmla="*/ 2147483647 w 538"/>
              <a:gd name="T3" fmla="*/ 2147483647 h 1611"/>
              <a:gd name="T4" fmla="*/ 2147483647 w 538"/>
              <a:gd name="T5" fmla="*/ 2147483647 h 1611"/>
              <a:gd name="T6" fmla="*/ 2147483647 w 538"/>
              <a:gd name="T7" fmla="*/ 2147483647 h 1611"/>
              <a:gd name="T8" fmla="*/ 2147483647 w 538"/>
              <a:gd name="T9" fmla="*/ 2147483647 h 1611"/>
              <a:gd name="T10" fmla="*/ 2147483647 w 538"/>
              <a:gd name="T11" fmla="*/ 2147483647 h 1611"/>
              <a:gd name="T12" fmla="*/ 2147483647 w 538"/>
              <a:gd name="T13" fmla="*/ 2147483647 h 1611"/>
              <a:gd name="T14" fmla="*/ 2147483647 w 538"/>
              <a:gd name="T15" fmla="*/ 2147483647 h 1611"/>
              <a:gd name="T16" fmla="*/ 2147483647 w 538"/>
              <a:gd name="T17" fmla="*/ 2147483647 h 1611"/>
              <a:gd name="T18" fmla="*/ 2147483647 w 538"/>
              <a:gd name="T19" fmla="*/ 2147483647 h 1611"/>
              <a:gd name="T20" fmla="*/ 2147483647 w 538"/>
              <a:gd name="T21" fmla="*/ 2147483647 h 1611"/>
              <a:gd name="T22" fmla="*/ 2147483647 w 538"/>
              <a:gd name="T23" fmla="*/ 2147483647 h 1611"/>
              <a:gd name="T24" fmla="*/ 2147483647 w 538"/>
              <a:gd name="T25" fmla="*/ 2147483647 h 1611"/>
              <a:gd name="T26" fmla="*/ 2147483647 w 538"/>
              <a:gd name="T27" fmla="*/ 2147483647 h 1611"/>
              <a:gd name="T28" fmla="*/ 2147483647 w 538"/>
              <a:gd name="T29" fmla="*/ 0 h 16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8"/>
              <a:gd name="T46" fmla="*/ 0 h 1611"/>
              <a:gd name="T47" fmla="*/ 538 w 538"/>
              <a:gd name="T48" fmla="*/ 1611 h 16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8" h="1611">
                <a:moveTo>
                  <a:pt x="526" y="1611"/>
                </a:moveTo>
                <a:cubicBezTo>
                  <a:pt x="522" y="1550"/>
                  <a:pt x="538" y="1481"/>
                  <a:pt x="505" y="1430"/>
                </a:cubicBezTo>
                <a:cubicBezTo>
                  <a:pt x="494" y="1413"/>
                  <a:pt x="473" y="1404"/>
                  <a:pt x="462" y="1387"/>
                </a:cubicBezTo>
                <a:cubicBezTo>
                  <a:pt x="426" y="1333"/>
                  <a:pt x="399" y="1294"/>
                  <a:pt x="345" y="1259"/>
                </a:cubicBezTo>
                <a:cubicBezTo>
                  <a:pt x="338" y="1248"/>
                  <a:pt x="329" y="1239"/>
                  <a:pt x="324" y="1227"/>
                </a:cubicBezTo>
                <a:cubicBezTo>
                  <a:pt x="318" y="1213"/>
                  <a:pt x="320" y="1197"/>
                  <a:pt x="313" y="1184"/>
                </a:cubicBezTo>
                <a:cubicBezTo>
                  <a:pt x="296" y="1154"/>
                  <a:pt x="260" y="1120"/>
                  <a:pt x="228" y="1110"/>
                </a:cubicBezTo>
                <a:cubicBezTo>
                  <a:pt x="195" y="1077"/>
                  <a:pt x="176" y="1035"/>
                  <a:pt x="142" y="1003"/>
                </a:cubicBezTo>
                <a:cubicBezTo>
                  <a:pt x="124" y="957"/>
                  <a:pt x="106" y="916"/>
                  <a:pt x="78" y="875"/>
                </a:cubicBezTo>
                <a:cubicBezTo>
                  <a:pt x="63" y="828"/>
                  <a:pt x="37" y="780"/>
                  <a:pt x="14" y="736"/>
                </a:cubicBezTo>
                <a:cubicBezTo>
                  <a:pt x="5" y="626"/>
                  <a:pt x="0" y="525"/>
                  <a:pt x="25" y="416"/>
                </a:cubicBezTo>
                <a:cubicBezTo>
                  <a:pt x="45" y="329"/>
                  <a:pt x="25" y="395"/>
                  <a:pt x="57" y="299"/>
                </a:cubicBezTo>
                <a:cubicBezTo>
                  <a:pt x="61" y="288"/>
                  <a:pt x="68" y="267"/>
                  <a:pt x="68" y="267"/>
                </a:cubicBezTo>
                <a:cubicBezTo>
                  <a:pt x="64" y="214"/>
                  <a:pt x="61" y="160"/>
                  <a:pt x="57" y="107"/>
                </a:cubicBezTo>
                <a:cubicBezTo>
                  <a:pt x="54" y="71"/>
                  <a:pt x="46" y="0"/>
                  <a:pt x="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77" name="Freeform 9"/>
          <p:cNvSpPr>
            <a:spLocks/>
          </p:cNvSpPr>
          <p:nvPr/>
        </p:nvSpPr>
        <p:spPr bwMode="auto">
          <a:xfrm>
            <a:off x="2362200" y="1219200"/>
            <a:ext cx="4284663" cy="490538"/>
          </a:xfrm>
          <a:custGeom>
            <a:avLst/>
            <a:gdLst>
              <a:gd name="T0" fmla="*/ 0 w 2699"/>
              <a:gd name="T1" fmla="*/ 2147483647 h 309"/>
              <a:gd name="T2" fmla="*/ 2147483647 w 2699"/>
              <a:gd name="T3" fmla="*/ 2147483647 h 309"/>
              <a:gd name="T4" fmla="*/ 2147483647 w 2699"/>
              <a:gd name="T5" fmla="*/ 2147483647 h 309"/>
              <a:gd name="T6" fmla="*/ 2147483647 w 2699"/>
              <a:gd name="T7" fmla="*/ 2147483647 h 309"/>
              <a:gd name="T8" fmla="*/ 2147483647 w 2699"/>
              <a:gd name="T9" fmla="*/ 2147483647 h 309"/>
              <a:gd name="T10" fmla="*/ 2147483647 w 2699"/>
              <a:gd name="T11" fmla="*/ 2147483647 h 309"/>
              <a:gd name="T12" fmla="*/ 2147483647 w 2699"/>
              <a:gd name="T13" fmla="*/ 2147483647 h 309"/>
              <a:gd name="T14" fmla="*/ 2147483647 w 2699"/>
              <a:gd name="T15" fmla="*/ 2147483647 h 309"/>
              <a:gd name="T16" fmla="*/ 2147483647 w 2699"/>
              <a:gd name="T17" fmla="*/ 2147483647 h 309"/>
              <a:gd name="T18" fmla="*/ 2147483647 w 2699"/>
              <a:gd name="T19" fmla="*/ 2147483647 h 309"/>
              <a:gd name="T20" fmla="*/ 2147483647 w 2699"/>
              <a:gd name="T21" fmla="*/ 2147483647 h 309"/>
              <a:gd name="T22" fmla="*/ 2147483647 w 2699"/>
              <a:gd name="T23" fmla="*/ 2147483647 h 309"/>
              <a:gd name="T24" fmla="*/ 2147483647 w 2699"/>
              <a:gd name="T25" fmla="*/ 2147483647 h 309"/>
              <a:gd name="T26" fmla="*/ 2147483647 w 2699"/>
              <a:gd name="T27" fmla="*/ 0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9"/>
              <a:gd name="T43" fmla="*/ 0 h 309"/>
              <a:gd name="T44" fmla="*/ 2699 w 2699"/>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9" h="309">
                <a:moveTo>
                  <a:pt x="0" y="10"/>
                </a:moveTo>
                <a:cubicBezTo>
                  <a:pt x="62" y="31"/>
                  <a:pt x="127" y="32"/>
                  <a:pt x="192" y="42"/>
                </a:cubicBezTo>
                <a:cubicBezTo>
                  <a:pt x="232" y="48"/>
                  <a:pt x="269" y="68"/>
                  <a:pt x="309" y="74"/>
                </a:cubicBezTo>
                <a:cubicBezTo>
                  <a:pt x="441" y="93"/>
                  <a:pt x="359" y="83"/>
                  <a:pt x="555" y="96"/>
                </a:cubicBezTo>
                <a:cubicBezTo>
                  <a:pt x="613" y="115"/>
                  <a:pt x="654" y="139"/>
                  <a:pt x="715" y="149"/>
                </a:cubicBezTo>
                <a:cubicBezTo>
                  <a:pt x="817" y="251"/>
                  <a:pt x="686" y="130"/>
                  <a:pt x="779" y="192"/>
                </a:cubicBezTo>
                <a:cubicBezTo>
                  <a:pt x="828" y="225"/>
                  <a:pt x="791" y="222"/>
                  <a:pt x="843" y="245"/>
                </a:cubicBezTo>
                <a:cubicBezTo>
                  <a:pt x="930" y="283"/>
                  <a:pt x="1027" y="297"/>
                  <a:pt x="1120" y="309"/>
                </a:cubicBezTo>
                <a:cubicBezTo>
                  <a:pt x="1261" y="293"/>
                  <a:pt x="1404" y="305"/>
                  <a:pt x="1547" y="298"/>
                </a:cubicBezTo>
                <a:cubicBezTo>
                  <a:pt x="1660" y="224"/>
                  <a:pt x="1804" y="228"/>
                  <a:pt x="1931" y="202"/>
                </a:cubicBezTo>
                <a:cubicBezTo>
                  <a:pt x="2004" y="154"/>
                  <a:pt x="2103" y="153"/>
                  <a:pt x="2187" y="128"/>
                </a:cubicBezTo>
                <a:cubicBezTo>
                  <a:pt x="2252" y="109"/>
                  <a:pt x="2322" y="75"/>
                  <a:pt x="2389" y="64"/>
                </a:cubicBezTo>
                <a:cubicBezTo>
                  <a:pt x="2436" y="56"/>
                  <a:pt x="2454" y="55"/>
                  <a:pt x="2496" y="42"/>
                </a:cubicBezTo>
                <a:cubicBezTo>
                  <a:pt x="2565" y="22"/>
                  <a:pt x="2626" y="0"/>
                  <a:pt x="2699"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78" name="Freeform 10"/>
          <p:cNvSpPr>
            <a:spLocks/>
          </p:cNvSpPr>
          <p:nvPr/>
        </p:nvSpPr>
        <p:spPr bwMode="auto">
          <a:xfrm>
            <a:off x="2659063" y="1231900"/>
            <a:ext cx="3352800" cy="223838"/>
          </a:xfrm>
          <a:custGeom>
            <a:avLst/>
            <a:gdLst>
              <a:gd name="T0" fmla="*/ 0 w 2112"/>
              <a:gd name="T1" fmla="*/ 2147483647 h 141"/>
              <a:gd name="T2" fmla="*/ 2147483647 w 2112"/>
              <a:gd name="T3" fmla="*/ 2147483647 h 141"/>
              <a:gd name="T4" fmla="*/ 2147483647 w 2112"/>
              <a:gd name="T5" fmla="*/ 2147483647 h 141"/>
              <a:gd name="T6" fmla="*/ 2147483647 w 2112"/>
              <a:gd name="T7" fmla="*/ 2147483647 h 141"/>
              <a:gd name="T8" fmla="*/ 2147483647 w 2112"/>
              <a:gd name="T9" fmla="*/ 2147483647 h 141"/>
              <a:gd name="T10" fmla="*/ 2147483647 w 2112"/>
              <a:gd name="T11" fmla="*/ 2147483647 h 141"/>
              <a:gd name="T12" fmla="*/ 0 60000 65536"/>
              <a:gd name="T13" fmla="*/ 0 60000 65536"/>
              <a:gd name="T14" fmla="*/ 0 60000 65536"/>
              <a:gd name="T15" fmla="*/ 0 60000 65536"/>
              <a:gd name="T16" fmla="*/ 0 60000 65536"/>
              <a:gd name="T17" fmla="*/ 0 60000 65536"/>
              <a:gd name="T18" fmla="*/ 0 w 2112"/>
              <a:gd name="T19" fmla="*/ 0 h 141"/>
              <a:gd name="T20" fmla="*/ 2112 w 21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12" h="141">
                <a:moveTo>
                  <a:pt x="0" y="35"/>
                </a:moveTo>
                <a:cubicBezTo>
                  <a:pt x="352" y="46"/>
                  <a:pt x="489" y="0"/>
                  <a:pt x="736" y="77"/>
                </a:cubicBezTo>
                <a:cubicBezTo>
                  <a:pt x="773" y="115"/>
                  <a:pt x="747" y="96"/>
                  <a:pt x="821" y="120"/>
                </a:cubicBezTo>
                <a:cubicBezTo>
                  <a:pt x="849" y="129"/>
                  <a:pt x="906" y="141"/>
                  <a:pt x="906" y="141"/>
                </a:cubicBezTo>
                <a:cubicBezTo>
                  <a:pt x="1241" y="134"/>
                  <a:pt x="1574" y="120"/>
                  <a:pt x="1909" y="109"/>
                </a:cubicBezTo>
                <a:cubicBezTo>
                  <a:pt x="2017" y="74"/>
                  <a:pt x="1951" y="88"/>
                  <a:pt x="2112" y="8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79" name="Freeform 11"/>
          <p:cNvSpPr>
            <a:spLocks/>
          </p:cNvSpPr>
          <p:nvPr/>
        </p:nvSpPr>
        <p:spPr bwMode="auto">
          <a:xfrm>
            <a:off x="647700" y="1101725"/>
            <a:ext cx="1689100" cy="1641475"/>
          </a:xfrm>
          <a:custGeom>
            <a:avLst/>
            <a:gdLst>
              <a:gd name="T0" fmla="*/ 2147483647 w 1064"/>
              <a:gd name="T1" fmla="*/ 2147483647 h 1034"/>
              <a:gd name="T2" fmla="*/ 2147483647 w 1064"/>
              <a:gd name="T3" fmla="*/ 2147483647 h 1034"/>
              <a:gd name="T4" fmla="*/ 2147483647 w 1064"/>
              <a:gd name="T5" fmla="*/ 2147483647 h 1034"/>
              <a:gd name="T6" fmla="*/ 2147483647 w 1064"/>
              <a:gd name="T7" fmla="*/ 2147483647 h 1034"/>
              <a:gd name="T8" fmla="*/ 2147483647 w 1064"/>
              <a:gd name="T9" fmla="*/ 2147483647 h 1034"/>
              <a:gd name="T10" fmla="*/ 2147483647 w 1064"/>
              <a:gd name="T11" fmla="*/ 2147483647 h 1034"/>
              <a:gd name="T12" fmla="*/ 2147483647 w 1064"/>
              <a:gd name="T13" fmla="*/ 2147483647 h 1034"/>
              <a:gd name="T14" fmla="*/ 2147483647 w 1064"/>
              <a:gd name="T15" fmla="*/ 2147483647 h 1034"/>
              <a:gd name="T16" fmla="*/ 2147483647 w 1064"/>
              <a:gd name="T17" fmla="*/ 2147483647 h 1034"/>
              <a:gd name="T18" fmla="*/ 2147483647 w 1064"/>
              <a:gd name="T19" fmla="*/ 2147483647 h 1034"/>
              <a:gd name="T20" fmla="*/ 2147483647 w 1064"/>
              <a:gd name="T21" fmla="*/ 2147483647 h 1034"/>
              <a:gd name="T22" fmla="*/ 2147483647 w 1064"/>
              <a:gd name="T23" fmla="*/ 2147483647 h 10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4"/>
              <a:gd name="T37" fmla="*/ 0 h 1034"/>
              <a:gd name="T38" fmla="*/ 1064 w 1064"/>
              <a:gd name="T39" fmla="*/ 1034 h 10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4" h="1034">
                <a:moveTo>
                  <a:pt x="1064" y="85"/>
                </a:moveTo>
                <a:cubicBezTo>
                  <a:pt x="817" y="0"/>
                  <a:pt x="540" y="48"/>
                  <a:pt x="285" y="95"/>
                </a:cubicBezTo>
                <a:cubicBezTo>
                  <a:pt x="210" y="174"/>
                  <a:pt x="330" y="52"/>
                  <a:pt x="232" y="138"/>
                </a:cubicBezTo>
                <a:cubicBezTo>
                  <a:pt x="198" y="168"/>
                  <a:pt x="168" y="202"/>
                  <a:pt x="136" y="234"/>
                </a:cubicBezTo>
                <a:cubicBezTo>
                  <a:pt x="127" y="243"/>
                  <a:pt x="114" y="247"/>
                  <a:pt x="104" y="255"/>
                </a:cubicBezTo>
                <a:cubicBezTo>
                  <a:pt x="89" y="268"/>
                  <a:pt x="61" y="298"/>
                  <a:pt x="61" y="298"/>
                </a:cubicBezTo>
                <a:cubicBezTo>
                  <a:pt x="48" y="324"/>
                  <a:pt x="20" y="344"/>
                  <a:pt x="19" y="373"/>
                </a:cubicBezTo>
                <a:cubicBezTo>
                  <a:pt x="14" y="480"/>
                  <a:pt x="0" y="589"/>
                  <a:pt x="93" y="650"/>
                </a:cubicBezTo>
                <a:cubicBezTo>
                  <a:pt x="128" y="701"/>
                  <a:pt x="142" y="677"/>
                  <a:pt x="179" y="725"/>
                </a:cubicBezTo>
                <a:cubicBezTo>
                  <a:pt x="258" y="827"/>
                  <a:pt x="190" y="759"/>
                  <a:pt x="243" y="810"/>
                </a:cubicBezTo>
                <a:cubicBezTo>
                  <a:pt x="255" y="845"/>
                  <a:pt x="258" y="884"/>
                  <a:pt x="275" y="917"/>
                </a:cubicBezTo>
                <a:cubicBezTo>
                  <a:pt x="326" y="1020"/>
                  <a:pt x="401" y="1034"/>
                  <a:pt x="509" y="103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80" name="Freeform 12"/>
          <p:cNvSpPr>
            <a:spLocks/>
          </p:cNvSpPr>
          <p:nvPr/>
        </p:nvSpPr>
        <p:spPr bwMode="auto">
          <a:xfrm>
            <a:off x="6553200" y="1150938"/>
            <a:ext cx="1998663" cy="1558925"/>
          </a:xfrm>
          <a:custGeom>
            <a:avLst/>
            <a:gdLst>
              <a:gd name="T0" fmla="*/ 0 w 1259"/>
              <a:gd name="T1" fmla="*/ 2147483647 h 982"/>
              <a:gd name="T2" fmla="*/ 2147483647 w 1259"/>
              <a:gd name="T3" fmla="*/ 2147483647 h 982"/>
              <a:gd name="T4" fmla="*/ 2147483647 w 1259"/>
              <a:gd name="T5" fmla="*/ 0 h 982"/>
              <a:gd name="T6" fmla="*/ 2147483647 w 1259"/>
              <a:gd name="T7" fmla="*/ 2147483647 h 982"/>
              <a:gd name="T8" fmla="*/ 2147483647 w 1259"/>
              <a:gd name="T9" fmla="*/ 2147483647 h 982"/>
              <a:gd name="T10" fmla="*/ 2147483647 w 1259"/>
              <a:gd name="T11" fmla="*/ 2147483647 h 982"/>
              <a:gd name="T12" fmla="*/ 2147483647 w 1259"/>
              <a:gd name="T13" fmla="*/ 2147483647 h 982"/>
              <a:gd name="T14" fmla="*/ 2147483647 w 1259"/>
              <a:gd name="T15" fmla="*/ 2147483647 h 982"/>
              <a:gd name="T16" fmla="*/ 2147483647 w 1259"/>
              <a:gd name="T17" fmla="*/ 2147483647 h 982"/>
              <a:gd name="T18" fmla="*/ 2147483647 w 1259"/>
              <a:gd name="T19" fmla="*/ 2147483647 h 982"/>
              <a:gd name="T20" fmla="*/ 2147483647 w 1259"/>
              <a:gd name="T21" fmla="*/ 2147483647 h 982"/>
              <a:gd name="T22" fmla="*/ 2147483647 w 1259"/>
              <a:gd name="T23" fmla="*/ 2147483647 h 982"/>
              <a:gd name="T24" fmla="*/ 2147483647 w 1259"/>
              <a:gd name="T25" fmla="*/ 2147483647 h 982"/>
              <a:gd name="T26" fmla="*/ 2147483647 w 1259"/>
              <a:gd name="T27" fmla="*/ 2147483647 h 982"/>
              <a:gd name="T28" fmla="*/ 2147483647 w 1259"/>
              <a:gd name="T29" fmla="*/ 2147483647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9"/>
              <a:gd name="T46" fmla="*/ 0 h 982"/>
              <a:gd name="T47" fmla="*/ 1259 w 1259"/>
              <a:gd name="T48" fmla="*/ 982 h 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9" h="982">
                <a:moveTo>
                  <a:pt x="0" y="43"/>
                </a:moveTo>
                <a:cubicBezTo>
                  <a:pt x="115" y="4"/>
                  <a:pt x="6" y="37"/>
                  <a:pt x="288" y="22"/>
                </a:cubicBezTo>
                <a:cubicBezTo>
                  <a:pt x="345" y="19"/>
                  <a:pt x="462" y="6"/>
                  <a:pt x="523" y="0"/>
                </a:cubicBezTo>
                <a:cubicBezTo>
                  <a:pt x="658" y="4"/>
                  <a:pt x="793" y="4"/>
                  <a:pt x="928" y="11"/>
                </a:cubicBezTo>
                <a:cubicBezTo>
                  <a:pt x="984" y="14"/>
                  <a:pt x="995" y="81"/>
                  <a:pt x="1045" y="96"/>
                </a:cubicBezTo>
                <a:cubicBezTo>
                  <a:pt x="1052" y="103"/>
                  <a:pt x="1058" y="113"/>
                  <a:pt x="1067" y="118"/>
                </a:cubicBezTo>
                <a:cubicBezTo>
                  <a:pt x="1077" y="124"/>
                  <a:pt x="1090" y="121"/>
                  <a:pt x="1099" y="128"/>
                </a:cubicBezTo>
                <a:cubicBezTo>
                  <a:pt x="1117" y="142"/>
                  <a:pt x="1125" y="166"/>
                  <a:pt x="1141" y="182"/>
                </a:cubicBezTo>
                <a:cubicBezTo>
                  <a:pt x="1165" y="252"/>
                  <a:pt x="1165" y="274"/>
                  <a:pt x="1227" y="320"/>
                </a:cubicBezTo>
                <a:cubicBezTo>
                  <a:pt x="1246" y="422"/>
                  <a:pt x="1259" y="433"/>
                  <a:pt x="1237" y="566"/>
                </a:cubicBezTo>
                <a:cubicBezTo>
                  <a:pt x="1229" y="612"/>
                  <a:pt x="1162" y="629"/>
                  <a:pt x="1131" y="662"/>
                </a:cubicBezTo>
                <a:cubicBezTo>
                  <a:pt x="1100" y="753"/>
                  <a:pt x="1106" y="704"/>
                  <a:pt x="1120" y="811"/>
                </a:cubicBezTo>
                <a:cubicBezTo>
                  <a:pt x="1102" y="882"/>
                  <a:pt x="1073" y="886"/>
                  <a:pt x="1013" y="907"/>
                </a:cubicBezTo>
                <a:cubicBezTo>
                  <a:pt x="983" y="937"/>
                  <a:pt x="954" y="952"/>
                  <a:pt x="917" y="971"/>
                </a:cubicBezTo>
                <a:cubicBezTo>
                  <a:pt x="907" y="976"/>
                  <a:pt x="885" y="982"/>
                  <a:pt x="885" y="982"/>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81" name="Freeform 13"/>
          <p:cNvSpPr>
            <a:spLocks/>
          </p:cNvSpPr>
          <p:nvPr/>
        </p:nvSpPr>
        <p:spPr bwMode="auto">
          <a:xfrm>
            <a:off x="879475" y="1371600"/>
            <a:ext cx="2597150" cy="728663"/>
          </a:xfrm>
          <a:custGeom>
            <a:avLst/>
            <a:gdLst>
              <a:gd name="T0" fmla="*/ 2147483647 w 1636"/>
              <a:gd name="T1" fmla="*/ 2147483647 h 459"/>
              <a:gd name="T2" fmla="*/ 2147483647 w 1636"/>
              <a:gd name="T3" fmla="*/ 2147483647 h 459"/>
              <a:gd name="T4" fmla="*/ 2147483647 w 1636"/>
              <a:gd name="T5" fmla="*/ 2147483647 h 459"/>
              <a:gd name="T6" fmla="*/ 2147483647 w 1636"/>
              <a:gd name="T7" fmla="*/ 2147483647 h 459"/>
              <a:gd name="T8" fmla="*/ 2147483647 w 1636"/>
              <a:gd name="T9" fmla="*/ 2147483647 h 459"/>
              <a:gd name="T10" fmla="*/ 2147483647 w 1636"/>
              <a:gd name="T11" fmla="*/ 2147483647 h 459"/>
              <a:gd name="T12" fmla="*/ 2147483647 w 1636"/>
              <a:gd name="T13" fmla="*/ 2147483647 h 459"/>
              <a:gd name="T14" fmla="*/ 2147483647 w 1636"/>
              <a:gd name="T15" fmla="*/ 2147483647 h 459"/>
              <a:gd name="T16" fmla="*/ 2147483647 w 1636"/>
              <a:gd name="T17" fmla="*/ 2147483647 h 459"/>
              <a:gd name="T18" fmla="*/ 2147483647 w 1636"/>
              <a:gd name="T19" fmla="*/ 0 h 459"/>
              <a:gd name="T20" fmla="*/ 2147483647 w 1636"/>
              <a:gd name="T21" fmla="*/ 2147483647 h 459"/>
              <a:gd name="T22" fmla="*/ 2147483647 w 1636"/>
              <a:gd name="T23" fmla="*/ 2147483647 h 459"/>
              <a:gd name="T24" fmla="*/ 2147483647 w 1636"/>
              <a:gd name="T25" fmla="*/ 2147483647 h 459"/>
              <a:gd name="T26" fmla="*/ 2147483647 w 1636"/>
              <a:gd name="T27" fmla="*/ 2147483647 h 459"/>
              <a:gd name="T28" fmla="*/ 2147483647 w 1636"/>
              <a:gd name="T29" fmla="*/ 2147483647 h 459"/>
              <a:gd name="T30" fmla="*/ 2147483647 w 1636"/>
              <a:gd name="T31" fmla="*/ 2147483647 h 459"/>
              <a:gd name="T32" fmla="*/ 2147483647 w 1636"/>
              <a:gd name="T33" fmla="*/ 2147483647 h 459"/>
              <a:gd name="T34" fmla="*/ 2147483647 w 1636"/>
              <a:gd name="T35" fmla="*/ 2147483647 h 459"/>
              <a:gd name="T36" fmla="*/ 2147483647 w 1636"/>
              <a:gd name="T37" fmla="*/ 2147483647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6"/>
              <a:gd name="T58" fmla="*/ 0 h 459"/>
              <a:gd name="T59" fmla="*/ 1636 w 1636"/>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6" h="459">
                <a:moveTo>
                  <a:pt x="1622" y="235"/>
                </a:moveTo>
                <a:cubicBezTo>
                  <a:pt x="1570" y="181"/>
                  <a:pt x="1636" y="243"/>
                  <a:pt x="1569" y="203"/>
                </a:cubicBezTo>
                <a:cubicBezTo>
                  <a:pt x="1560" y="198"/>
                  <a:pt x="1556" y="186"/>
                  <a:pt x="1547" y="181"/>
                </a:cubicBezTo>
                <a:cubicBezTo>
                  <a:pt x="1527" y="171"/>
                  <a:pt x="1505" y="166"/>
                  <a:pt x="1483" y="160"/>
                </a:cubicBezTo>
                <a:cubicBezTo>
                  <a:pt x="1469" y="156"/>
                  <a:pt x="1455" y="153"/>
                  <a:pt x="1441" y="149"/>
                </a:cubicBezTo>
                <a:cubicBezTo>
                  <a:pt x="1420" y="143"/>
                  <a:pt x="1377" y="128"/>
                  <a:pt x="1377" y="128"/>
                </a:cubicBezTo>
                <a:cubicBezTo>
                  <a:pt x="1284" y="39"/>
                  <a:pt x="1042" y="77"/>
                  <a:pt x="971" y="75"/>
                </a:cubicBezTo>
                <a:cubicBezTo>
                  <a:pt x="899" y="67"/>
                  <a:pt x="846" y="55"/>
                  <a:pt x="779" y="32"/>
                </a:cubicBezTo>
                <a:cubicBezTo>
                  <a:pt x="693" y="3"/>
                  <a:pt x="801" y="39"/>
                  <a:pt x="715" y="11"/>
                </a:cubicBezTo>
                <a:cubicBezTo>
                  <a:pt x="704" y="7"/>
                  <a:pt x="683" y="0"/>
                  <a:pt x="683" y="0"/>
                </a:cubicBezTo>
                <a:cubicBezTo>
                  <a:pt x="530" y="4"/>
                  <a:pt x="378" y="5"/>
                  <a:pt x="225" y="11"/>
                </a:cubicBezTo>
                <a:cubicBezTo>
                  <a:pt x="206" y="12"/>
                  <a:pt x="125" y="38"/>
                  <a:pt x="118" y="43"/>
                </a:cubicBezTo>
                <a:cubicBezTo>
                  <a:pt x="97" y="57"/>
                  <a:pt x="54" y="85"/>
                  <a:pt x="54" y="85"/>
                </a:cubicBezTo>
                <a:cubicBezTo>
                  <a:pt x="0" y="167"/>
                  <a:pt x="19" y="282"/>
                  <a:pt x="33" y="373"/>
                </a:cubicBezTo>
                <a:cubicBezTo>
                  <a:pt x="36" y="394"/>
                  <a:pt x="113" y="432"/>
                  <a:pt x="139" y="459"/>
                </a:cubicBezTo>
                <a:cubicBezTo>
                  <a:pt x="189" y="453"/>
                  <a:pt x="240" y="450"/>
                  <a:pt x="289" y="437"/>
                </a:cubicBezTo>
                <a:cubicBezTo>
                  <a:pt x="311" y="431"/>
                  <a:pt x="332" y="423"/>
                  <a:pt x="353" y="416"/>
                </a:cubicBezTo>
                <a:cubicBezTo>
                  <a:pt x="365" y="412"/>
                  <a:pt x="372" y="397"/>
                  <a:pt x="385" y="395"/>
                </a:cubicBezTo>
                <a:cubicBezTo>
                  <a:pt x="427" y="389"/>
                  <a:pt x="470" y="395"/>
                  <a:pt x="513" y="39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82" name="Freeform 14"/>
          <p:cNvSpPr>
            <a:spLocks/>
          </p:cNvSpPr>
          <p:nvPr/>
        </p:nvSpPr>
        <p:spPr bwMode="auto">
          <a:xfrm>
            <a:off x="5791200" y="1320800"/>
            <a:ext cx="2501900" cy="711200"/>
          </a:xfrm>
          <a:custGeom>
            <a:avLst/>
            <a:gdLst>
              <a:gd name="T0" fmla="*/ 0 w 1576"/>
              <a:gd name="T1" fmla="*/ 2147483647 h 448"/>
              <a:gd name="T2" fmla="*/ 2147483647 w 1576"/>
              <a:gd name="T3" fmla="*/ 2147483647 h 448"/>
              <a:gd name="T4" fmla="*/ 2147483647 w 1576"/>
              <a:gd name="T5" fmla="*/ 2147483647 h 448"/>
              <a:gd name="T6" fmla="*/ 2147483647 w 1576"/>
              <a:gd name="T7" fmla="*/ 2147483647 h 448"/>
              <a:gd name="T8" fmla="*/ 2147483647 w 1576"/>
              <a:gd name="T9" fmla="*/ 2147483647 h 448"/>
              <a:gd name="T10" fmla="*/ 2147483647 w 1576"/>
              <a:gd name="T11" fmla="*/ 2147483647 h 448"/>
              <a:gd name="T12" fmla="*/ 2147483647 w 1576"/>
              <a:gd name="T13" fmla="*/ 0 h 448"/>
              <a:gd name="T14" fmla="*/ 2147483647 w 1576"/>
              <a:gd name="T15" fmla="*/ 2147483647 h 448"/>
              <a:gd name="T16" fmla="*/ 2147483647 w 1576"/>
              <a:gd name="T17" fmla="*/ 2147483647 h 448"/>
              <a:gd name="T18" fmla="*/ 2147483647 w 1576"/>
              <a:gd name="T19" fmla="*/ 2147483647 h 448"/>
              <a:gd name="T20" fmla="*/ 2147483647 w 1576"/>
              <a:gd name="T21" fmla="*/ 2147483647 h 448"/>
              <a:gd name="T22" fmla="*/ 2147483647 w 1576"/>
              <a:gd name="T23" fmla="*/ 2147483647 h 448"/>
              <a:gd name="T24" fmla="*/ 2147483647 w 1576"/>
              <a:gd name="T25" fmla="*/ 2147483647 h 448"/>
              <a:gd name="T26" fmla="*/ 2147483647 w 1576"/>
              <a:gd name="T27" fmla="*/ 2147483647 h 448"/>
              <a:gd name="T28" fmla="*/ 2147483647 w 1576"/>
              <a:gd name="T29" fmla="*/ 2147483647 h 448"/>
              <a:gd name="T30" fmla="*/ 2147483647 w 1576"/>
              <a:gd name="T31" fmla="*/ 2147483647 h 448"/>
              <a:gd name="T32" fmla="*/ 2147483647 w 1576"/>
              <a:gd name="T33" fmla="*/ 2147483647 h 448"/>
              <a:gd name="T34" fmla="*/ 2147483647 w 1576"/>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6"/>
              <a:gd name="T55" fmla="*/ 0 h 448"/>
              <a:gd name="T56" fmla="*/ 1576 w 1576"/>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6" h="448">
                <a:moveTo>
                  <a:pt x="0" y="203"/>
                </a:moveTo>
                <a:cubicBezTo>
                  <a:pt x="21" y="196"/>
                  <a:pt x="43" y="188"/>
                  <a:pt x="64" y="181"/>
                </a:cubicBezTo>
                <a:cubicBezTo>
                  <a:pt x="75" y="177"/>
                  <a:pt x="96" y="171"/>
                  <a:pt x="96" y="171"/>
                </a:cubicBezTo>
                <a:cubicBezTo>
                  <a:pt x="135" y="130"/>
                  <a:pt x="192" y="133"/>
                  <a:pt x="245" y="117"/>
                </a:cubicBezTo>
                <a:cubicBezTo>
                  <a:pt x="303" y="99"/>
                  <a:pt x="347" y="73"/>
                  <a:pt x="405" y="53"/>
                </a:cubicBezTo>
                <a:cubicBezTo>
                  <a:pt x="462" y="33"/>
                  <a:pt x="526" y="46"/>
                  <a:pt x="587" y="43"/>
                </a:cubicBezTo>
                <a:cubicBezTo>
                  <a:pt x="770" y="11"/>
                  <a:pt x="744" y="10"/>
                  <a:pt x="1003" y="0"/>
                </a:cubicBezTo>
                <a:cubicBezTo>
                  <a:pt x="1117" y="4"/>
                  <a:pt x="1230" y="5"/>
                  <a:pt x="1344" y="11"/>
                </a:cubicBezTo>
                <a:cubicBezTo>
                  <a:pt x="1372" y="12"/>
                  <a:pt x="1403" y="10"/>
                  <a:pt x="1429" y="21"/>
                </a:cubicBezTo>
                <a:cubicBezTo>
                  <a:pt x="1439" y="26"/>
                  <a:pt x="1432" y="45"/>
                  <a:pt x="1440" y="53"/>
                </a:cubicBezTo>
                <a:cubicBezTo>
                  <a:pt x="1448" y="61"/>
                  <a:pt x="1461" y="60"/>
                  <a:pt x="1472" y="64"/>
                </a:cubicBezTo>
                <a:cubicBezTo>
                  <a:pt x="1504" y="96"/>
                  <a:pt x="1512" y="123"/>
                  <a:pt x="1536" y="160"/>
                </a:cubicBezTo>
                <a:cubicBezTo>
                  <a:pt x="1540" y="210"/>
                  <a:pt x="1538" y="260"/>
                  <a:pt x="1547" y="309"/>
                </a:cubicBezTo>
                <a:cubicBezTo>
                  <a:pt x="1549" y="319"/>
                  <a:pt x="1567" y="321"/>
                  <a:pt x="1568" y="331"/>
                </a:cubicBezTo>
                <a:cubicBezTo>
                  <a:pt x="1576" y="404"/>
                  <a:pt x="1538" y="413"/>
                  <a:pt x="1483" y="427"/>
                </a:cubicBezTo>
                <a:cubicBezTo>
                  <a:pt x="1383" y="417"/>
                  <a:pt x="1283" y="410"/>
                  <a:pt x="1184" y="395"/>
                </a:cubicBezTo>
                <a:cubicBezTo>
                  <a:pt x="1121" y="373"/>
                  <a:pt x="1055" y="385"/>
                  <a:pt x="992" y="405"/>
                </a:cubicBezTo>
                <a:cubicBezTo>
                  <a:pt x="971" y="419"/>
                  <a:pt x="928" y="448"/>
                  <a:pt x="928" y="44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83" name="Freeform 15"/>
          <p:cNvSpPr>
            <a:spLocks/>
          </p:cNvSpPr>
          <p:nvPr/>
        </p:nvSpPr>
        <p:spPr bwMode="auto">
          <a:xfrm>
            <a:off x="4557713" y="4284663"/>
            <a:ext cx="708025" cy="795337"/>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84" name="Freeform 16"/>
          <p:cNvSpPr>
            <a:spLocks/>
          </p:cNvSpPr>
          <p:nvPr/>
        </p:nvSpPr>
        <p:spPr bwMode="auto">
          <a:xfrm flipH="1">
            <a:off x="3657600" y="4191000"/>
            <a:ext cx="747713" cy="795338"/>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85" name="Freeform 17"/>
          <p:cNvSpPr>
            <a:spLocks/>
          </p:cNvSpPr>
          <p:nvPr/>
        </p:nvSpPr>
        <p:spPr bwMode="auto">
          <a:xfrm>
            <a:off x="5181600" y="4246563"/>
            <a:ext cx="358775" cy="2324100"/>
          </a:xfrm>
          <a:custGeom>
            <a:avLst/>
            <a:gdLst>
              <a:gd name="T0" fmla="*/ 2147483647 w 226"/>
              <a:gd name="T1" fmla="*/ 2147483647 h 1464"/>
              <a:gd name="T2" fmla="*/ 2147483647 w 226"/>
              <a:gd name="T3" fmla="*/ 2147483647 h 1464"/>
              <a:gd name="T4" fmla="*/ 2147483647 w 226"/>
              <a:gd name="T5" fmla="*/ 2147483647 h 1464"/>
              <a:gd name="T6" fmla="*/ 2147483647 w 226"/>
              <a:gd name="T7" fmla="*/ 2147483647 h 1464"/>
              <a:gd name="T8" fmla="*/ 2147483647 w 226"/>
              <a:gd name="T9" fmla="*/ 2147483647 h 1464"/>
              <a:gd name="T10" fmla="*/ 2147483647 w 226"/>
              <a:gd name="T11" fmla="*/ 2147483647 h 1464"/>
              <a:gd name="T12" fmla="*/ 2147483647 w 226"/>
              <a:gd name="T13" fmla="*/ 2147483647 h 1464"/>
              <a:gd name="T14" fmla="*/ 2147483647 w 226"/>
              <a:gd name="T15" fmla="*/ 2147483647 h 1464"/>
              <a:gd name="T16" fmla="*/ 2147483647 w 226"/>
              <a:gd name="T17" fmla="*/ 2147483647 h 1464"/>
              <a:gd name="T18" fmla="*/ 2147483647 w 226"/>
              <a:gd name="T19" fmla="*/ 2147483647 h 1464"/>
              <a:gd name="T20" fmla="*/ 2147483647 w 226"/>
              <a:gd name="T21" fmla="*/ 2147483647 h 1464"/>
              <a:gd name="T22" fmla="*/ 2147483647 w 226"/>
              <a:gd name="T23" fmla="*/ 2147483647 h 1464"/>
              <a:gd name="T24" fmla="*/ 2147483647 w 226"/>
              <a:gd name="T25" fmla="*/ 2147483647 h 1464"/>
              <a:gd name="T26" fmla="*/ 0 w 226"/>
              <a:gd name="T27" fmla="*/ 2147483647 h 1464"/>
              <a:gd name="T28" fmla="*/ 2147483647 w 226"/>
              <a:gd name="T29" fmla="*/ 2147483647 h 1464"/>
              <a:gd name="T30" fmla="*/ 2147483647 w 226"/>
              <a:gd name="T31" fmla="*/ 2147483647 h 1464"/>
              <a:gd name="T32" fmla="*/ 2147483647 w 226"/>
              <a:gd name="T33" fmla="*/ 2147483647 h 1464"/>
              <a:gd name="T34" fmla="*/ 2147483647 w 226"/>
              <a:gd name="T35" fmla="*/ 2147483647 h 1464"/>
              <a:gd name="T36" fmla="*/ 2147483647 w 226"/>
              <a:gd name="T37" fmla="*/ 2147483647 h 1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1464"/>
              <a:gd name="T59" fmla="*/ 226 w 226"/>
              <a:gd name="T60" fmla="*/ 1464 h 1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1464">
                <a:moveTo>
                  <a:pt x="21" y="34"/>
                </a:moveTo>
                <a:cubicBezTo>
                  <a:pt x="32" y="31"/>
                  <a:pt x="43" y="30"/>
                  <a:pt x="53" y="24"/>
                </a:cubicBezTo>
                <a:cubicBezTo>
                  <a:pt x="62" y="19"/>
                  <a:pt x="65" y="4"/>
                  <a:pt x="75" y="2"/>
                </a:cubicBezTo>
                <a:cubicBezTo>
                  <a:pt x="89" y="0"/>
                  <a:pt x="166" y="32"/>
                  <a:pt x="171" y="34"/>
                </a:cubicBezTo>
                <a:cubicBezTo>
                  <a:pt x="226" y="92"/>
                  <a:pt x="217" y="212"/>
                  <a:pt x="160" y="269"/>
                </a:cubicBezTo>
                <a:cubicBezTo>
                  <a:pt x="151" y="278"/>
                  <a:pt x="138" y="282"/>
                  <a:pt x="128" y="290"/>
                </a:cubicBezTo>
                <a:cubicBezTo>
                  <a:pt x="120" y="296"/>
                  <a:pt x="114" y="305"/>
                  <a:pt x="107" y="312"/>
                </a:cubicBezTo>
                <a:cubicBezTo>
                  <a:pt x="120" y="425"/>
                  <a:pt x="107" y="366"/>
                  <a:pt x="139" y="461"/>
                </a:cubicBezTo>
                <a:cubicBezTo>
                  <a:pt x="146" y="482"/>
                  <a:pt x="160" y="525"/>
                  <a:pt x="160" y="525"/>
                </a:cubicBezTo>
                <a:cubicBezTo>
                  <a:pt x="137" y="591"/>
                  <a:pt x="58" y="615"/>
                  <a:pt x="11" y="664"/>
                </a:cubicBezTo>
                <a:cubicBezTo>
                  <a:pt x="14" y="682"/>
                  <a:pt x="29" y="772"/>
                  <a:pt x="43" y="781"/>
                </a:cubicBezTo>
                <a:cubicBezTo>
                  <a:pt x="83" y="808"/>
                  <a:pt x="66" y="793"/>
                  <a:pt x="96" y="824"/>
                </a:cubicBezTo>
                <a:cubicBezTo>
                  <a:pt x="92" y="874"/>
                  <a:pt x="97" y="925"/>
                  <a:pt x="85" y="973"/>
                </a:cubicBezTo>
                <a:cubicBezTo>
                  <a:pt x="84" y="978"/>
                  <a:pt x="15" y="1027"/>
                  <a:pt x="0" y="1037"/>
                </a:cubicBezTo>
                <a:cubicBezTo>
                  <a:pt x="8" y="1093"/>
                  <a:pt x="4" y="1128"/>
                  <a:pt x="43" y="1165"/>
                </a:cubicBezTo>
                <a:cubicBezTo>
                  <a:pt x="61" y="1221"/>
                  <a:pt x="66" y="1282"/>
                  <a:pt x="21" y="1325"/>
                </a:cubicBezTo>
                <a:cubicBezTo>
                  <a:pt x="25" y="1357"/>
                  <a:pt x="24" y="1390"/>
                  <a:pt x="32" y="1421"/>
                </a:cubicBezTo>
                <a:cubicBezTo>
                  <a:pt x="35" y="1433"/>
                  <a:pt x="43" y="1445"/>
                  <a:pt x="53" y="1453"/>
                </a:cubicBezTo>
                <a:cubicBezTo>
                  <a:pt x="62" y="1460"/>
                  <a:pt x="85" y="1464"/>
                  <a:pt x="85" y="146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86" name="Freeform 18"/>
          <p:cNvSpPr>
            <a:spLocks/>
          </p:cNvSpPr>
          <p:nvPr/>
        </p:nvSpPr>
        <p:spPr bwMode="auto">
          <a:xfrm>
            <a:off x="3421063" y="4216400"/>
            <a:ext cx="269875" cy="2420938"/>
          </a:xfrm>
          <a:custGeom>
            <a:avLst/>
            <a:gdLst>
              <a:gd name="T0" fmla="*/ 2147483647 w 170"/>
              <a:gd name="T1" fmla="*/ 0 h 1525"/>
              <a:gd name="T2" fmla="*/ 2147483647 w 170"/>
              <a:gd name="T3" fmla="*/ 2147483647 h 1525"/>
              <a:gd name="T4" fmla="*/ 0 w 170"/>
              <a:gd name="T5" fmla="*/ 2147483647 h 1525"/>
              <a:gd name="T6" fmla="*/ 2147483647 w 170"/>
              <a:gd name="T7" fmla="*/ 2147483647 h 1525"/>
              <a:gd name="T8" fmla="*/ 2147483647 w 170"/>
              <a:gd name="T9" fmla="*/ 2147483647 h 1525"/>
              <a:gd name="T10" fmla="*/ 2147483647 w 170"/>
              <a:gd name="T11" fmla="*/ 2147483647 h 1525"/>
              <a:gd name="T12" fmla="*/ 2147483647 w 170"/>
              <a:gd name="T13" fmla="*/ 2147483647 h 1525"/>
              <a:gd name="T14" fmla="*/ 2147483647 w 170"/>
              <a:gd name="T15" fmla="*/ 2147483647 h 1525"/>
              <a:gd name="T16" fmla="*/ 2147483647 w 170"/>
              <a:gd name="T17" fmla="*/ 2147483647 h 1525"/>
              <a:gd name="T18" fmla="*/ 2147483647 w 170"/>
              <a:gd name="T19" fmla="*/ 2147483647 h 1525"/>
              <a:gd name="T20" fmla="*/ 2147483647 w 170"/>
              <a:gd name="T21" fmla="*/ 2147483647 h 1525"/>
              <a:gd name="T22" fmla="*/ 2147483647 w 170"/>
              <a:gd name="T23" fmla="*/ 2147483647 h 1525"/>
              <a:gd name="T24" fmla="*/ 2147483647 w 170"/>
              <a:gd name="T25" fmla="*/ 2147483647 h 1525"/>
              <a:gd name="T26" fmla="*/ 2147483647 w 170"/>
              <a:gd name="T27" fmla="*/ 2147483647 h 1525"/>
              <a:gd name="T28" fmla="*/ 2147483647 w 170"/>
              <a:gd name="T29" fmla="*/ 2147483647 h 1525"/>
              <a:gd name="T30" fmla="*/ 2147483647 w 170"/>
              <a:gd name="T31" fmla="*/ 2147483647 h 1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1525"/>
              <a:gd name="T50" fmla="*/ 170 w 170"/>
              <a:gd name="T51" fmla="*/ 1525 h 15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1525">
                <a:moveTo>
                  <a:pt x="149" y="0"/>
                </a:moveTo>
                <a:cubicBezTo>
                  <a:pt x="90" y="12"/>
                  <a:pt x="54" y="22"/>
                  <a:pt x="10" y="64"/>
                </a:cubicBezTo>
                <a:cubicBezTo>
                  <a:pt x="7" y="75"/>
                  <a:pt x="0" y="85"/>
                  <a:pt x="0" y="96"/>
                </a:cubicBezTo>
                <a:cubicBezTo>
                  <a:pt x="0" y="132"/>
                  <a:pt x="1" y="168"/>
                  <a:pt x="10" y="203"/>
                </a:cubicBezTo>
                <a:cubicBezTo>
                  <a:pt x="15" y="225"/>
                  <a:pt x="69" y="250"/>
                  <a:pt x="85" y="267"/>
                </a:cubicBezTo>
                <a:cubicBezTo>
                  <a:pt x="97" y="337"/>
                  <a:pt x="105" y="347"/>
                  <a:pt x="85" y="427"/>
                </a:cubicBezTo>
                <a:cubicBezTo>
                  <a:pt x="82" y="439"/>
                  <a:pt x="69" y="447"/>
                  <a:pt x="64" y="459"/>
                </a:cubicBezTo>
                <a:cubicBezTo>
                  <a:pt x="55" y="480"/>
                  <a:pt x="42" y="523"/>
                  <a:pt x="42" y="523"/>
                </a:cubicBezTo>
                <a:cubicBezTo>
                  <a:pt x="47" y="617"/>
                  <a:pt x="16" y="754"/>
                  <a:pt x="128" y="789"/>
                </a:cubicBezTo>
                <a:cubicBezTo>
                  <a:pt x="142" y="834"/>
                  <a:pt x="161" y="869"/>
                  <a:pt x="170" y="917"/>
                </a:cubicBezTo>
                <a:cubicBezTo>
                  <a:pt x="160" y="1007"/>
                  <a:pt x="169" y="1003"/>
                  <a:pt x="106" y="1045"/>
                </a:cubicBezTo>
                <a:cubicBezTo>
                  <a:pt x="91" y="1094"/>
                  <a:pt x="90" y="1081"/>
                  <a:pt x="106" y="1152"/>
                </a:cubicBezTo>
                <a:cubicBezTo>
                  <a:pt x="111" y="1174"/>
                  <a:pt x="128" y="1216"/>
                  <a:pt x="128" y="1216"/>
                </a:cubicBezTo>
                <a:cubicBezTo>
                  <a:pt x="115" y="1373"/>
                  <a:pt x="119" y="1308"/>
                  <a:pt x="85" y="1408"/>
                </a:cubicBezTo>
                <a:cubicBezTo>
                  <a:pt x="92" y="1429"/>
                  <a:pt x="99" y="1451"/>
                  <a:pt x="106" y="1472"/>
                </a:cubicBezTo>
                <a:cubicBezTo>
                  <a:pt x="112" y="1489"/>
                  <a:pt x="96" y="1525"/>
                  <a:pt x="96" y="152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87" name="Freeform 19"/>
          <p:cNvSpPr>
            <a:spLocks/>
          </p:cNvSpPr>
          <p:nvPr/>
        </p:nvSpPr>
        <p:spPr bwMode="auto">
          <a:xfrm>
            <a:off x="5265738" y="1468438"/>
            <a:ext cx="2760662" cy="5210175"/>
          </a:xfrm>
          <a:custGeom>
            <a:avLst/>
            <a:gdLst>
              <a:gd name="T0" fmla="*/ 0 w 1739"/>
              <a:gd name="T1" fmla="*/ 2147483647 h 3282"/>
              <a:gd name="T2" fmla="*/ 2147483647 w 1739"/>
              <a:gd name="T3" fmla="*/ 2147483647 h 3282"/>
              <a:gd name="T4" fmla="*/ 2147483647 w 1739"/>
              <a:gd name="T5" fmla="*/ 2147483647 h 3282"/>
              <a:gd name="T6" fmla="*/ 2147483647 w 1739"/>
              <a:gd name="T7" fmla="*/ 2147483647 h 3282"/>
              <a:gd name="T8" fmla="*/ 2147483647 w 1739"/>
              <a:gd name="T9" fmla="*/ 2147483647 h 3282"/>
              <a:gd name="T10" fmla="*/ 2147483647 w 1739"/>
              <a:gd name="T11" fmla="*/ 2147483647 h 3282"/>
              <a:gd name="T12" fmla="*/ 2147483647 w 1739"/>
              <a:gd name="T13" fmla="*/ 2147483647 h 3282"/>
              <a:gd name="T14" fmla="*/ 2147483647 w 1739"/>
              <a:gd name="T15" fmla="*/ 2147483647 h 3282"/>
              <a:gd name="T16" fmla="*/ 2147483647 w 1739"/>
              <a:gd name="T17" fmla="*/ 2147483647 h 3282"/>
              <a:gd name="T18" fmla="*/ 2147483647 w 1739"/>
              <a:gd name="T19" fmla="*/ 2147483647 h 3282"/>
              <a:gd name="T20" fmla="*/ 2147483647 w 1739"/>
              <a:gd name="T21" fmla="*/ 2147483647 h 3282"/>
              <a:gd name="T22" fmla="*/ 2147483647 w 1739"/>
              <a:gd name="T23" fmla="*/ 2147483647 h 3282"/>
              <a:gd name="T24" fmla="*/ 2147483647 w 1739"/>
              <a:gd name="T25" fmla="*/ 2147483647 h 3282"/>
              <a:gd name="T26" fmla="*/ 2147483647 w 1739"/>
              <a:gd name="T27" fmla="*/ 2147483647 h 3282"/>
              <a:gd name="T28" fmla="*/ 2147483647 w 1739"/>
              <a:gd name="T29" fmla="*/ 2147483647 h 3282"/>
              <a:gd name="T30" fmla="*/ 2147483647 w 1739"/>
              <a:gd name="T31" fmla="*/ 2147483647 h 3282"/>
              <a:gd name="T32" fmla="*/ 2147483647 w 1739"/>
              <a:gd name="T33" fmla="*/ 2147483647 h 3282"/>
              <a:gd name="T34" fmla="*/ 2147483647 w 1739"/>
              <a:gd name="T35" fmla="*/ 2147483647 h 3282"/>
              <a:gd name="T36" fmla="*/ 2147483647 w 1739"/>
              <a:gd name="T37" fmla="*/ 2147483647 h 3282"/>
              <a:gd name="T38" fmla="*/ 2147483647 w 1739"/>
              <a:gd name="T39" fmla="*/ 2147483647 h 3282"/>
              <a:gd name="T40" fmla="*/ 2147483647 w 1739"/>
              <a:gd name="T41" fmla="*/ 2147483647 h 3282"/>
              <a:gd name="T42" fmla="*/ 2147483647 w 1739"/>
              <a:gd name="T43" fmla="*/ 2147483647 h 3282"/>
              <a:gd name="T44" fmla="*/ 2147483647 w 1739"/>
              <a:gd name="T45" fmla="*/ 2147483647 h 3282"/>
              <a:gd name="T46" fmla="*/ 2147483647 w 1739"/>
              <a:gd name="T47" fmla="*/ 2147483647 h 3282"/>
              <a:gd name="T48" fmla="*/ 2147483647 w 1739"/>
              <a:gd name="T49" fmla="*/ 2147483647 h 3282"/>
              <a:gd name="T50" fmla="*/ 2147483647 w 1739"/>
              <a:gd name="T51" fmla="*/ 2147483647 h 3282"/>
              <a:gd name="T52" fmla="*/ 2147483647 w 1739"/>
              <a:gd name="T53" fmla="*/ 2147483647 h 3282"/>
              <a:gd name="T54" fmla="*/ 2147483647 w 1739"/>
              <a:gd name="T55" fmla="*/ 2147483647 h 3282"/>
              <a:gd name="T56" fmla="*/ 2147483647 w 1739"/>
              <a:gd name="T57" fmla="*/ 2147483647 h 3282"/>
              <a:gd name="T58" fmla="*/ 2147483647 w 1739"/>
              <a:gd name="T59" fmla="*/ 2147483647 h 3282"/>
              <a:gd name="T60" fmla="*/ 2147483647 w 1739"/>
              <a:gd name="T61" fmla="*/ 2147483647 h 3282"/>
              <a:gd name="T62" fmla="*/ 2147483647 w 1739"/>
              <a:gd name="T63" fmla="*/ 2147483647 h 3282"/>
              <a:gd name="T64" fmla="*/ 2147483647 w 1739"/>
              <a:gd name="T65" fmla="*/ 2147483647 h 3282"/>
              <a:gd name="T66" fmla="*/ 2147483647 w 1739"/>
              <a:gd name="T67" fmla="*/ 2147483647 h 3282"/>
              <a:gd name="T68" fmla="*/ 2147483647 w 1739"/>
              <a:gd name="T69" fmla="*/ 2147483647 h 3282"/>
              <a:gd name="T70" fmla="*/ 2147483647 w 1739"/>
              <a:gd name="T71" fmla="*/ 2147483647 h 3282"/>
              <a:gd name="T72" fmla="*/ 2147483647 w 1739"/>
              <a:gd name="T73" fmla="*/ 2147483647 h 3282"/>
              <a:gd name="T74" fmla="*/ 2147483647 w 1739"/>
              <a:gd name="T75" fmla="*/ 2147483647 h 3282"/>
              <a:gd name="T76" fmla="*/ 2147483647 w 1739"/>
              <a:gd name="T77" fmla="*/ 2147483647 h 3282"/>
              <a:gd name="T78" fmla="*/ 2147483647 w 1739"/>
              <a:gd name="T79" fmla="*/ 2147483647 h 3282"/>
              <a:gd name="T80" fmla="*/ 2147483647 w 1739"/>
              <a:gd name="T81" fmla="*/ 2147483647 h 3282"/>
              <a:gd name="T82" fmla="*/ 2147483647 w 1739"/>
              <a:gd name="T83" fmla="*/ 2147483647 h 3282"/>
              <a:gd name="T84" fmla="*/ 2147483647 w 1739"/>
              <a:gd name="T85" fmla="*/ 2147483647 h 3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282"/>
              <a:gd name="T131" fmla="*/ 1739 w 1739"/>
              <a:gd name="T132" fmla="*/ 3282 h 3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282">
                <a:moveTo>
                  <a:pt x="0" y="3224"/>
                </a:moveTo>
                <a:cubicBezTo>
                  <a:pt x="73" y="3239"/>
                  <a:pt x="40" y="3230"/>
                  <a:pt x="118" y="3256"/>
                </a:cubicBezTo>
                <a:cubicBezTo>
                  <a:pt x="129" y="3260"/>
                  <a:pt x="150" y="3267"/>
                  <a:pt x="150" y="3267"/>
                </a:cubicBezTo>
                <a:cubicBezTo>
                  <a:pt x="174" y="3265"/>
                  <a:pt x="277" y="3276"/>
                  <a:pt x="310" y="3235"/>
                </a:cubicBezTo>
                <a:cubicBezTo>
                  <a:pt x="405" y="3115"/>
                  <a:pt x="237" y="3282"/>
                  <a:pt x="342" y="3182"/>
                </a:cubicBezTo>
                <a:cubicBezTo>
                  <a:pt x="349" y="3161"/>
                  <a:pt x="356" y="3139"/>
                  <a:pt x="363" y="3118"/>
                </a:cubicBezTo>
                <a:cubicBezTo>
                  <a:pt x="370" y="3097"/>
                  <a:pt x="356" y="3075"/>
                  <a:pt x="352" y="3054"/>
                </a:cubicBezTo>
                <a:cubicBezTo>
                  <a:pt x="342" y="3001"/>
                  <a:pt x="322" y="2961"/>
                  <a:pt x="299" y="2915"/>
                </a:cubicBezTo>
                <a:cubicBezTo>
                  <a:pt x="288" y="2894"/>
                  <a:pt x="277" y="2873"/>
                  <a:pt x="267" y="2851"/>
                </a:cubicBezTo>
                <a:cubicBezTo>
                  <a:pt x="258" y="2830"/>
                  <a:pt x="246" y="2787"/>
                  <a:pt x="246" y="2787"/>
                </a:cubicBezTo>
                <a:cubicBezTo>
                  <a:pt x="253" y="2695"/>
                  <a:pt x="258" y="2661"/>
                  <a:pt x="278" y="2584"/>
                </a:cubicBezTo>
                <a:cubicBezTo>
                  <a:pt x="281" y="2488"/>
                  <a:pt x="282" y="2392"/>
                  <a:pt x="288" y="2296"/>
                </a:cubicBezTo>
                <a:cubicBezTo>
                  <a:pt x="293" y="2223"/>
                  <a:pt x="334" y="2136"/>
                  <a:pt x="352" y="2062"/>
                </a:cubicBezTo>
                <a:cubicBezTo>
                  <a:pt x="349" y="2037"/>
                  <a:pt x="344" y="2012"/>
                  <a:pt x="342" y="1987"/>
                </a:cubicBezTo>
                <a:cubicBezTo>
                  <a:pt x="337" y="1934"/>
                  <a:pt x="337" y="1880"/>
                  <a:pt x="331" y="1827"/>
                </a:cubicBezTo>
                <a:cubicBezTo>
                  <a:pt x="327" y="1789"/>
                  <a:pt x="314" y="1797"/>
                  <a:pt x="299" y="1763"/>
                </a:cubicBezTo>
                <a:cubicBezTo>
                  <a:pt x="285" y="1732"/>
                  <a:pt x="276" y="1690"/>
                  <a:pt x="267" y="1656"/>
                </a:cubicBezTo>
                <a:cubicBezTo>
                  <a:pt x="271" y="1450"/>
                  <a:pt x="272" y="1244"/>
                  <a:pt x="278" y="1038"/>
                </a:cubicBezTo>
                <a:cubicBezTo>
                  <a:pt x="281" y="953"/>
                  <a:pt x="310" y="867"/>
                  <a:pt x="320" y="782"/>
                </a:cubicBezTo>
                <a:cubicBezTo>
                  <a:pt x="332" y="687"/>
                  <a:pt x="326" y="596"/>
                  <a:pt x="406" y="536"/>
                </a:cubicBezTo>
                <a:cubicBezTo>
                  <a:pt x="409" y="525"/>
                  <a:pt x="410" y="514"/>
                  <a:pt x="416" y="504"/>
                </a:cubicBezTo>
                <a:cubicBezTo>
                  <a:pt x="421" y="495"/>
                  <a:pt x="433" y="492"/>
                  <a:pt x="438" y="483"/>
                </a:cubicBezTo>
                <a:cubicBezTo>
                  <a:pt x="476" y="409"/>
                  <a:pt x="449" y="382"/>
                  <a:pt x="523" y="334"/>
                </a:cubicBezTo>
                <a:cubicBezTo>
                  <a:pt x="527" y="323"/>
                  <a:pt x="526" y="310"/>
                  <a:pt x="534" y="302"/>
                </a:cubicBezTo>
                <a:cubicBezTo>
                  <a:pt x="542" y="294"/>
                  <a:pt x="557" y="297"/>
                  <a:pt x="566" y="291"/>
                </a:cubicBezTo>
                <a:cubicBezTo>
                  <a:pt x="589" y="276"/>
                  <a:pt x="608" y="255"/>
                  <a:pt x="630" y="238"/>
                </a:cubicBezTo>
                <a:cubicBezTo>
                  <a:pt x="681" y="197"/>
                  <a:pt x="619" y="237"/>
                  <a:pt x="672" y="184"/>
                </a:cubicBezTo>
                <a:cubicBezTo>
                  <a:pt x="701" y="155"/>
                  <a:pt x="703" y="168"/>
                  <a:pt x="736" y="152"/>
                </a:cubicBezTo>
                <a:cubicBezTo>
                  <a:pt x="784" y="128"/>
                  <a:pt x="752" y="138"/>
                  <a:pt x="790" y="110"/>
                </a:cubicBezTo>
                <a:cubicBezTo>
                  <a:pt x="803" y="100"/>
                  <a:pt x="863" y="61"/>
                  <a:pt x="886" y="46"/>
                </a:cubicBezTo>
                <a:cubicBezTo>
                  <a:pt x="894" y="40"/>
                  <a:pt x="897" y="26"/>
                  <a:pt x="907" y="24"/>
                </a:cubicBezTo>
                <a:cubicBezTo>
                  <a:pt x="985" y="11"/>
                  <a:pt x="1142" y="3"/>
                  <a:pt x="1142" y="3"/>
                </a:cubicBezTo>
                <a:cubicBezTo>
                  <a:pt x="1302" y="7"/>
                  <a:pt x="1463" y="0"/>
                  <a:pt x="1622" y="14"/>
                </a:cubicBezTo>
                <a:cubicBezTo>
                  <a:pt x="1635" y="15"/>
                  <a:pt x="1633" y="38"/>
                  <a:pt x="1643" y="46"/>
                </a:cubicBezTo>
                <a:cubicBezTo>
                  <a:pt x="1662" y="63"/>
                  <a:pt x="1707" y="88"/>
                  <a:pt x="1707" y="88"/>
                </a:cubicBezTo>
                <a:cubicBezTo>
                  <a:pt x="1714" y="109"/>
                  <a:pt x="1721" y="131"/>
                  <a:pt x="1728" y="152"/>
                </a:cubicBezTo>
                <a:cubicBezTo>
                  <a:pt x="1732" y="163"/>
                  <a:pt x="1739" y="184"/>
                  <a:pt x="1739" y="184"/>
                </a:cubicBezTo>
                <a:cubicBezTo>
                  <a:pt x="1677" y="249"/>
                  <a:pt x="1596" y="211"/>
                  <a:pt x="1504" y="206"/>
                </a:cubicBezTo>
                <a:cubicBezTo>
                  <a:pt x="1459" y="209"/>
                  <a:pt x="1355" y="215"/>
                  <a:pt x="1302" y="227"/>
                </a:cubicBezTo>
                <a:cubicBezTo>
                  <a:pt x="1280" y="232"/>
                  <a:pt x="1238" y="248"/>
                  <a:pt x="1238" y="248"/>
                </a:cubicBezTo>
                <a:cubicBezTo>
                  <a:pt x="1206" y="280"/>
                  <a:pt x="1209" y="298"/>
                  <a:pt x="1163" y="312"/>
                </a:cubicBezTo>
                <a:cubicBezTo>
                  <a:pt x="1113" y="362"/>
                  <a:pt x="1102" y="380"/>
                  <a:pt x="1078" y="451"/>
                </a:cubicBezTo>
                <a:cubicBezTo>
                  <a:pt x="1068" y="481"/>
                  <a:pt x="1056" y="505"/>
                  <a:pt x="1056" y="53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88" name="Freeform 20"/>
          <p:cNvSpPr>
            <a:spLocks/>
          </p:cNvSpPr>
          <p:nvPr/>
        </p:nvSpPr>
        <p:spPr bwMode="auto">
          <a:xfrm>
            <a:off x="1004888" y="1500188"/>
            <a:ext cx="2568575" cy="5278437"/>
          </a:xfrm>
          <a:custGeom>
            <a:avLst/>
            <a:gdLst>
              <a:gd name="T0" fmla="*/ 2147483647 w 1618"/>
              <a:gd name="T1" fmla="*/ 2147483647 h 3325"/>
              <a:gd name="T2" fmla="*/ 2147483647 w 1618"/>
              <a:gd name="T3" fmla="*/ 2147483647 h 3325"/>
              <a:gd name="T4" fmla="*/ 2147483647 w 1618"/>
              <a:gd name="T5" fmla="*/ 2147483647 h 3325"/>
              <a:gd name="T6" fmla="*/ 2147483647 w 1618"/>
              <a:gd name="T7" fmla="*/ 2147483647 h 3325"/>
              <a:gd name="T8" fmla="*/ 2147483647 w 1618"/>
              <a:gd name="T9" fmla="*/ 2147483647 h 3325"/>
              <a:gd name="T10" fmla="*/ 2147483647 w 1618"/>
              <a:gd name="T11" fmla="*/ 2147483647 h 3325"/>
              <a:gd name="T12" fmla="*/ 2147483647 w 1618"/>
              <a:gd name="T13" fmla="*/ 2147483647 h 3325"/>
              <a:gd name="T14" fmla="*/ 2147483647 w 1618"/>
              <a:gd name="T15" fmla="*/ 2147483647 h 3325"/>
              <a:gd name="T16" fmla="*/ 2147483647 w 1618"/>
              <a:gd name="T17" fmla="*/ 2147483647 h 3325"/>
              <a:gd name="T18" fmla="*/ 2147483647 w 1618"/>
              <a:gd name="T19" fmla="*/ 2147483647 h 3325"/>
              <a:gd name="T20" fmla="*/ 2147483647 w 1618"/>
              <a:gd name="T21" fmla="*/ 2147483647 h 3325"/>
              <a:gd name="T22" fmla="*/ 2147483647 w 1618"/>
              <a:gd name="T23" fmla="*/ 2147483647 h 3325"/>
              <a:gd name="T24" fmla="*/ 2147483647 w 1618"/>
              <a:gd name="T25" fmla="*/ 2147483647 h 3325"/>
              <a:gd name="T26" fmla="*/ 2147483647 w 1618"/>
              <a:gd name="T27" fmla="*/ 2147483647 h 3325"/>
              <a:gd name="T28" fmla="*/ 2147483647 w 1618"/>
              <a:gd name="T29" fmla="*/ 2147483647 h 3325"/>
              <a:gd name="T30" fmla="*/ 2147483647 w 1618"/>
              <a:gd name="T31" fmla="*/ 2147483647 h 3325"/>
              <a:gd name="T32" fmla="*/ 2147483647 w 1618"/>
              <a:gd name="T33" fmla="*/ 2147483647 h 3325"/>
              <a:gd name="T34" fmla="*/ 2147483647 w 1618"/>
              <a:gd name="T35" fmla="*/ 2147483647 h 3325"/>
              <a:gd name="T36" fmla="*/ 2147483647 w 1618"/>
              <a:gd name="T37" fmla="*/ 2147483647 h 3325"/>
              <a:gd name="T38" fmla="*/ 2147483647 w 1618"/>
              <a:gd name="T39" fmla="*/ 2147483647 h 3325"/>
              <a:gd name="T40" fmla="*/ 2147483647 w 1618"/>
              <a:gd name="T41" fmla="*/ 2147483647 h 3325"/>
              <a:gd name="T42" fmla="*/ 2147483647 w 1618"/>
              <a:gd name="T43" fmla="*/ 2147483647 h 3325"/>
              <a:gd name="T44" fmla="*/ 2147483647 w 1618"/>
              <a:gd name="T45" fmla="*/ 2147483647 h 3325"/>
              <a:gd name="T46" fmla="*/ 2147483647 w 1618"/>
              <a:gd name="T47" fmla="*/ 2147483647 h 33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8"/>
              <a:gd name="T73" fmla="*/ 0 h 3325"/>
              <a:gd name="T74" fmla="*/ 1618 w 1618"/>
              <a:gd name="T75" fmla="*/ 3325 h 33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8" h="3325">
                <a:moveTo>
                  <a:pt x="1618" y="3215"/>
                </a:moveTo>
                <a:cubicBezTo>
                  <a:pt x="1595" y="3325"/>
                  <a:pt x="1569" y="3289"/>
                  <a:pt x="1447" y="3279"/>
                </a:cubicBezTo>
                <a:cubicBezTo>
                  <a:pt x="1377" y="3255"/>
                  <a:pt x="1446" y="3288"/>
                  <a:pt x="1404" y="3236"/>
                </a:cubicBezTo>
                <a:cubicBezTo>
                  <a:pt x="1396" y="3226"/>
                  <a:pt x="1383" y="3222"/>
                  <a:pt x="1372" y="3215"/>
                </a:cubicBezTo>
                <a:cubicBezTo>
                  <a:pt x="1361" y="3183"/>
                  <a:pt x="1359" y="3147"/>
                  <a:pt x="1340" y="3119"/>
                </a:cubicBezTo>
                <a:cubicBezTo>
                  <a:pt x="1313" y="3078"/>
                  <a:pt x="1323" y="3099"/>
                  <a:pt x="1308" y="3055"/>
                </a:cubicBezTo>
                <a:cubicBezTo>
                  <a:pt x="1321" y="2977"/>
                  <a:pt x="1335" y="2898"/>
                  <a:pt x="1351" y="2820"/>
                </a:cubicBezTo>
                <a:cubicBezTo>
                  <a:pt x="1343" y="2686"/>
                  <a:pt x="1332" y="2557"/>
                  <a:pt x="1308" y="2426"/>
                </a:cubicBezTo>
                <a:cubicBezTo>
                  <a:pt x="1298" y="2372"/>
                  <a:pt x="1276" y="2266"/>
                  <a:pt x="1276" y="2266"/>
                </a:cubicBezTo>
                <a:cubicBezTo>
                  <a:pt x="1280" y="2173"/>
                  <a:pt x="1278" y="2080"/>
                  <a:pt x="1287" y="1988"/>
                </a:cubicBezTo>
                <a:cubicBezTo>
                  <a:pt x="1291" y="1945"/>
                  <a:pt x="1323" y="1898"/>
                  <a:pt x="1340" y="1860"/>
                </a:cubicBezTo>
                <a:cubicBezTo>
                  <a:pt x="1385" y="1759"/>
                  <a:pt x="1416" y="1626"/>
                  <a:pt x="1436" y="1519"/>
                </a:cubicBezTo>
                <a:cubicBezTo>
                  <a:pt x="1433" y="1412"/>
                  <a:pt x="1441" y="1305"/>
                  <a:pt x="1426" y="1199"/>
                </a:cubicBezTo>
                <a:cubicBezTo>
                  <a:pt x="1421" y="1165"/>
                  <a:pt x="1356" y="1100"/>
                  <a:pt x="1340" y="1060"/>
                </a:cubicBezTo>
                <a:cubicBezTo>
                  <a:pt x="1332" y="1039"/>
                  <a:pt x="1319" y="996"/>
                  <a:pt x="1319" y="996"/>
                </a:cubicBezTo>
                <a:cubicBezTo>
                  <a:pt x="1323" y="907"/>
                  <a:pt x="1324" y="819"/>
                  <a:pt x="1330" y="730"/>
                </a:cubicBezTo>
                <a:cubicBezTo>
                  <a:pt x="1340" y="571"/>
                  <a:pt x="1420" y="296"/>
                  <a:pt x="1223" y="228"/>
                </a:cubicBezTo>
                <a:cubicBezTo>
                  <a:pt x="1183" y="111"/>
                  <a:pt x="942" y="107"/>
                  <a:pt x="850" y="100"/>
                </a:cubicBezTo>
                <a:cubicBezTo>
                  <a:pt x="785" y="80"/>
                  <a:pt x="727" y="66"/>
                  <a:pt x="658" y="58"/>
                </a:cubicBezTo>
                <a:cubicBezTo>
                  <a:pt x="488" y="0"/>
                  <a:pt x="411" y="41"/>
                  <a:pt x="167" y="47"/>
                </a:cubicBezTo>
                <a:cubicBezTo>
                  <a:pt x="107" y="57"/>
                  <a:pt x="57" y="67"/>
                  <a:pt x="7" y="100"/>
                </a:cubicBezTo>
                <a:cubicBezTo>
                  <a:pt x="12" y="139"/>
                  <a:pt x="0" y="268"/>
                  <a:pt x="71" y="271"/>
                </a:cubicBezTo>
                <a:cubicBezTo>
                  <a:pt x="235" y="278"/>
                  <a:pt x="398" y="278"/>
                  <a:pt x="562" y="282"/>
                </a:cubicBezTo>
                <a:cubicBezTo>
                  <a:pt x="597" y="305"/>
                  <a:pt x="594" y="290"/>
                  <a:pt x="594" y="31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89" name="Freeform 21"/>
          <p:cNvSpPr>
            <a:spLocks/>
          </p:cNvSpPr>
          <p:nvPr/>
        </p:nvSpPr>
        <p:spPr bwMode="auto">
          <a:xfrm>
            <a:off x="3538538" y="6297613"/>
            <a:ext cx="1727200" cy="407987"/>
          </a:xfrm>
          <a:custGeom>
            <a:avLst/>
            <a:gdLst>
              <a:gd name="T0" fmla="*/ 0 w 1088"/>
              <a:gd name="T1" fmla="*/ 2147483647 h 257"/>
              <a:gd name="T2" fmla="*/ 2147483647 w 1088"/>
              <a:gd name="T3" fmla="*/ 2147483647 h 257"/>
              <a:gd name="T4" fmla="*/ 2147483647 w 1088"/>
              <a:gd name="T5" fmla="*/ 2147483647 h 257"/>
              <a:gd name="T6" fmla="*/ 2147483647 w 1088"/>
              <a:gd name="T7" fmla="*/ 2147483647 h 257"/>
              <a:gd name="T8" fmla="*/ 2147483647 w 1088"/>
              <a:gd name="T9" fmla="*/ 2147483647 h 257"/>
              <a:gd name="T10" fmla="*/ 2147483647 w 1088"/>
              <a:gd name="T11" fmla="*/ 2147483647 h 257"/>
              <a:gd name="T12" fmla="*/ 2147483647 w 1088"/>
              <a:gd name="T13" fmla="*/ 2147483647 h 257"/>
              <a:gd name="T14" fmla="*/ 2147483647 w 1088"/>
              <a:gd name="T15" fmla="*/ 2147483647 h 257"/>
              <a:gd name="T16" fmla="*/ 2147483647 w 1088"/>
              <a:gd name="T17" fmla="*/ 2147483647 h 257"/>
              <a:gd name="T18" fmla="*/ 2147483647 w 1088"/>
              <a:gd name="T19" fmla="*/ 2147483647 h 257"/>
              <a:gd name="T20" fmla="*/ 2147483647 w 1088"/>
              <a:gd name="T21" fmla="*/ 2147483647 h 257"/>
              <a:gd name="T22" fmla="*/ 2147483647 w 1088"/>
              <a:gd name="T23" fmla="*/ 2147483647 h 257"/>
              <a:gd name="T24" fmla="*/ 2147483647 w 1088"/>
              <a:gd name="T25" fmla="*/ 2147483647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8"/>
              <a:gd name="T40" fmla="*/ 0 h 257"/>
              <a:gd name="T41" fmla="*/ 1088 w 1088"/>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8" h="257">
                <a:moveTo>
                  <a:pt x="0" y="257"/>
                </a:moveTo>
                <a:cubicBezTo>
                  <a:pt x="38" y="220"/>
                  <a:pt x="18" y="246"/>
                  <a:pt x="43" y="172"/>
                </a:cubicBezTo>
                <a:cubicBezTo>
                  <a:pt x="47" y="161"/>
                  <a:pt x="43" y="144"/>
                  <a:pt x="54" y="140"/>
                </a:cubicBezTo>
                <a:cubicBezTo>
                  <a:pt x="65" y="136"/>
                  <a:pt x="75" y="133"/>
                  <a:pt x="86" y="129"/>
                </a:cubicBezTo>
                <a:cubicBezTo>
                  <a:pt x="155" y="60"/>
                  <a:pt x="82" y="123"/>
                  <a:pt x="150" y="86"/>
                </a:cubicBezTo>
                <a:cubicBezTo>
                  <a:pt x="172" y="74"/>
                  <a:pt x="193" y="58"/>
                  <a:pt x="214" y="44"/>
                </a:cubicBezTo>
                <a:cubicBezTo>
                  <a:pt x="282" y="0"/>
                  <a:pt x="498" y="13"/>
                  <a:pt x="512" y="12"/>
                </a:cubicBezTo>
                <a:cubicBezTo>
                  <a:pt x="597" y="15"/>
                  <a:pt x="683" y="14"/>
                  <a:pt x="768" y="22"/>
                </a:cubicBezTo>
                <a:cubicBezTo>
                  <a:pt x="802" y="25"/>
                  <a:pt x="832" y="43"/>
                  <a:pt x="864" y="54"/>
                </a:cubicBezTo>
                <a:cubicBezTo>
                  <a:pt x="875" y="58"/>
                  <a:pt x="896" y="65"/>
                  <a:pt x="896" y="65"/>
                </a:cubicBezTo>
                <a:cubicBezTo>
                  <a:pt x="934" y="102"/>
                  <a:pt x="996" y="102"/>
                  <a:pt x="1046" y="118"/>
                </a:cubicBezTo>
                <a:cubicBezTo>
                  <a:pt x="1049" y="129"/>
                  <a:pt x="1048" y="142"/>
                  <a:pt x="1056" y="150"/>
                </a:cubicBezTo>
                <a:cubicBezTo>
                  <a:pt x="1064" y="158"/>
                  <a:pt x="1088" y="161"/>
                  <a:pt x="1088" y="161"/>
                </a:cubicBezTo>
              </a:path>
            </a:pathLst>
          </a:custGeom>
          <a:noFill/>
          <a:ln w="762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90" name="Freeform 22"/>
          <p:cNvSpPr>
            <a:spLocks/>
          </p:cNvSpPr>
          <p:nvPr/>
        </p:nvSpPr>
        <p:spPr bwMode="auto">
          <a:xfrm>
            <a:off x="642938" y="1168400"/>
            <a:ext cx="7840662" cy="5346700"/>
          </a:xfrm>
          <a:custGeom>
            <a:avLst/>
            <a:gdLst>
              <a:gd name="T0" fmla="*/ 2147483647 w 4939"/>
              <a:gd name="T1" fmla="*/ 2147483647 h 3368"/>
              <a:gd name="T2" fmla="*/ 2147483647 w 4939"/>
              <a:gd name="T3" fmla="*/ 2147483647 h 3368"/>
              <a:gd name="T4" fmla="*/ 2147483647 w 4939"/>
              <a:gd name="T5" fmla="*/ 2147483647 h 3368"/>
              <a:gd name="T6" fmla="*/ 2147483647 w 4939"/>
              <a:gd name="T7" fmla="*/ 2147483647 h 3368"/>
              <a:gd name="T8" fmla="*/ 2147483647 w 4939"/>
              <a:gd name="T9" fmla="*/ 2147483647 h 3368"/>
              <a:gd name="T10" fmla="*/ 2147483647 w 4939"/>
              <a:gd name="T11" fmla="*/ 2147483647 h 3368"/>
              <a:gd name="T12" fmla="*/ 2147483647 w 4939"/>
              <a:gd name="T13" fmla="*/ 2147483647 h 3368"/>
              <a:gd name="T14" fmla="*/ 2147483647 w 4939"/>
              <a:gd name="T15" fmla="*/ 2147483647 h 3368"/>
              <a:gd name="T16" fmla="*/ 2147483647 w 4939"/>
              <a:gd name="T17" fmla="*/ 2147483647 h 3368"/>
              <a:gd name="T18" fmla="*/ 2147483647 w 4939"/>
              <a:gd name="T19" fmla="*/ 2147483647 h 3368"/>
              <a:gd name="T20" fmla="*/ 2147483647 w 4939"/>
              <a:gd name="T21" fmla="*/ 2147483647 h 3368"/>
              <a:gd name="T22" fmla="*/ 2147483647 w 4939"/>
              <a:gd name="T23" fmla="*/ 2147483647 h 3368"/>
              <a:gd name="T24" fmla="*/ 2147483647 w 4939"/>
              <a:gd name="T25" fmla="*/ 2147483647 h 3368"/>
              <a:gd name="T26" fmla="*/ 2147483647 w 4939"/>
              <a:gd name="T27" fmla="*/ 2147483647 h 3368"/>
              <a:gd name="T28" fmla="*/ 2147483647 w 4939"/>
              <a:gd name="T29" fmla="*/ 2147483647 h 3368"/>
              <a:gd name="T30" fmla="*/ 2147483647 w 4939"/>
              <a:gd name="T31" fmla="*/ 2147483647 h 3368"/>
              <a:gd name="T32" fmla="*/ 2147483647 w 4939"/>
              <a:gd name="T33" fmla="*/ 2147483647 h 3368"/>
              <a:gd name="T34" fmla="*/ 2147483647 w 4939"/>
              <a:gd name="T35" fmla="*/ 2147483647 h 3368"/>
              <a:gd name="T36" fmla="*/ 2147483647 w 4939"/>
              <a:gd name="T37" fmla="*/ 2147483647 h 3368"/>
              <a:gd name="T38" fmla="*/ 2147483647 w 4939"/>
              <a:gd name="T39" fmla="*/ 2147483647 h 3368"/>
              <a:gd name="T40" fmla="*/ 2147483647 w 4939"/>
              <a:gd name="T41" fmla="*/ 2147483647 h 3368"/>
              <a:gd name="T42" fmla="*/ 2147483647 w 4939"/>
              <a:gd name="T43" fmla="*/ 2147483647 h 3368"/>
              <a:gd name="T44" fmla="*/ 2147483647 w 4939"/>
              <a:gd name="T45" fmla="*/ 2147483647 h 3368"/>
              <a:gd name="T46" fmla="*/ 2147483647 w 4939"/>
              <a:gd name="T47" fmla="*/ 2147483647 h 3368"/>
              <a:gd name="T48" fmla="*/ 2147483647 w 4939"/>
              <a:gd name="T49" fmla="*/ 2147483647 h 3368"/>
              <a:gd name="T50" fmla="*/ 2147483647 w 4939"/>
              <a:gd name="T51" fmla="*/ 2147483647 h 3368"/>
              <a:gd name="T52" fmla="*/ 2147483647 w 4939"/>
              <a:gd name="T53" fmla="*/ 2147483647 h 3368"/>
              <a:gd name="T54" fmla="*/ 2147483647 w 4939"/>
              <a:gd name="T55" fmla="*/ 2147483647 h 3368"/>
              <a:gd name="T56" fmla="*/ 2147483647 w 4939"/>
              <a:gd name="T57" fmla="*/ 2147483647 h 3368"/>
              <a:gd name="T58" fmla="*/ 2147483647 w 4939"/>
              <a:gd name="T59" fmla="*/ 2147483647 h 3368"/>
              <a:gd name="T60" fmla="*/ 2147483647 w 4939"/>
              <a:gd name="T61" fmla="*/ 2147483647 h 3368"/>
              <a:gd name="T62" fmla="*/ 2147483647 w 4939"/>
              <a:gd name="T63" fmla="*/ 2147483647 h 3368"/>
              <a:gd name="T64" fmla="*/ 2147483647 w 4939"/>
              <a:gd name="T65" fmla="*/ 2147483647 h 3368"/>
              <a:gd name="T66" fmla="*/ 2147483647 w 4939"/>
              <a:gd name="T67" fmla="*/ 2147483647 h 3368"/>
              <a:gd name="T68" fmla="*/ 2147483647 w 4939"/>
              <a:gd name="T69" fmla="*/ 2147483647 h 3368"/>
              <a:gd name="T70" fmla="*/ 2147483647 w 4939"/>
              <a:gd name="T71" fmla="*/ 2147483647 h 3368"/>
              <a:gd name="T72" fmla="*/ 2147483647 w 4939"/>
              <a:gd name="T73" fmla="*/ 2147483647 h 3368"/>
              <a:gd name="T74" fmla="*/ 2147483647 w 4939"/>
              <a:gd name="T75" fmla="*/ 2147483647 h 3368"/>
              <a:gd name="T76" fmla="*/ 2147483647 w 4939"/>
              <a:gd name="T77" fmla="*/ 2147483647 h 3368"/>
              <a:gd name="T78" fmla="*/ 2147483647 w 4939"/>
              <a:gd name="T79" fmla="*/ 2147483647 h 3368"/>
              <a:gd name="T80" fmla="*/ 2147483647 w 4939"/>
              <a:gd name="T81" fmla="*/ 2147483647 h 3368"/>
              <a:gd name="T82" fmla="*/ 2147483647 w 4939"/>
              <a:gd name="T83" fmla="*/ 2147483647 h 3368"/>
              <a:gd name="T84" fmla="*/ 2147483647 w 4939"/>
              <a:gd name="T85" fmla="*/ 2147483647 h 3368"/>
              <a:gd name="T86" fmla="*/ 2147483647 w 4939"/>
              <a:gd name="T87" fmla="*/ 2147483647 h 3368"/>
              <a:gd name="T88" fmla="*/ 2147483647 w 4939"/>
              <a:gd name="T89" fmla="*/ 2147483647 h 3368"/>
              <a:gd name="T90" fmla="*/ 2147483647 w 4939"/>
              <a:gd name="T91" fmla="*/ 2147483647 h 3368"/>
              <a:gd name="T92" fmla="*/ 2147483647 w 4939"/>
              <a:gd name="T93" fmla="*/ 2147483647 h 3368"/>
              <a:gd name="T94" fmla="*/ 2147483647 w 4939"/>
              <a:gd name="T95" fmla="*/ 2147483647 h 3368"/>
              <a:gd name="T96" fmla="*/ 2147483647 w 4939"/>
              <a:gd name="T97" fmla="*/ 2147483647 h 3368"/>
              <a:gd name="T98" fmla="*/ 2147483647 w 4939"/>
              <a:gd name="T99" fmla="*/ 2147483647 h 3368"/>
              <a:gd name="T100" fmla="*/ 2147483647 w 4939"/>
              <a:gd name="T101" fmla="*/ 2147483647 h 3368"/>
              <a:gd name="T102" fmla="*/ 2147483647 w 4939"/>
              <a:gd name="T103" fmla="*/ 2147483647 h 3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39"/>
              <a:gd name="T157" fmla="*/ 0 h 3368"/>
              <a:gd name="T158" fmla="*/ 4939 w 4939"/>
              <a:gd name="T159" fmla="*/ 3368 h 3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39" h="3368">
                <a:moveTo>
                  <a:pt x="1995" y="3307"/>
                </a:moveTo>
                <a:cubicBezTo>
                  <a:pt x="1945" y="3323"/>
                  <a:pt x="1909" y="3332"/>
                  <a:pt x="1867" y="3360"/>
                </a:cubicBezTo>
                <a:cubicBezTo>
                  <a:pt x="1864" y="3285"/>
                  <a:pt x="1812" y="3056"/>
                  <a:pt x="1899" y="2965"/>
                </a:cubicBezTo>
                <a:cubicBezTo>
                  <a:pt x="1891" y="2788"/>
                  <a:pt x="1950" y="2738"/>
                  <a:pt x="1824" y="2699"/>
                </a:cubicBezTo>
                <a:cubicBezTo>
                  <a:pt x="1807" y="2681"/>
                  <a:pt x="1793" y="2669"/>
                  <a:pt x="1782" y="2645"/>
                </a:cubicBezTo>
                <a:cubicBezTo>
                  <a:pt x="1773" y="2624"/>
                  <a:pt x="1760" y="2581"/>
                  <a:pt x="1760" y="2581"/>
                </a:cubicBezTo>
                <a:cubicBezTo>
                  <a:pt x="1773" y="2480"/>
                  <a:pt x="1784" y="2489"/>
                  <a:pt x="1814" y="2400"/>
                </a:cubicBezTo>
                <a:cubicBezTo>
                  <a:pt x="1821" y="2379"/>
                  <a:pt x="1835" y="2336"/>
                  <a:pt x="1835" y="2336"/>
                </a:cubicBezTo>
                <a:cubicBezTo>
                  <a:pt x="1821" y="2195"/>
                  <a:pt x="1832" y="2238"/>
                  <a:pt x="1771" y="2144"/>
                </a:cubicBezTo>
                <a:cubicBezTo>
                  <a:pt x="1775" y="2094"/>
                  <a:pt x="1767" y="2042"/>
                  <a:pt x="1782" y="1995"/>
                </a:cubicBezTo>
                <a:cubicBezTo>
                  <a:pt x="1790" y="1971"/>
                  <a:pt x="1835" y="1941"/>
                  <a:pt x="1835" y="1941"/>
                </a:cubicBezTo>
                <a:cubicBezTo>
                  <a:pt x="1863" y="1859"/>
                  <a:pt x="1960" y="1875"/>
                  <a:pt x="1984" y="1952"/>
                </a:cubicBezTo>
                <a:cubicBezTo>
                  <a:pt x="1996" y="2069"/>
                  <a:pt x="2004" y="2187"/>
                  <a:pt x="2016" y="2304"/>
                </a:cubicBezTo>
                <a:cubicBezTo>
                  <a:pt x="2022" y="2364"/>
                  <a:pt x="2062" y="2372"/>
                  <a:pt x="2112" y="2389"/>
                </a:cubicBezTo>
                <a:cubicBezTo>
                  <a:pt x="2123" y="2393"/>
                  <a:pt x="2144" y="2400"/>
                  <a:pt x="2144" y="2400"/>
                </a:cubicBezTo>
                <a:cubicBezTo>
                  <a:pt x="2275" y="2377"/>
                  <a:pt x="2229" y="2402"/>
                  <a:pt x="2294" y="2357"/>
                </a:cubicBezTo>
                <a:cubicBezTo>
                  <a:pt x="2335" y="2294"/>
                  <a:pt x="2304" y="2357"/>
                  <a:pt x="2304" y="2251"/>
                </a:cubicBezTo>
                <a:cubicBezTo>
                  <a:pt x="2304" y="2098"/>
                  <a:pt x="2311" y="1945"/>
                  <a:pt x="2315" y="1792"/>
                </a:cubicBezTo>
                <a:cubicBezTo>
                  <a:pt x="2312" y="1732"/>
                  <a:pt x="2333" y="1527"/>
                  <a:pt x="2240" y="1472"/>
                </a:cubicBezTo>
                <a:cubicBezTo>
                  <a:pt x="2230" y="1466"/>
                  <a:pt x="2218" y="1466"/>
                  <a:pt x="2208" y="1461"/>
                </a:cubicBezTo>
                <a:cubicBezTo>
                  <a:pt x="2186" y="1449"/>
                  <a:pt x="2165" y="1433"/>
                  <a:pt x="2144" y="1419"/>
                </a:cubicBezTo>
                <a:cubicBezTo>
                  <a:pt x="2123" y="1405"/>
                  <a:pt x="2112" y="1379"/>
                  <a:pt x="2091" y="1365"/>
                </a:cubicBezTo>
                <a:cubicBezTo>
                  <a:pt x="2070" y="1351"/>
                  <a:pt x="2027" y="1323"/>
                  <a:pt x="2027" y="1323"/>
                </a:cubicBezTo>
                <a:cubicBezTo>
                  <a:pt x="2013" y="1282"/>
                  <a:pt x="1984" y="1246"/>
                  <a:pt x="1952" y="1216"/>
                </a:cubicBezTo>
                <a:cubicBezTo>
                  <a:pt x="1941" y="1180"/>
                  <a:pt x="1921" y="1167"/>
                  <a:pt x="1910" y="1131"/>
                </a:cubicBezTo>
                <a:cubicBezTo>
                  <a:pt x="1903" y="960"/>
                  <a:pt x="1895" y="790"/>
                  <a:pt x="1888" y="619"/>
                </a:cubicBezTo>
                <a:cubicBezTo>
                  <a:pt x="1887" y="589"/>
                  <a:pt x="1883" y="534"/>
                  <a:pt x="1867" y="501"/>
                </a:cubicBezTo>
                <a:cubicBezTo>
                  <a:pt x="1848" y="463"/>
                  <a:pt x="1823" y="452"/>
                  <a:pt x="1792" y="427"/>
                </a:cubicBezTo>
                <a:cubicBezTo>
                  <a:pt x="1764" y="405"/>
                  <a:pt x="1774" y="402"/>
                  <a:pt x="1750" y="373"/>
                </a:cubicBezTo>
                <a:cubicBezTo>
                  <a:pt x="1723" y="339"/>
                  <a:pt x="1731" y="362"/>
                  <a:pt x="1696" y="331"/>
                </a:cubicBezTo>
                <a:cubicBezTo>
                  <a:pt x="1677" y="314"/>
                  <a:pt x="1667" y="285"/>
                  <a:pt x="1643" y="277"/>
                </a:cubicBezTo>
                <a:cubicBezTo>
                  <a:pt x="1596" y="262"/>
                  <a:pt x="1552" y="246"/>
                  <a:pt x="1504" y="235"/>
                </a:cubicBezTo>
                <a:cubicBezTo>
                  <a:pt x="1497" y="228"/>
                  <a:pt x="1493" y="215"/>
                  <a:pt x="1483" y="213"/>
                </a:cubicBezTo>
                <a:cubicBezTo>
                  <a:pt x="1344" y="183"/>
                  <a:pt x="1198" y="197"/>
                  <a:pt x="1056" y="192"/>
                </a:cubicBezTo>
                <a:cubicBezTo>
                  <a:pt x="971" y="170"/>
                  <a:pt x="885" y="150"/>
                  <a:pt x="800" y="128"/>
                </a:cubicBezTo>
                <a:cubicBezTo>
                  <a:pt x="626" y="132"/>
                  <a:pt x="452" y="129"/>
                  <a:pt x="278" y="139"/>
                </a:cubicBezTo>
                <a:cubicBezTo>
                  <a:pt x="265" y="140"/>
                  <a:pt x="258" y="155"/>
                  <a:pt x="246" y="160"/>
                </a:cubicBezTo>
                <a:cubicBezTo>
                  <a:pt x="225" y="169"/>
                  <a:pt x="182" y="181"/>
                  <a:pt x="182" y="181"/>
                </a:cubicBezTo>
                <a:cubicBezTo>
                  <a:pt x="110" y="253"/>
                  <a:pt x="156" y="360"/>
                  <a:pt x="160" y="459"/>
                </a:cubicBezTo>
                <a:cubicBezTo>
                  <a:pt x="145" y="507"/>
                  <a:pt x="141" y="517"/>
                  <a:pt x="192" y="533"/>
                </a:cubicBezTo>
                <a:cubicBezTo>
                  <a:pt x="203" y="540"/>
                  <a:pt x="212" y="549"/>
                  <a:pt x="224" y="555"/>
                </a:cubicBezTo>
                <a:cubicBezTo>
                  <a:pt x="234" y="560"/>
                  <a:pt x="246" y="559"/>
                  <a:pt x="256" y="565"/>
                </a:cubicBezTo>
                <a:cubicBezTo>
                  <a:pt x="329" y="608"/>
                  <a:pt x="221" y="569"/>
                  <a:pt x="310" y="597"/>
                </a:cubicBezTo>
                <a:cubicBezTo>
                  <a:pt x="380" y="590"/>
                  <a:pt x="422" y="600"/>
                  <a:pt x="470" y="555"/>
                </a:cubicBezTo>
                <a:cubicBezTo>
                  <a:pt x="625" y="573"/>
                  <a:pt x="537" y="567"/>
                  <a:pt x="480" y="587"/>
                </a:cubicBezTo>
                <a:cubicBezTo>
                  <a:pt x="455" y="624"/>
                  <a:pt x="437" y="637"/>
                  <a:pt x="395" y="651"/>
                </a:cubicBezTo>
                <a:cubicBezTo>
                  <a:pt x="388" y="662"/>
                  <a:pt x="375" y="670"/>
                  <a:pt x="374" y="683"/>
                </a:cubicBezTo>
                <a:cubicBezTo>
                  <a:pt x="374" y="685"/>
                  <a:pt x="388" y="885"/>
                  <a:pt x="406" y="917"/>
                </a:cubicBezTo>
                <a:cubicBezTo>
                  <a:pt x="412" y="927"/>
                  <a:pt x="427" y="924"/>
                  <a:pt x="438" y="928"/>
                </a:cubicBezTo>
                <a:cubicBezTo>
                  <a:pt x="441" y="942"/>
                  <a:pt x="453" y="957"/>
                  <a:pt x="448" y="971"/>
                </a:cubicBezTo>
                <a:cubicBezTo>
                  <a:pt x="434" y="1013"/>
                  <a:pt x="336" y="982"/>
                  <a:pt x="331" y="981"/>
                </a:cubicBezTo>
                <a:cubicBezTo>
                  <a:pt x="290" y="919"/>
                  <a:pt x="333" y="975"/>
                  <a:pt x="278" y="928"/>
                </a:cubicBezTo>
                <a:cubicBezTo>
                  <a:pt x="263" y="915"/>
                  <a:pt x="235" y="885"/>
                  <a:pt x="235" y="885"/>
                </a:cubicBezTo>
                <a:cubicBezTo>
                  <a:pt x="231" y="874"/>
                  <a:pt x="231" y="862"/>
                  <a:pt x="224" y="853"/>
                </a:cubicBezTo>
                <a:cubicBezTo>
                  <a:pt x="216" y="843"/>
                  <a:pt x="197" y="844"/>
                  <a:pt x="192" y="832"/>
                </a:cubicBezTo>
                <a:cubicBezTo>
                  <a:pt x="165" y="765"/>
                  <a:pt x="197" y="742"/>
                  <a:pt x="150" y="693"/>
                </a:cubicBezTo>
                <a:cubicBezTo>
                  <a:pt x="124" y="618"/>
                  <a:pt x="150" y="636"/>
                  <a:pt x="96" y="619"/>
                </a:cubicBezTo>
                <a:cubicBezTo>
                  <a:pt x="89" y="598"/>
                  <a:pt x="82" y="576"/>
                  <a:pt x="75" y="555"/>
                </a:cubicBezTo>
                <a:cubicBezTo>
                  <a:pt x="69" y="536"/>
                  <a:pt x="32" y="512"/>
                  <a:pt x="32" y="512"/>
                </a:cubicBezTo>
                <a:cubicBezTo>
                  <a:pt x="4" y="421"/>
                  <a:pt x="0" y="310"/>
                  <a:pt x="43" y="224"/>
                </a:cubicBezTo>
                <a:cubicBezTo>
                  <a:pt x="49" y="213"/>
                  <a:pt x="53" y="199"/>
                  <a:pt x="64" y="192"/>
                </a:cubicBezTo>
                <a:cubicBezTo>
                  <a:pt x="83" y="180"/>
                  <a:pt x="128" y="171"/>
                  <a:pt x="128" y="171"/>
                </a:cubicBezTo>
                <a:cubicBezTo>
                  <a:pt x="144" y="155"/>
                  <a:pt x="151" y="129"/>
                  <a:pt x="171" y="117"/>
                </a:cubicBezTo>
                <a:cubicBezTo>
                  <a:pt x="200" y="99"/>
                  <a:pt x="235" y="96"/>
                  <a:pt x="267" y="85"/>
                </a:cubicBezTo>
                <a:cubicBezTo>
                  <a:pt x="278" y="82"/>
                  <a:pt x="288" y="78"/>
                  <a:pt x="299" y="75"/>
                </a:cubicBezTo>
                <a:cubicBezTo>
                  <a:pt x="310" y="71"/>
                  <a:pt x="331" y="64"/>
                  <a:pt x="331" y="64"/>
                </a:cubicBezTo>
                <a:cubicBezTo>
                  <a:pt x="355" y="28"/>
                  <a:pt x="365" y="14"/>
                  <a:pt x="406" y="0"/>
                </a:cubicBezTo>
                <a:cubicBezTo>
                  <a:pt x="584" y="4"/>
                  <a:pt x="761" y="5"/>
                  <a:pt x="939" y="11"/>
                </a:cubicBezTo>
                <a:cubicBezTo>
                  <a:pt x="1019" y="14"/>
                  <a:pt x="1102" y="47"/>
                  <a:pt x="1184" y="53"/>
                </a:cubicBezTo>
                <a:cubicBezTo>
                  <a:pt x="1262" y="58"/>
                  <a:pt x="1341" y="60"/>
                  <a:pt x="1419" y="64"/>
                </a:cubicBezTo>
                <a:cubicBezTo>
                  <a:pt x="1460" y="78"/>
                  <a:pt x="1476" y="113"/>
                  <a:pt x="1515" y="128"/>
                </a:cubicBezTo>
                <a:cubicBezTo>
                  <a:pt x="1532" y="134"/>
                  <a:pt x="1550" y="135"/>
                  <a:pt x="1568" y="139"/>
                </a:cubicBezTo>
                <a:cubicBezTo>
                  <a:pt x="1608" y="165"/>
                  <a:pt x="1629" y="199"/>
                  <a:pt x="1675" y="213"/>
                </a:cubicBezTo>
                <a:cubicBezTo>
                  <a:pt x="1734" y="204"/>
                  <a:pt x="1753" y="195"/>
                  <a:pt x="1814" y="213"/>
                </a:cubicBezTo>
                <a:cubicBezTo>
                  <a:pt x="1826" y="217"/>
                  <a:pt x="1834" y="229"/>
                  <a:pt x="1846" y="235"/>
                </a:cubicBezTo>
                <a:cubicBezTo>
                  <a:pt x="1856" y="240"/>
                  <a:pt x="1914" y="254"/>
                  <a:pt x="1920" y="256"/>
                </a:cubicBezTo>
                <a:cubicBezTo>
                  <a:pt x="1981" y="314"/>
                  <a:pt x="2077" y="313"/>
                  <a:pt x="2155" y="320"/>
                </a:cubicBezTo>
                <a:cubicBezTo>
                  <a:pt x="2324" y="375"/>
                  <a:pt x="2197" y="342"/>
                  <a:pt x="2550" y="331"/>
                </a:cubicBezTo>
                <a:cubicBezTo>
                  <a:pt x="2673" y="323"/>
                  <a:pt x="2828" y="335"/>
                  <a:pt x="2944" y="299"/>
                </a:cubicBezTo>
                <a:cubicBezTo>
                  <a:pt x="2996" y="247"/>
                  <a:pt x="3120" y="215"/>
                  <a:pt x="3190" y="192"/>
                </a:cubicBezTo>
                <a:cubicBezTo>
                  <a:pt x="3257" y="170"/>
                  <a:pt x="3325" y="151"/>
                  <a:pt x="3392" y="128"/>
                </a:cubicBezTo>
                <a:cubicBezTo>
                  <a:pt x="3420" y="118"/>
                  <a:pt x="3459" y="99"/>
                  <a:pt x="3488" y="96"/>
                </a:cubicBezTo>
                <a:cubicBezTo>
                  <a:pt x="3648" y="82"/>
                  <a:pt x="3573" y="89"/>
                  <a:pt x="3712" y="75"/>
                </a:cubicBezTo>
                <a:cubicBezTo>
                  <a:pt x="3731" y="62"/>
                  <a:pt x="3743" y="35"/>
                  <a:pt x="3766" y="32"/>
                </a:cubicBezTo>
                <a:cubicBezTo>
                  <a:pt x="3996" y="2"/>
                  <a:pt x="4279" y="6"/>
                  <a:pt x="4502" y="0"/>
                </a:cubicBezTo>
                <a:cubicBezTo>
                  <a:pt x="4562" y="4"/>
                  <a:pt x="4623" y="3"/>
                  <a:pt x="4683" y="11"/>
                </a:cubicBezTo>
                <a:cubicBezTo>
                  <a:pt x="4705" y="14"/>
                  <a:pt x="4747" y="32"/>
                  <a:pt x="4747" y="32"/>
                </a:cubicBezTo>
                <a:cubicBezTo>
                  <a:pt x="4759" y="51"/>
                  <a:pt x="4778" y="66"/>
                  <a:pt x="4790" y="85"/>
                </a:cubicBezTo>
                <a:cubicBezTo>
                  <a:pt x="4796" y="95"/>
                  <a:pt x="4794" y="107"/>
                  <a:pt x="4800" y="117"/>
                </a:cubicBezTo>
                <a:cubicBezTo>
                  <a:pt x="4817" y="146"/>
                  <a:pt x="4847" y="174"/>
                  <a:pt x="4875" y="192"/>
                </a:cubicBezTo>
                <a:cubicBezTo>
                  <a:pt x="4879" y="203"/>
                  <a:pt x="4879" y="215"/>
                  <a:pt x="4886" y="224"/>
                </a:cubicBezTo>
                <a:cubicBezTo>
                  <a:pt x="4894" y="234"/>
                  <a:pt x="4914" y="233"/>
                  <a:pt x="4918" y="245"/>
                </a:cubicBezTo>
                <a:cubicBezTo>
                  <a:pt x="4937" y="307"/>
                  <a:pt x="4930" y="373"/>
                  <a:pt x="4939" y="437"/>
                </a:cubicBezTo>
                <a:cubicBezTo>
                  <a:pt x="4932" y="527"/>
                  <a:pt x="4930" y="573"/>
                  <a:pt x="4907" y="651"/>
                </a:cubicBezTo>
                <a:cubicBezTo>
                  <a:pt x="4904" y="662"/>
                  <a:pt x="4904" y="675"/>
                  <a:pt x="4896" y="683"/>
                </a:cubicBezTo>
                <a:cubicBezTo>
                  <a:pt x="4888" y="691"/>
                  <a:pt x="4875" y="690"/>
                  <a:pt x="4864" y="693"/>
                </a:cubicBezTo>
                <a:cubicBezTo>
                  <a:pt x="4832" y="726"/>
                  <a:pt x="4826" y="768"/>
                  <a:pt x="4811" y="811"/>
                </a:cubicBezTo>
                <a:cubicBezTo>
                  <a:pt x="4807" y="822"/>
                  <a:pt x="4790" y="818"/>
                  <a:pt x="4779" y="821"/>
                </a:cubicBezTo>
                <a:cubicBezTo>
                  <a:pt x="4727" y="875"/>
                  <a:pt x="4793" y="813"/>
                  <a:pt x="4726" y="853"/>
                </a:cubicBezTo>
                <a:cubicBezTo>
                  <a:pt x="4706" y="865"/>
                  <a:pt x="4691" y="883"/>
                  <a:pt x="4672" y="896"/>
                </a:cubicBezTo>
                <a:cubicBezTo>
                  <a:pt x="4686" y="857"/>
                  <a:pt x="4694" y="838"/>
                  <a:pt x="4694" y="789"/>
                </a:cubicBezTo>
                <a:cubicBezTo>
                  <a:pt x="4694" y="757"/>
                  <a:pt x="4693" y="724"/>
                  <a:pt x="4683" y="693"/>
                </a:cubicBezTo>
                <a:cubicBezTo>
                  <a:pt x="4675" y="669"/>
                  <a:pt x="4654" y="650"/>
                  <a:pt x="4640" y="629"/>
                </a:cubicBezTo>
                <a:cubicBezTo>
                  <a:pt x="4593" y="558"/>
                  <a:pt x="4491" y="570"/>
                  <a:pt x="4416" y="544"/>
                </a:cubicBezTo>
                <a:cubicBezTo>
                  <a:pt x="4454" y="394"/>
                  <a:pt x="4660" y="506"/>
                  <a:pt x="4790" y="480"/>
                </a:cubicBezTo>
                <a:cubicBezTo>
                  <a:pt x="4808" y="421"/>
                  <a:pt x="4798" y="475"/>
                  <a:pt x="4790" y="416"/>
                </a:cubicBezTo>
                <a:cubicBezTo>
                  <a:pt x="4780" y="347"/>
                  <a:pt x="4791" y="256"/>
                  <a:pt x="4736" y="203"/>
                </a:cubicBezTo>
                <a:cubicBezTo>
                  <a:pt x="4733" y="192"/>
                  <a:pt x="4735" y="178"/>
                  <a:pt x="4726" y="171"/>
                </a:cubicBezTo>
                <a:cubicBezTo>
                  <a:pt x="4673" y="133"/>
                  <a:pt x="4536" y="122"/>
                  <a:pt x="4480" y="117"/>
                </a:cubicBezTo>
                <a:cubicBezTo>
                  <a:pt x="4345" y="119"/>
                  <a:pt x="3772" y="70"/>
                  <a:pt x="3510" y="160"/>
                </a:cubicBezTo>
                <a:cubicBezTo>
                  <a:pt x="3473" y="196"/>
                  <a:pt x="3420" y="193"/>
                  <a:pt x="3371" y="203"/>
                </a:cubicBezTo>
                <a:cubicBezTo>
                  <a:pt x="3317" y="238"/>
                  <a:pt x="3268" y="260"/>
                  <a:pt x="3211" y="288"/>
                </a:cubicBezTo>
                <a:cubicBezTo>
                  <a:pt x="3200" y="294"/>
                  <a:pt x="3191" y="304"/>
                  <a:pt x="3179" y="309"/>
                </a:cubicBezTo>
                <a:cubicBezTo>
                  <a:pt x="3158" y="318"/>
                  <a:pt x="3115" y="331"/>
                  <a:pt x="3115" y="331"/>
                </a:cubicBezTo>
                <a:cubicBezTo>
                  <a:pt x="3084" y="362"/>
                  <a:pt x="3054" y="380"/>
                  <a:pt x="3030" y="416"/>
                </a:cubicBezTo>
                <a:cubicBezTo>
                  <a:pt x="3014" y="492"/>
                  <a:pt x="3011" y="566"/>
                  <a:pt x="2987" y="640"/>
                </a:cubicBezTo>
                <a:cubicBezTo>
                  <a:pt x="2982" y="654"/>
                  <a:pt x="2965" y="660"/>
                  <a:pt x="2955" y="672"/>
                </a:cubicBezTo>
                <a:cubicBezTo>
                  <a:pt x="2933" y="699"/>
                  <a:pt x="2934" y="705"/>
                  <a:pt x="2923" y="736"/>
                </a:cubicBezTo>
                <a:cubicBezTo>
                  <a:pt x="2927" y="825"/>
                  <a:pt x="2921" y="915"/>
                  <a:pt x="2934" y="1003"/>
                </a:cubicBezTo>
                <a:cubicBezTo>
                  <a:pt x="2939" y="1041"/>
                  <a:pt x="2971" y="1071"/>
                  <a:pt x="2976" y="1109"/>
                </a:cubicBezTo>
                <a:cubicBezTo>
                  <a:pt x="2983" y="1163"/>
                  <a:pt x="2943" y="1192"/>
                  <a:pt x="2902" y="1205"/>
                </a:cubicBezTo>
                <a:cubicBezTo>
                  <a:pt x="2844" y="1263"/>
                  <a:pt x="2921" y="1193"/>
                  <a:pt x="2848" y="1237"/>
                </a:cubicBezTo>
                <a:cubicBezTo>
                  <a:pt x="2823" y="1252"/>
                  <a:pt x="2784" y="1291"/>
                  <a:pt x="2763" y="1312"/>
                </a:cubicBezTo>
                <a:cubicBezTo>
                  <a:pt x="2742" y="1374"/>
                  <a:pt x="2767" y="1315"/>
                  <a:pt x="2720" y="1376"/>
                </a:cubicBezTo>
                <a:cubicBezTo>
                  <a:pt x="2704" y="1396"/>
                  <a:pt x="2699" y="1426"/>
                  <a:pt x="2678" y="1440"/>
                </a:cubicBezTo>
                <a:cubicBezTo>
                  <a:pt x="2647" y="1460"/>
                  <a:pt x="2618" y="1480"/>
                  <a:pt x="2603" y="1515"/>
                </a:cubicBezTo>
                <a:cubicBezTo>
                  <a:pt x="2589" y="1546"/>
                  <a:pt x="2582" y="1579"/>
                  <a:pt x="2571" y="1611"/>
                </a:cubicBezTo>
                <a:cubicBezTo>
                  <a:pt x="2567" y="1622"/>
                  <a:pt x="2560" y="1643"/>
                  <a:pt x="2560" y="1643"/>
                </a:cubicBezTo>
                <a:cubicBezTo>
                  <a:pt x="2567" y="1650"/>
                  <a:pt x="2580" y="1654"/>
                  <a:pt x="2582" y="1664"/>
                </a:cubicBezTo>
                <a:cubicBezTo>
                  <a:pt x="2587" y="1696"/>
                  <a:pt x="2555" y="1746"/>
                  <a:pt x="2539" y="1771"/>
                </a:cubicBezTo>
                <a:cubicBezTo>
                  <a:pt x="2535" y="1785"/>
                  <a:pt x="2532" y="1799"/>
                  <a:pt x="2528" y="1813"/>
                </a:cubicBezTo>
                <a:cubicBezTo>
                  <a:pt x="2522" y="1834"/>
                  <a:pt x="2507" y="1877"/>
                  <a:pt x="2507" y="1877"/>
                </a:cubicBezTo>
                <a:cubicBezTo>
                  <a:pt x="2516" y="2347"/>
                  <a:pt x="2335" y="2518"/>
                  <a:pt x="2656" y="2485"/>
                </a:cubicBezTo>
                <a:cubicBezTo>
                  <a:pt x="2684" y="2458"/>
                  <a:pt x="2703" y="2428"/>
                  <a:pt x="2731" y="2400"/>
                </a:cubicBezTo>
                <a:cubicBezTo>
                  <a:pt x="2743" y="2365"/>
                  <a:pt x="2772" y="2339"/>
                  <a:pt x="2784" y="2304"/>
                </a:cubicBezTo>
                <a:cubicBezTo>
                  <a:pt x="2801" y="2255"/>
                  <a:pt x="2793" y="2283"/>
                  <a:pt x="2806" y="2219"/>
                </a:cubicBezTo>
                <a:cubicBezTo>
                  <a:pt x="2814" y="2113"/>
                  <a:pt x="2803" y="2042"/>
                  <a:pt x="2891" y="1984"/>
                </a:cubicBezTo>
                <a:cubicBezTo>
                  <a:pt x="2930" y="1988"/>
                  <a:pt x="2971" y="1983"/>
                  <a:pt x="3008" y="1995"/>
                </a:cubicBezTo>
                <a:cubicBezTo>
                  <a:pt x="3019" y="1999"/>
                  <a:pt x="3019" y="2016"/>
                  <a:pt x="3019" y="2027"/>
                </a:cubicBezTo>
                <a:cubicBezTo>
                  <a:pt x="3019" y="2205"/>
                  <a:pt x="3012" y="2156"/>
                  <a:pt x="2976" y="2261"/>
                </a:cubicBezTo>
                <a:cubicBezTo>
                  <a:pt x="2973" y="2329"/>
                  <a:pt x="2980" y="2398"/>
                  <a:pt x="2966" y="2464"/>
                </a:cubicBezTo>
                <a:cubicBezTo>
                  <a:pt x="2962" y="2484"/>
                  <a:pt x="2934" y="2490"/>
                  <a:pt x="2923" y="2507"/>
                </a:cubicBezTo>
                <a:cubicBezTo>
                  <a:pt x="2896" y="2548"/>
                  <a:pt x="2906" y="2527"/>
                  <a:pt x="2891" y="2571"/>
                </a:cubicBezTo>
                <a:cubicBezTo>
                  <a:pt x="2895" y="2660"/>
                  <a:pt x="2896" y="2748"/>
                  <a:pt x="2902" y="2837"/>
                </a:cubicBezTo>
                <a:cubicBezTo>
                  <a:pt x="2906" y="2903"/>
                  <a:pt x="2924" y="3005"/>
                  <a:pt x="2848" y="3029"/>
                </a:cubicBezTo>
                <a:cubicBezTo>
                  <a:pt x="2790" y="3090"/>
                  <a:pt x="2838" y="3029"/>
                  <a:pt x="2838" y="3200"/>
                </a:cubicBezTo>
                <a:cubicBezTo>
                  <a:pt x="2838" y="3246"/>
                  <a:pt x="2831" y="3293"/>
                  <a:pt x="2827" y="3339"/>
                </a:cubicBezTo>
                <a:cubicBezTo>
                  <a:pt x="2816" y="3335"/>
                  <a:pt x="2803" y="3336"/>
                  <a:pt x="2795" y="3328"/>
                </a:cubicBezTo>
                <a:cubicBezTo>
                  <a:pt x="2787" y="3320"/>
                  <a:pt x="2794" y="3302"/>
                  <a:pt x="2784" y="3296"/>
                </a:cubicBezTo>
                <a:cubicBezTo>
                  <a:pt x="2765" y="3285"/>
                  <a:pt x="2742" y="3287"/>
                  <a:pt x="2720" y="3285"/>
                </a:cubicBezTo>
                <a:cubicBezTo>
                  <a:pt x="2677" y="3280"/>
                  <a:pt x="2635" y="3278"/>
                  <a:pt x="2592" y="3275"/>
                </a:cubicBezTo>
                <a:cubicBezTo>
                  <a:pt x="2418" y="3245"/>
                  <a:pt x="2475" y="3254"/>
                  <a:pt x="2187" y="3264"/>
                </a:cubicBezTo>
                <a:cubicBezTo>
                  <a:pt x="2115" y="3289"/>
                  <a:pt x="2039" y="3289"/>
                  <a:pt x="1963" y="3296"/>
                </a:cubicBezTo>
                <a:cubicBezTo>
                  <a:pt x="1956" y="3307"/>
                  <a:pt x="1948" y="3317"/>
                  <a:pt x="1942" y="3328"/>
                </a:cubicBezTo>
                <a:cubicBezTo>
                  <a:pt x="1937" y="3338"/>
                  <a:pt x="1941" y="3355"/>
                  <a:pt x="1931" y="3360"/>
                </a:cubicBezTo>
                <a:cubicBezTo>
                  <a:pt x="1915" y="3368"/>
                  <a:pt x="1896" y="3360"/>
                  <a:pt x="1878" y="3360"/>
                </a:cubicBezTo>
              </a:path>
            </a:pathLst>
          </a:custGeom>
          <a:solidFill>
            <a:srgbClr val="FFCCFF"/>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91" name="Freeform 23"/>
          <p:cNvSpPr>
            <a:spLocks/>
          </p:cNvSpPr>
          <p:nvPr/>
        </p:nvSpPr>
        <p:spPr bwMode="auto">
          <a:xfrm>
            <a:off x="4603750" y="1474788"/>
            <a:ext cx="1431925"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92" name="Freeform 24"/>
          <p:cNvSpPr>
            <a:spLocks/>
          </p:cNvSpPr>
          <p:nvPr/>
        </p:nvSpPr>
        <p:spPr bwMode="auto">
          <a:xfrm flipH="1">
            <a:off x="2971800" y="1524000"/>
            <a:ext cx="1447800"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93" name="Freeform 25"/>
          <p:cNvSpPr>
            <a:spLocks/>
          </p:cNvSpPr>
          <p:nvPr/>
        </p:nvSpPr>
        <p:spPr bwMode="auto">
          <a:xfrm>
            <a:off x="2760663" y="1243013"/>
            <a:ext cx="3598862" cy="585787"/>
          </a:xfrm>
          <a:custGeom>
            <a:avLst/>
            <a:gdLst>
              <a:gd name="T0" fmla="*/ 0 w 2267"/>
              <a:gd name="T1" fmla="*/ 2147483647 h 321"/>
              <a:gd name="T2" fmla="*/ 2147483647 w 2267"/>
              <a:gd name="T3" fmla="*/ 2147483647 h 321"/>
              <a:gd name="T4" fmla="*/ 2147483647 w 2267"/>
              <a:gd name="T5" fmla="*/ 2147483647 h 321"/>
              <a:gd name="T6" fmla="*/ 2147483647 w 2267"/>
              <a:gd name="T7" fmla="*/ 2147483647 h 321"/>
              <a:gd name="T8" fmla="*/ 2147483647 w 2267"/>
              <a:gd name="T9" fmla="*/ 2147483647 h 321"/>
              <a:gd name="T10" fmla="*/ 2147483647 w 2267"/>
              <a:gd name="T11" fmla="*/ 2147483647 h 321"/>
              <a:gd name="T12" fmla="*/ 2147483647 w 2267"/>
              <a:gd name="T13" fmla="*/ 2147483647 h 321"/>
              <a:gd name="T14" fmla="*/ 2147483647 w 2267"/>
              <a:gd name="T15" fmla="*/ 2147483647 h 321"/>
              <a:gd name="T16" fmla="*/ 2147483647 w 2267"/>
              <a:gd name="T17" fmla="*/ 2147483647 h 321"/>
              <a:gd name="T18" fmla="*/ 2147483647 w 2267"/>
              <a:gd name="T19" fmla="*/ 2147483647 h 321"/>
              <a:gd name="T20" fmla="*/ 2147483647 w 2267"/>
              <a:gd name="T21" fmla="*/ 2147483647 h 321"/>
              <a:gd name="T22" fmla="*/ 2147483647 w 2267"/>
              <a:gd name="T23" fmla="*/ 2147483647 h 321"/>
              <a:gd name="T24" fmla="*/ 2147483647 w 2267"/>
              <a:gd name="T25" fmla="*/ 2147483647 h 321"/>
              <a:gd name="T26" fmla="*/ 2147483647 w 2267"/>
              <a:gd name="T27" fmla="*/ 2147483647 h 321"/>
              <a:gd name="T28" fmla="*/ 2147483647 w 2267"/>
              <a:gd name="T29" fmla="*/ 2147483647 h 321"/>
              <a:gd name="T30" fmla="*/ 2147483647 w 2267"/>
              <a:gd name="T31" fmla="*/ 2147483647 h 321"/>
              <a:gd name="T32" fmla="*/ 2147483647 w 2267"/>
              <a:gd name="T33" fmla="*/ 2147483647 h 321"/>
              <a:gd name="T34" fmla="*/ 2147483647 w 2267"/>
              <a:gd name="T35" fmla="*/ 2147483647 h 321"/>
              <a:gd name="T36" fmla="*/ 2147483647 w 2267"/>
              <a:gd name="T37" fmla="*/ 2147483647 h 321"/>
              <a:gd name="T38" fmla="*/ 2147483647 w 2267"/>
              <a:gd name="T39" fmla="*/ 2147483647 h 321"/>
              <a:gd name="T40" fmla="*/ 2147483647 w 2267"/>
              <a:gd name="T41" fmla="*/ 2147483647 h 321"/>
              <a:gd name="T42" fmla="*/ 2147483647 w 2267"/>
              <a:gd name="T43" fmla="*/ 2147483647 h 321"/>
              <a:gd name="T44" fmla="*/ 0 w 2267"/>
              <a:gd name="T45" fmla="*/ 2147483647 h 3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7"/>
              <a:gd name="T70" fmla="*/ 0 h 321"/>
              <a:gd name="T71" fmla="*/ 2267 w 2267"/>
              <a:gd name="T72" fmla="*/ 321 h 3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7" h="321">
                <a:moveTo>
                  <a:pt x="0" y="6"/>
                </a:moveTo>
                <a:cubicBezTo>
                  <a:pt x="231" y="10"/>
                  <a:pt x="462" y="7"/>
                  <a:pt x="693" y="17"/>
                </a:cubicBezTo>
                <a:cubicBezTo>
                  <a:pt x="756" y="20"/>
                  <a:pt x="840" y="62"/>
                  <a:pt x="906" y="70"/>
                </a:cubicBezTo>
                <a:cubicBezTo>
                  <a:pt x="927" y="77"/>
                  <a:pt x="949" y="85"/>
                  <a:pt x="970" y="92"/>
                </a:cubicBezTo>
                <a:cubicBezTo>
                  <a:pt x="981" y="96"/>
                  <a:pt x="1002" y="102"/>
                  <a:pt x="1002" y="102"/>
                </a:cubicBezTo>
                <a:cubicBezTo>
                  <a:pt x="1173" y="99"/>
                  <a:pt x="1343" y="98"/>
                  <a:pt x="1514" y="92"/>
                </a:cubicBezTo>
                <a:cubicBezTo>
                  <a:pt x="1576" y="90"/>
                  <a:pt x="1635" y="41"/>
                  <a:pt x="1696" y="38"/>
                </a:cubicBezTo>
                <a:cubicBezTo>
                  <a:pt x="1845" y="31"/>
                  <a:pt x="1995" y="31"/>
                  <a:pt x="2144" y="28"/>
                </a:cubicBezTo>
                <a:cubicBezTo>
                  <a:pt x="2165" y="21"/>
                  <a:pt x="2186" y="8"/>
                  <a:pt x="2208" y="6"/>
                </a:cubicBezTo>
                <a:cubicBezTo>
                  <a:pt x="2267" y="0"/>
                  <a:pt x="2258" y="27"/>
                  <a:pt x="2218" y="38"/>
                </a:cubicBezTo>
                <a:cubicBezTo>
                  <a:pt x="2162" y="53"/>
                  <a:pt x="2104" y="52"/>
                  <a:pt x="2048" y="70"/>
                </a:cubicBezTo>
                <a:cubicBezTo>
                  <a:pt x="1981" y="116"/>
                  <a:pt x="1892" y="125"/>
                  <a:pt x="1813" y="134"/>
                </a:cubicBezTo>
                <a:cubicBezTo>
                  <a:pt x="1785" y="141"/>
                  <a:pt x="1752" y="140"/>
                  <a:pt x="1728" y="156"/>
                </a:cubicBezTo>
                <a:cubicBezTo>
                  <a:pt x="1717" y="163"/>
                  <a:pt x="1708" y="172"/>
                  <a:pt x="1696" y="177"/>
                </a:cubicBezTo>
                <a:cubicBezTo>
                  <a:pt x="1675" y="186"/>
                  <a:pt x="1632" y="198"/>
                  <a:pt x="1632" y="198"/>
                </a:cubicBezTo>
                <a:cubicBezTo>
                  <a:pt x="1604" y="226"/>
                  <a:pt x="1553" y="250"/>
                  <a:pt x="1514" y="262"/>
                </a:cubicBezTo>
                <a:cubicBezTo>
                  <a:pt x="1458" y="321"/>
                  <a:pt x="1360" y="286"/>
                  <a:pt x="1290" y="284"/>
                </a:cubicBezTo>
                <a:cubicBezTo>
                  <a:pt x="1137" y="279"/>
                  <a:pt x="985" y="277"/>
                  <a:pt x="832" y="273"/>
                </a:cubicBezTo>
                <a:cubicBezTo>
                  <a:pt x="669" y="260"/>
                  <a:pt x="484" y="271"/>
                  <a:pt x="341" y="177"/>
                </a:cubicBezTo>
                <a:cubicBezTo>
                  <a:pt x="300" y="115"/>
                  <a:pt x="344" y="167"/>
                  <a:pt x="288" y="134"/>
                </a:cubicBezTo>
                <a:cubicBezTo>
                  <a:pt x="262" y="119"/>
                  <a:pt x="239" y="83"/>
                  <a:pt x="213" y="70"/>
                </a:cubicBezTo>
                <a:cubicBezTo>
                  <a:pt x="166" y="46"/>
                  <a:pt x="135" y="49"/>
                  <a:pt x="85" y="38"/>
                </a:cubicBezTo>
                <a:cubicBezTo>
                  <a:pt x="59" y="32"/>
                  <a:pt x="22" y="15"/>
                  <a:pt x="0" y="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94" name="Freeform 26"/>
          <p:cNvSpPr>
            <a:spLocks/>
          </p:cNvSpPr>
          <p:nvPr/>
        </p:nvSpPr>
        <p:spPr bwMode="auto">
          <a:xfrm>
            <a:off x="830263" y="1404938"/>
            <a:ext cx="3635375" cy="5300662"/>
          </a:xfrm>
          <a:custGeom>
            <a:avLst/>
            <a:gdLst>
              <a:gd name="T0" fmla="*/ 2147483647 w 2290"/>
              <a:gd name="T1" fmla="*/ 2147483647 h 3339"/>
              <a:gd name="T2" fmla="*/ 2147483647 w 2290"/>
              <a:gd name="T3" fmla="*/ 2147483647 h 3339"/>
              <a:gd name="T4" fmla="*/ 2147483647 w 2290"/>
              <a:gd name="T5" fmla="*/ 2147483647 h 3339"/>
              <a:gd name="T6" fmla="*/ 2147483647 w 2290"/>
              <a:gd name="T7" fmla="*/ 2147483647 h 3339"/>
              <a:gd name="T8" fmla="*/ 2147483647 w 2290"/>
              <a:gd name="T9" fmla="*/ 2147483647 h 3339"/>
              <a:gd name="T10" fmla="*/ 2147483647 w 2290"/>
              <a:gd name="T11" fmla="*/ 2147483647 h 3339"/>
              <a:gd name="T12" fmla="*/ 2147483647 w 2290"/>
              <a:gd name="T13" fmla="*/ 2147483647 h 3339"/>
              <a:gd name="T14" fmla="*/ 2147483647 w 2290"/>
              <a:gd name="T15" fmla="*/ 2147483647 h 3339"/>
              <a:gd name="T16" fmla="*/ 2147483647 w 2290"/>
              <a:gd name="T17" fmla="*/ 2147483647 h 3339"/>
              <a:gd name="T18" fmla="*/ 2147483647 w 2290"/>
              <a:gd name="T19" fmla="*/ 2147483647 h 3339"/>
              <a:gd name="T20" fmla="*/ 2147483647 w 2290"/>
              <a:gd name="T21" fmla="*/ 2147483647 h 3339"/>
              <a:gd name="T22" fmla="*/ 2147483647 w 2290"/>
              <a:gd name="T23" fmla="*/ 2147483647 h 3339"/>
              <a:gd name="T24" fmla="*/ 2147483647 w 2290"/>
              <a:gd name="T25" fmla="*/ 2147483647 h 3339"/>
              <a:gd name="T26" fmla="*/ 2147483647 w 2290"/>
              <a:gd name="T27" fmla="*/ 2147483647 h 3339"/>
              <a:gd name="T28" fmla="*/ 0 w 2290"/>
              <a:gd name="T29" fmla="*/ 2147483647 h 3339"/>
              <a:gd name="T30" fmla="*/ 2147483647 w 2290"/>
              <a:gd name="T31" fmla="*/ 0 h 3339"/>
              <a:gd name="T32" fmla="*/ 2147483647 w 2290"/>
              <a:gd name="T33" fmla="*/ 2147483647 h 3339"/>
              <a:gd name="T34" fmla="*/ 2147483647 w 2290"/>
              <a:gd name="T35" fmla="*/ 2147483647 h 3339"/>
              <a:gd name="T36" fmla="*/ 2147483647 w 2290"/>
              <a:gd name="T37" fmla="*/ 2147483647 h 3339"/>
              <a:gd name="T38" fmla="*/ 2147483647 w 2290"/>
              <a:gd name="T39" fmla="*/ 2147483647 h 3339"/>
              <a:gd name="T40" fmla="*/ 2147483647 w 2290"/>
              <a:gd name="T41" fmla="*/ 2147483647 h 3339"/>
              <a:gd name="T42" fmla="*/ 2147483647 w 2290"/>
              <a:gd name="T43" fmla="*/ 2147483647 h 3339"/>
              <a:gd name="T44" fmla="*/ 2147483647 w 2290"/>
              <a:gd name="T45" fmla="*/ 2147483647 h 3339"/>
              <a:gd name="T46" fmla="*/ 2147483647 w 2290"/>
              <a:gd name="T47" fmla="*/ 2147483647 h 3339"/>
              <a:gd name="T48" fmla="*/ 2147483647 w 2290"/>
              <a:gd name="T49" fmla="*/ 2147483647 h 3339"/>
              <a:gd name="T50" fmla="*/ 2147483647 w 2290"/>
              <a:gd name="T51" fmla="*/ 2147483647 h 3339"/>
              <a:gd name="T52" fmla="*/ 2147483647 w 2290"/>
              <a:gd name="T53" fmla="*/ 2147483647 h 3339"/>
              <a:gd name="T54" fmla="*/ 2147483647 w 2290"/>
              <a:gd name="T55" fmla="*/ 2147483647 h 3339"/>
              <a:gd name="T56" fmla="*/ 2147483647 w 2290"/>
              <a:gd name="T57" fmla="*/ 2147483647 h 3339"/>
              <a:gd name="T58" fmla="*/ 2147483647 w 2290"/>
              <a:gd name="T59" fmla="*/ 2147483647 h 3339"/>
              <a:gd name="T60" fmla="*/ 2147483647 w 2290"/>
              <a:gd name="T61" fmla="*/ 2147483647 h 3339"/>
              <a:gd name="T62" fmla="*/ 2147483647 w 2290"/>
              <a:gd name="T63" fmla="*/ 2147483647 h 3339"/>
              <a:gd name="T64" fmla="*/ 2147483647 w 2290"/>
              <a:gd name="T65" fmla="*/ 2147483647 h 3339"/>
              <a:gd name="T66" fmla="*/ 2147483647 w 2290"/>
              <a:gd name="T67" fmla="*/ 2147483647 h 3339"/>
              <a:gd name="T68" fmla="*/ 2147483647 w 2290"/>
              <a:gd name="T69" fmla="*/ 2147483647 h 3339"/>
              <a:gd name="T70" fmla="*/ 2147483647 w 2290"/>
              <a:gd name="T71" fmla="*/ 2147483647 h 3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0"/>
              <a:gd name="T109" fmla="*/ 0 h 3339"/>
              <a:gd name="T110" fmla="*/ 2290 w 2290"/>
              <a:gd name="T111" fmla="*/ 3339 h 3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0" h="3339">
                <a:moveTo>
                  <a:pt x="1792" y="3200"/>
                </a:moveTo>
                <a:cubicBezTo>
                  <a:pt x="1780" y="3234"/>
                  <a:pt x="1785" y="3274"/>
                  <a:pt x="1770" y="3307"/>
                </a:cubicBezTo>
                <a:cubicBezTo>
                  <a:pt x="1760" y="3330"/>
                  <a:pt x="1699" y="3336"/>
                  <a:pt x="1685" y="3339"/>
                </a:cubicBezTo>
                <a:cubicBezTo>
                  <a:pt x="1621" y="3332"/>
                  <a:pt x="1556" y="3331"/>
                  <a:pt x="1493" y="3318"/>
                </a:cubicBezTo>
                <a:cubicBezTo>
                  <a:pt x="1483" y="3316"/>
                  <a:pt x="1481" y="3301"/>
                  <a:pt x="1472" y="3296"/>
                </a:cubicBezTo>
                <a:cubicBezTo>
                  <a:pt x="1462" y="3290"/>
                  <a:pt x="1451" y="3289"/>
                  <a:pt x="1440" y="3286"/>
                </a:cubicBezTo>
                <a:cubicBezTo>
                  <a:pt x="1296" y="3077"/>
                  <a:pt x="1386" y="2528"/>
                  <a:pt x="1386" y="2528"/>
                </a:cubicBezTo>
                <a:cubicBezTo>
                  <a:pt x="1390" y="2375"/>
                  <a:pt x="1391" y="2223"/>
                  <a:pt x="1397" y="2070"/>
                </a:cubicBezTo>
                <a:cubicBezTo>
                  <a:pt x="1398" y="2034"/>
                  <a:pt x="1397" y="1997"/>
                  <a:pt x="1408" y="1963"/>
                </a:cubicBezTo>
                <a:cubicBezTo>
                  <a:pt x="1416" y="1939"/>
                  <a:pt x="1450" y="1899"/>
                  <a:pt x="1450" y="1899"/>
                </a:cubicBezTo>
                <a:cubicBezTo>
                  <a:pt x="1454" y="1885"/>
                  <a:pt x="1454" y="1869"/>
                  <a:pt x="1461" y="1856"/>
                </a:cubicBezTo>
                <a:cubicBezTo>
                  <a:pt x="1473" y="1833"/>
                  <a:pt x="1504" y="1792"/>
                  <a:pt x="1504" y="1792"/>
                </a:cubicBezTo>
                <a:cubicBezTo>
                  <a:pt x="1511" y="1771"/>
                  <a:pt x="1518" y="1749"/>
                  <a:pt x="1525" y="1728"/>
                </a:cubicBezTo>
                <a:cubicBezTo>
                  <a:pt x="1529" y="1717"/>
                  <a:pt x="1536" y="1696"/>
                  <a:pt x="1536" y="1696"/>
                </a:cubicBezTo>
                <a:cubicBezTo>
                  <a:pt x="1532" y="1543"/>
                  <a:pt x="1535" y="1390"/>
                  <a:pt x="1525" y="1238"/>
                </a:cubicBezTo>
                <a:cubicBezTo>
                  <a:pt x="1524" y="1228"/>
                  <a:pt x="1509" y="1225"/>
                  <a:pt x="1504" y="1216"/>
                </a:cubicBezTo>
                <a:cubicBezTo>
                  <a:pt x="1487" y="1187"/>
                  <a:pt x="1478" y="1150"/>
                  <a:pt x="1461" y="1120"/>
                </a:cubicBezTo>
                <a:cubicBezTo>
                  <a:pt x="1448" y="1098"/>
                  <a:pt x="1418" y="1056"/>
                  <a:pt x="1418" y="1056"/>
                </a:cubicBezTo>
                <a:cubicBezTo>
                  <a:pt x="1404" y="953"/>
                  <a:pt x="1403" y="955"/>
                  <a:pt x="1397" y="822"/>
                </a:cubicBezTo>
                <a:cubicBezTo>
                  <a:pt x="1390" y="658"/>
                  <a:pt x="1441" y="380"/>
                  <a:pt x="1269" y="267"/>
                </a:cubicBezTo>
                <a:cubicBezTo>
                  <a:pt x="1166" y="109"/>
                  <a:pt x="894" y="145"/>
                  <a:pt x="746" y="139"/>
                </a:cubicBezTo>
                <a:cubicBezTo>
                  <a:pt x="535" y="84"/>
                  <a:pt x="614" y="119"/>
                  <a:pt x="192" y="128"/>
                </a:cubicBezTo>
                <a:cubicBezTo>
                  <a:pt x="117" y="154"/>
                  <a:pt x="130" y="166"/>
                  <a:pt x="106" y="235"/>
                </a:cubicBezTo>
                <a:cubicBezTo>
                  <a:pt x="129" y="346"/>
                  <a:pt x="148" y="311"/>
                  <a:pt x="288" y="320"/>
                </a:cubicBezTo>
                <a:cubicBezTo>
                  <a:pt x="385" y="337"/>
                  <a:pt x="481" y="339"/>
                  <a:pt x="576" y="363"/>
                </a:cubicBezTo>
                <a:cubicBezTo>
                  <a:pt x="505" y="371"/>
                  <a:pt x="431" y="374"/>
                  <a:pt x="362" y="395"/>
                </a:cubicBezTo>
                <a:cubicBezTo>
                  <a:pt x="340" y="401"/>
                  <a:pt x="319" y="409"/>
                  <a:pt x="298" y="416"/>
                </a:cubicBezTo>
                <a:cubicBezTo>
                  <a:pt x="287" y="420"/>
                  <a:pt x="266" y="427"/>
                  <a:pt x="266" y="427"/>
                </a:cubicBezTo>
                <a:cubicBezTo>
                  <a:pt x="113" y="414"/>
                  <a:pt x="151" y="427"/>
                  <a:pt x="53" y="363"/>
                </a:cubicBezTo>
                <a:cubicBezTo>
                  <a:pt x="32" y="331"/>
                  <a:pt x="21" y="299"/>
                  <a:pt x="0" y="267"/>
                </a:cubicBezTo>
                <a:cubicBezTo>
                  <a:pt x="10" y="202"/>
                  <a:pt x="0" y="36"/>
                  <a:pt x="85" y="11"/>
                </a:cubicBezTo>
                <a:cubicBezTo>
                  <a:pt x="109" y="4"/>
                  <a:pt x="135" y="4"/>
                  <a:pt x="160" y="0"/>
                </a:cubicBezTo>
                <a:cubicBezTo>
                  <a:pt x="210" y="1"/>
                  <a:pt x="606" y="37"/>
                  <a:pt x="778" y="11"/>
                </a:cubicBezTo>
                <a:cubicBezTo>
                  <a:pt x="913" y="15"/>
                  <a:pt x="1049" y="16"/>
                  <a:pt x="1184" y="22"/>
                </a:cubicBezTo>
                <a:cubicBezTo>
                  <a:pt x="1242" y="25"/>
                  <a:pt x="1211" y="33"/>
                  <a:pt x="1258" y="54"/>
                </a:cubicBezTo>
                <a:cubicBezTo>
                  <a:pt x="1278" y="63"/>
                  <a:pt x="1301" y="68"/>
                  <a:pt x="1322" y="75"/>
                </a:cubicBezTo>
                <a:cubicBezTo>
                  <a:pt x="1333" y="79"/>
                  <a:pt x="1354" y="86"/>
                  <a:pt x="1354" y="86"/>
                </a:cubicBezTo>
                <a:cubicBezTo>
                  <a:pt x="1430" y="158"/>
                  <a:pt x="1323" y="49"/>
                  <a:pt x="1386" y="139"/>
                </a:cubicBezTo>
                <a:cubicBezTo>
                  <a:pt x="1418" y="184"/>
                  <a:pt x="1420" y="179"/>
                  <a:pt x="1461" y="192"/>
                </a:cubicBezTo>
                <a:cubicBezTo>
                  <a:pt x="1485" y="266"/>
                  <a:pt x="1466" y="240"/>
                  <a:pt x="1504" y="278"/>
                </a:cubicBezTo>
                <a:cubicBezTo>
                  <a:pt x="1531" y="360"/>
                  <a:pt x="1544" y="359"/>
                  <a:pt x="1589" y="427"/>
                </a:cubicBezTo>
                <a:cubicBezTo>
                  <a:pt x="1618" y="539"/>
                  <a:pt x="1615" y="653"/>
                  <a:pt x="1632" y="768"/>
                </a:cubicBezTo>
                <a:cubicBezTo>
                  <a:pt x="1635" y="825"/>
                  <a:pt x="1635" y="882"/>
                  <a:pt x="1642" y="939"/>
                </a:cubicBezTo>
                <a:cubicBezTo>
                  <a:pt x="1651" y="1007"/>
                  <a:pt x="1679" y="1085"/>
                  <a:pt x="1696" y="1152"/>
                </a:cubicBezTo>
                <a:cubicBezTo>
                  <a:pt x="1704" y="1185"/>
                  <a:pt x="1726" y="1249"/>
                  <a:pt x="1760" y="1270"/>
                </a:cubicBezTo>
                <a:cubicBezTo>
                  <a:pt x="1779" y="1282"/>
                  <a:pt x="1824" y="1291"/>
                  <a:pt x="1824" y="1291"/>
                </a:cubicBezTo>
                <a:cubicBezTo>
                  <a:pt x="1855" y="1322"/>
                  <a:pt x="1873" y="1352"/>
                  <a:pt x="1909" y="1376"/>
                </a:cubicBezTo>
                <a:cubicBezTo>
                  <a:pt x="1929" y="1406"/>
                  <a:pt x="1957" y="1430"/>
                  <a:pt x="1973" y="1462"/>
                </a:cubicBezTo>
                <a:cubicBezTo>
                  <a:pt x="1981" y="1479"/>
                  <a:pt x="1983" y="1499"/>
                  <a:pt x="1994" y="1515"/>
                </a:cubicBezTo>
                <a:cubicBezTo>
                  <a:pt x="2005" y="1532"/>
                  <a:pt x="2023" y="1544"/>
                  <a:pt x="2037" y="1558"/>
                </a:cubicBezTo>
                <a:cubicBezTo>
                  <a:pt x="2073" y="1594"/>
                  <a:pt x="2089" y="1635"/>
                  <a:pt x="2133" y="1664"/>
                </a:cubicBezTo>
                <a:cubicBezTo>
                  <a:pt x="2165" y="1713"/>
                  <a:pt x="2151" y="1686"/>
                  <a:pt x="2176" y="1760"/>
                </a:cubicBezTo>
                <a:cubicBezTo>
                  <a:pt x="2180" y="1771"/>
                  <a:pt x="2183" y="1781"/>
                  <a:pt x="2186" y="1792"/>
                </a:cubicBezTo>
                <a:cubicBezTo>
                  <a:pt x="2190" y="1803"/>
                  <a:pt x="2197" y="1824"/>
                  <a:pt x="2197" y="1824"/>
                </a:cubicBezTo>
                <a:cubicBezTo>
                  <a:pt x="2188" y="2141"/>
                  <a:pt x="2290" y="2193"/>
                  <a:pt x="2090" y="2262"/>
                </a:cubicBezTo>
                <a:cubicBezTo>
                  <a:pt x="2047" y="2257"/>
                  <a:pt x="1996" y="2267"/>
                  <a:pt x="1962" y="2240"/>
                </a:cubicBezTo>
                <a:cubicBezTo>
                  <a:pt x="1952" y="2232"/>
                  <a:pt x="1950" y="2217"/>
                  <a:pt x="1941" y="2208"/>
                </a:cubicBezTo>
                <a:cubicBezTo>
                  <a:pt x="1932" y="2199"/>
                  <a:pt x="1920" y="2194"/>
                  <a:pt x="1909" y="2187"/>
                </a:cubicBezTo>
                <a:cubicBezTo>
                  <a:pt x="1867" y="2123"/>
                  <a:pt x="1896" y="2037"/>
                  <a:pt x="1845" y="1984"/>
                </a:cubicBezTo>
                <a:cubicBezTo>
                  <a:pt x="1831" y="1932"/>
                  <a:pt x="1828" y="1862"/>
                  <a:pt x="1792" y="1824"/>
                </a:cubicBezTo>
                <a:cubicBezTo>
                  <a:pt x="1778" y="1831"/>
                  <a:pt x="1763" y="1838"/>
                  <a:pt x="1749" y="1846"/>
                </a:cubicBezTo>
                <a:cubicBezTo>
                  <a:pt x="1727" y="1859"/>
                  <a:pt x="1685" y="1888"/>
                  <a:pt x="1685" y="1888"/>
                </a:cubicBezTo>
                <a:cubicBezTo>
                  <a:pt x="1671" y="1929"/>
                  <a:pt x="1676" y="1943"/>
                  <a:pt x="1706" y="1974"/>
                </a:cubicBezTo>
                <a:cubicBezTo>
                  <a:pt x="1750" y="2103"/>
                  <a:pt x="1690" y="2186"/>
                  <a:pt x="1653" y="2294"/>
                </a:cubicBezTo>
                <a:cubicBezTo>
                  <a:pt x="1659" y="2386"/>
                  <a:pt x="1653" y="2481"/>
                  <a:pt x="1674" y="2571"/>
                </a:cubicBezTo>
                <a:cubicBezTo>
                  <a:pt x="1678" y="2588"/>
                  <a:pt x="1774" y="2629"/>
                  <a:pt x="1792" y="2635"/>
                </a:cubicBezTo>
                <a:cubicBezTo>
                  <a:pt x="1813" y="2668"/>
                  <a:pt x="1829" y="2675"/>
                  <a:pt x="1802" y="2720"/>
                </a:cubicBezTo>
                <a:cubicBezTo>
                  <a:pt x="1789" y="2742"/>
                  <a:pt x="1763" y="2753"/>
                  <a:pt x="1749" y="2774"/>
                </a:cubicBezTo>
                <a:cubicBezTo>
                  <a:pt x="1723" y="2813"/>
                  <a:pt x="1700" y="2858"/>
                  <a:pt x="1685" y="2902"/>
                </a:cubicBezTo>
                <a:cubicBezTo>
                  <a:pt x="1694" y="2990"/>
                  <a:pt x="1675" y="3017"/>
                  <a:pt x="1749" y="3040"/>
                </a:cubicBezTo>
                <a:cubicBezTo>
                  <a:pt x="1830" y="3096"/>
                  <a:pt x="1773" y="3211"/>
                  <a:pt x="1760" y="3296"/>
                </a:cubicBezTo>
                <a:cubicBezTo>
                  <a:pt x="1771" y="3331"/>
                  <a:pt x="1770" y="3317"/>
                  <a:pt x="1770" y="3339"/>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95" name="Freeform 27"/>
          <p:cNvSpPr>
            <a:spLocks/>
          </p:cNvSpPr>
          <p:nvPr/>
        </p:nvSpPr>
        <p:spPr bwMode="auto">
          <a:xfrm>
            <a:off x="4521200" y="1338263"/>
            <a:ext cx="3690938" cy="5351462"/>
          </a:xfrm>
          <a:custGeom>
            <a:avLst/>
            <a:gdLst>
              <a:gd name="T0" fmla="*/ 2147483647 w 2325"/>
              <a:gd name="T1" fmla="*/ 2147483647 h 3371"/>
              <a:gd name="T2" fmla="*/ 2147483647 w 2325"/>
              <a:gd name="T3" fmla="*/ 2147483647 h 3371"/>
              <a:gd name="T4" fmla="*/ 2147483647 w 2325"/>
              <a:gd name="T5" fmla="*/ 2147483647 h 3371"/>
              <a:gd name="T6" fmla="*/ 2147483647 w 2325"/>
              <a:gd name="T7" fmla="*/ 2147483647 h 3371"/>
              <a:gd name="T8" fmla="*/ 2147483647 w 2325"/>
              <a:gd name="T9" fmla="*/ 2147483647 h 3371"/>
              <a:gd name="T10" fmla="*/ 2147483647 w 2325"/>
              <a:gd name="T11" fmla="*/ 2147483647 h 3371"/>
              <a:gd name="T12" fmla="*/ 2147483647 w 2325"/>
              <a:gd name="T13" fmla="*/ 2147483647 h 3371"/>
              <a:gd name="T14" fmla="*/ 2147483647 w 2325"/>
              <a:gd name="T15" fmla="*/ 2147483647 h 3371"/>
              <a:gd name="T16" fmla="*/ 2147483647 w 2325"/>
              <a:gd name="T17" fmla="*/ 2147483647 h 3371"/>
              <a:gd name="T18" fmla="*/ 2147483647 w 2325"/>
              <a:gd name="T19" fmla="*/ 2147483647 h 3371"/>
              <a:gd name="T20" fmla="*/ 2147483647 w 2325"/>
              <a:gd name="T21" fmla="*/ 2147483647 h 3371"/>
              <a:gd name="T22" fmla="*/ 2147483647 w 2325"/>
              <a:gd name="T23" fmla="*/ 2147483647 h 3371"/>
              <a:gd name="T24" fmla="*/ 2147483647 w 2325"/>
              <a:gd name="T25" fmla="*/ 2147483647 h 3371"/>
              <a:gd name="T26" fmla="*/ 2147483647 w 2325"/>
              <a:gd name="T27" fmla="*/ 2147483647 h 3371"/>
              <a:gd name="T28" fmla="*/ 2147483647 w 2325"/>
              <a:gd name="T29" fmla="*/ 2147483647 h 3371"/>
              <a:gd name="T30" fmla="*/ 2147483647 w 2325"/>
              <a:gd name="T31" fmla="*/ 2147483647 h 3371"/>
              <a:gd name="T32" fmla="*/ 2147483647 w 2325"/>
              <a:gd name="T33" fmla="*/ 2147483647 h 3371"/>
              <a:gd name="T34" fmla="*/ 2147483647 w 2325"/>
              <a:gd name="T35" fmla="*/ 2147483647 h 3371"/>
              <a:gd name="T36" fmla="*/ 2147483647 w 2325"/>
              <a:gd name="T37" fmla="*/ 2147483647 h 3371"/>
              <a:gd name="T38" fmla="*/ 2147483647 w 2325"/>
              <a:gd name="T39" fmla="*/ 2147483647 h 3371"/>
              <a:gd name="T40" fmla="*/ 2147483647 w 2325"/>
              <a:gd name="T41" fmla="*/ 2147483647 h 3371"/>
              <a:gd name="T42" fmla="*/ 2147483647 w 2325"/>
              <a:gd name="T43" fmla="*/ 2147483647 h 3371"/>
              <a:gd name="T44" fmla="*/ 2147483647 w 2325"/>
              <a:gd name="T45" fmla="*/ 2147483647 h 3371"/>
              <a:gd name="T46" fmla="*/ 2147483647 w 2325"/>
              <a:gd name="T47" fmla="*/ 2147483647 h 3371"/>
              <a:gd name="T48" fmla="*/ 2147483647 w 2325"/>
              <a:gd name="T49" fmla="*/ 2147483647 h 3371"/>
              <a:gd name="T50" fmla="*/ 2147483647 w 2325"/>
              <a:gd name="T51" fmla="*/ 2147483647 h 3371"/>
              <a:gd name="T52" fmla="*/ 2147483647 w 2325"/>
              <a:gd name="T53" fmla="*/ 2147483647 h 3371"/>
              <a:gd name="T54" fmla="*/ 2147483647 w 2325"/>
              <a:gd name="T55" fmla="*/ 2147483647 h 3371"/>
              <a:gd name="T56" fmla="*/ 2147483647 w 2325"/>
              <a:gd name="T57" fmla="*/ 2147483647 h 3371"/>
              <a:gd name="T58" fmla="*/ 2147483647 w 2325"/>
              <a:gd name="T59" fmla="*/ 2147483647 h 3371"/>
              <a:gd name="T60" fmla="*/ 2147483647 w 2325"/>
              <a:gd name="T61" fmla="*/ 2147483647 h 3371"/>
              <a:gd name="T62" fmla="*/ 2147483647 w 2325"/>
              <a:gd name="T63" fmla="*/ 2147483647 h 3371"/>
              <a:gd name="T64" fmla="*/ 0 w 2325"/>
              <a:gd name="T65" fmla="*/ 2147483647 h 3371"/>
              <a:gd name="T66" fmla="*/ 2147483647 w 2325"/>
              <a:gd name="T67" fmla="*/ 2147483647 h 3371"/>
              <a:gd name="T68" fmla="*/ 2147483647 w 2325"/>
              <a:gd name="T69" fmla="*/ 2147483647 h 3371"/>
              <a:gd name="T70" fmla="*/ 2147483647 w 2325"/>
              <a:gd name="T71" fmla="*/ 2147483647 h 3371"/>
              <a:gd name="T72" fmla="*/ 2147483647 w 2325"/>
              <a:gd name="T73" fmla="*/ 2147483647 h 3371"/>
              <a:gd name="T74" fmla="*/ 2147483647 w 2325"/>
              <a:gd name="T75" fmla="*/ 2147483647 h 3371"/>
              <a:gd name="T76" fmla="*/ 2147483647 w 2325"/>
              <a:gd name="T77" fmla="*/ 2147483647 h 3371"/>
              <a:gd name="T78" fmla="*/ 2147483647 w 2325"/>
              <a:gd name="T79" fmla="*/ 2147483647 h 3371"/>
              <a:gd name="T80" fmla="*/ 2147483647 w 2325"/>
              <a:gd name="T81" fmla="*/ 2147483647 h 3371"/>
              <a:gd name="T82" fmla="*/ 2147483647 w 2325"/>
              <a:gd name="T83" fmla="*/ 2147483647 h 3371"/>
              <a:gd name="T84" fmla="*/ 2147483647 w 2325"/>
              <a:gd name="T85" fmla="*/ 2147483647 h 3371"/>
              <a:gd name="T86" fmla="*/ 2147483647 w 2325"/>
              <a:gd name="T87" fmla="*/ 2147483647 h 3371"/>
              <a:gd name="T88" fmla="*/ 2147483647 w 2325"/>
              <a:gd name="T89" fmla="*/ 2147483647 h 3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5"/>
              <a:gd name="T136" fmla="*/ 0 h 3371"/>
              <a:gd name="T137" fmla="*/ 2325 w 2325"/>
              <a:gd name="T138" fmla="*/ 3371 h 3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5" h="3371">
                <a:moveTo>
                  <a:pt x="363" y="3125"/>
                </a:moveTo>
                <a:cubicBezTo>
                  <a:pt x="366" y="3164"/>
                  <a:pt x="368" y="3203"/>
                  <a:pt x="373" y="3242"/>
                </a:cubicBezTo>
                <a:cubicBezTo>
                  <a:pt x="388" y="3348"/>
                  <a:pt x="542" y="3342"/>
                  <a:pt x="619" y="3349"/>
                </a:cubicBezTo>
                <a:cubicBezTo>
                  <a:pt x="698" y="3344"/>
                  <a:pt x="815" y="3371"/>
                  <a:pt x="864" y="3296"/>
                </a:cubicBezTo>
                <a:cubicBezTo>
                  <a:pt x="855" y="3214"/>
                  <a:pt x="844" y="3132"/>
                  <a:pt x="832" y="3050"/>
                </a:cubicBezTo>
                <a:cubicBezTo>
                  <a:pt x="829" y="3032"/>
                  <a:pt x="828" y="3013"/>
                  <a:pt x="821" y="2997"/>
                </a:cubicBezTo>
                <a:cubicBezTo>
                  <a:pt x="810" y="2974"/>
                  <a:pt x="779" y="2933"/>
                  <a:pt x="779" y="2933"/>
                </a:cubicBezTo>
                <a:cubicBezTo>
                  <a:pt x="775" y="2919"/>
                  <a:pt x="772" y="2904"/>
                  <a:pt x="768" y="2890"/>
                </a:cubicBezTo>
                <a:cubicBezTo>
                  <a:pt x="762" y="2868"/>
                  <a:pt x="747" y="2826"/>
                  <a:pt x="747" y="2826"/>
                </a:cubicBezTo>
                <a:cubicBezTo>
                  <a:pt x="750" y="2798"/>
                  <a:pt x="751" y="2769"/>
                  <a:pt x="757" y="2741"/>
                </a:cubicBezTo>
                <a:cubicBezTo>
                  <a:pt x="762" y="2719"/>
                  <a:pt x="779" y="2677"/>
                  <a:pt x="779" y="2677"/>
                </a:cubicBezTo>
                <a:cubicBezTo>
                  <a:pt x="785" y="2584"/>
                  <a:pt x="786" y="2491"/>
                  <a:pt x="811" y="2400"/>
                </a:cubicBezTo>
                <a:cubicBezTo>
                  <a:pt x="819" y="2370"/>
                  <a:pt x="833" y="2335"/>
                  <a:pt x="843" y="2304"/>
                </a:cubicBezTo>
                <a:cubicBezTo>
                  <a:pt x="850" y="2283"/>
                  <a:pt x="864" y="2240"/>
                  <a:pt x="864" y="2240"/>
                </a:cubicBezTo>
                <a:cubicBezTo>
                  <a:pt x="858" y="2041"/>
                  <a:pt x="893" y="1900"/>
                  <a:pt x="789" y="1749"/>
                </a:cubicBezTo>
                <a:cubicBezTo>
                  <a:pt x="793" y="1681"/>
                  <a:pt x="792" y="1613"/>
                  <a:pt x="800" y="1546"/>
                </a:cubicBezTo>
                <a:cubicBezTo>
                  <a:pt x="803" y="1524"/>
                  <a:pt x="821" y="1482"/>
                  <a:pt x="821" y="1482"/>
                </a:cubicBezTo>
                <a:cubicBezTo>
                  <a:pt x="825" y="1304"/>
                  <a:pt x="826" y="1127"/>
                  <a:pt x="832" y="949"/>
                </a:cubicBezTo>
                <a:cubicBezTo>
                  <a:pt x="837" y="787"/>
                  <a:pt x="884" y="714"/>
                  <a:pt x="1013" y="629"/>
                </a:cubicBezTo>
                <a:cubicBezTo>
                  <a:pt x="1042" y="587"/>
                  <a:pt x="1028" y="571"/>
                  <a:pt x="1077" y="554"/>
                </a:cubicBezTo>
                <a:cubicBezTo>
                  <a:pt x="1111" y="522"/>
                  <a:pt x="1128" y="487"/>
                  <a:pt x="1152" y="448"/>
                </a:cubicBezTo>
                <a:cubicBezTo>
                  <a:pt x="1165" y="426"/>
                  <a:pt x="1195" y="384"/>
                  <a:pt x="1195" y="384"/>
                </a:cubicBezTo>
                <a:cubicBezTo>
                  <a:pt x="1215" y="320"/>
                  <a:pt x="1222" y="269"/>
                  <a:pt x="1291" y="245"/>
                </a:cubicBezTo>
                <a:cubicBezTo>
                  <a:pt x="1338" y="174"/>
                  <a:pt x="1449" y="177"/>
                  <a:pt x="1525" y="170"/>
                </a:cubicBezTo>
                <a:cubicBezTo>
                  <a:pt x="1611" y="143"/>
                  <a:pt x="1703" y="135"/>
                  <a:pt x="1792" y="128"/>
                </a:cubicBezTo>
                <a:cubicBezTo>
                  <a:pt x="1896" y="101"/>
                  <a:pt x="1859" y="106"/>
                  <a:pt x="2048" y="128"/>
                </a:cubicBezTo>
                <a:cubicBezTo>
                  <a:pt x="2070" y="131"/>
                  <a:pt x="2112" y="149"/>
                  <a:pt x="2112" y="149"/>
                </a:cubicBezTo>
                <a:cubicBezTo>
                  <a:pt x="2094" y="288"/>
                  <a:pt x="2083" y="244"/>
                  <a:pt x="1920" y="256"/>
                </a:cubicBezTo>
                <a:cubicBezTo>
                  <a:pt x="1861" y="265"/>
                  <a:pt x="1806" y="280"/>
                  <a:pt x="1749" y="298"/>
                </a:cubicBezTo>
                <a:cubicBezTo>
                  <a:pt x="1690" y="339"/>
                  <a:pt x="1618" y="354"/>
                  <a:pt x="1557" y="394"/>
                </a:cubicBezTo>
                <a:cubicBezTo>
                  <a:pt x="1554" y="405"/>
                  <a:pt x="1553" y="416"/>
                  <a:pt x="1547" y="426"/>
                </a:cubicBezTo>
                <a:cubicBezTo>
                  <a:pt x="1542" y="435"/>
                  <a:pt x="1529" y="438"/>
                  <a:pt x="1525" y="448"/>
                </a:cubicBezTo>
                <a:cubicBezTo>
                  <a:pt x="1518" y="465"/>
                  <a:pt x="1518" y="483"/>
                  <a:pt x="1515" y="501"/>
                </a:cubicBezTo>
                <a:cubicBezTo>
                  <a:pt x="1518" y="526"/>
                  <a:pt x="1512" y="554"/>
                  <a:pt x="1525" y="576"/>
                </a:cubicBezTo>
                <a:cubicBezTo>
                  <a:pt x="1530" y="585"/>
                  <a:pt x="1541" y="562"/>
                  <a:pt x="1547" y="554"/>
                </a:cubicBezTo>
                <a:cubicBezTo>
                  <a:pt x="1555" y="544"/>
                  <a:pt x="1559" y="531"/>
                  <a:pt x="1568" y="522"/>
                </a:cubicBezTo>
                <a:cubicBezTo>
                  <a:pt x="1588" y="502"/>
                  <a:pt x="1607" y="499"/>
                  <a:pt x="1632" y="490"/>
                </a:cubicBezTo>
                <a:cubicBezTo>
                  <a:pt x="1674" y="426"/>
                  <a:pt x="1628" y="482"/>
                  <a:pt x="1685" y="448"/>
                </a:cubicBezTo>
                <a:cubicBezTo>
                  <a:pt x="1758" y="405"/>
                  <a:pt x="1650" y="444"/>
                  <a:pt x="1739" y="416"/>
                </a:cubicBezTo>
                <a:cubicBezTo>
                  <a:pt x="1792" y="361"/>
                  <a:pt x="1838" y="388"/>
                  <a:pt x="1920" y="394"/>
                </a:cubicBezTo>
                <a:cubicBezTo>
                  <a:pt x="1974" y="408"/>
                  <a:pt x="2007" y="388"/>
                  <a:pt x="2059" y="384"/>
                </a:cubicBezTo>
                <a:cubicBezTo>
                  <a:pt x="2148" y="378"/>
                  <a:pt x="2236" y="377"/>
                  <a:pt x="2325" y="373"/>
                </a:cubicBezTo>
                <a:cubicBezTo>
                  <a:pt x="2308" y="282"/>
                  <a:pt x="2322" y="187"/>
                  <a:pt x="2304" y="96"/>
                </a:cubicBezTo>
                <a:cubicBezTo>
                  <a:pt x="2292" y="36"/>
                  <a:pt x="2164" y="11"/>
                  <a:pt x="2123" y="10"/>
                </a:cubicBezTo>
                <a:cubicBezTo>
                  <a:pt x="1856" y="4"/>
                  <a:pt x="1590" y="3"/>
                  <a:pt x="1323" y="0"/>
                </a:cubicBezTo>
                <a:cubicBezTo>
                  <a:pt x="1273" y="3"/>
                  <a:pt x="1223" y="4"/>
                  <a:pt x="1173" y="10"/>
                </a:cubicBezTo>
                <a:cubicBezTo>
                  <a:pt x="1139" y="14"/>
                  <a:pt x="1110" y="42"/>
                  <a:pt x="1077" y="53"/>
                </a:cubicBezTo>
                <a:cubicBezTo>
                  <a:pt x="1006" y="124"/>
                  <a:pt x="1095" y="48"/>
                  <a:pt x="960" y="96"/>
                </a:cubicBezTo>
                <a:cubicBezTo>
                  <a:pt x="936" y="105"/>
                  <a:pt x="917" y="124"/>
                  <a:pt x="896" y="138"/>
                </a:cubicBezTo>
                <a:cubicBezTo>
                  <a:pt x="874" y="152"/>
                  <a:pt x="846" y="152"/>
                  <a:pt x="821" y="160"/>
                </a:cubicBezTo>
                <a:cubicBezTo>
                  <a:pt x="773" y="232"/>
                  <a:pt x="797" y="206"/>
                  <a:pt x="757" y="245"/>
                </a:cubicBezTo>
                <a:cubicBezTo>
                  <a:pt x="744" y="302"/>
                  <a:pt x="728" y="359"/>
                  <a:pt x="715" y="416"/>
                </a:cubicBezTo>
                <a:cubicBezTo>
                  <a:pt x="715" y="422"/>
                  <a:pt x="706" y="607"/>
                  <a:pt x="693" y="650"/>
                </a:cubicBezTo>
                <a:cubicBezTo>
                  <a:pt x="686" y="673"/>
                  <a:pt x="669" y="691"/>
                  <a:pt x="661" y="714"/>
                </a:cubicBezTo>
                <a:cubicBezTo>
                  <a:pt x="658" y="777"/>
                  <a:pt x="646" y="1008"/>
                  <a:pt x="640" y="1077"/>
                </a:cubicBezTo>
                <a:cubicBezTo>
                  <a:pt x="633" y="1149"/>
                  <a:pt x="643" y="1132"/>
                  <a:pt x="597" y="1162"/>
                </a:cubicBezTo>
                <a:cubicBezTo>
                  <a:pt x="590" y="1173"/>
                  <a:pt x="586" y="1186"/>
                  <a:pt x="576" y="1194"/>
                </a:cubicBezTo>
                <a:cubicBezTo>
                  <a:pt x="557" y="1211"/>
                  <a:pt x="512" y="1237"/>
                  <a:pt x="512" y="1237"/>
                </a:cubicBezTo>
                <a:cubicBezTo>
                  <a:pt x="485" y="1278"/>
                  <a:pt x="456" y="1307"/>
                  <a:pt x="416" y="1333"/>
                </a:cubicBezTo>
                <a:cubicBezTo>
                  <a:pt x="387" y="1416"/>
                  <a:pt x="430" y="1314"/>
                  <a:pt x="373" y="1386"/>
                </a:cubicBezTo>
                <a:cubicBezTo>
                  <a:pt x="366" y="1395"/>
                  <a:pt x="369" y="1408"/>
                  <a:pt x="363" y="1418"/>
                </a:cubicBezTo>
                <a:cubicBezTo>
                  <a:pt x="297" y="1530"/>
                  <a:pt x="390" y="1332"/>
                  <a:pt x="320" y="1472"/>
                </a:cubicBezTo>
                <a:cubicBezTo>
                  <a:pt x="302" y="1508"/>
                  <a:pt x="294" y="1547"/>
                  <a:pt x="267" y="1578"/>
                </a:cubicBezTo>
                <a:cubicBezTo>
                  <a:pt x="232" y="1618"/>
                  <a:pt x="181" y="1644"/>
                  <a:pt x="149" y="1685"/>
                </a:cubicBezTo>
                <a:cubicBezTo>
                  <a:pt x="118" y="1725"/>
                  <a:pt x="87" y="1779"/>
                  <a:pt x="64" y="1824"/>
                </a:cubicBezTo>
                <a:cubicBezTo>
                  <a:pt x="2" y="1948"/>
                  <a:pt x="43" y="2103"/>
                  <a:pt x="0" y="2229"/>
                </a:cubicBezTo>
                <a:cubicBezTo>
                  <a:pt x="1" y="2245"/>
                  <a:pt x="2" y="2341"/>
                  <a:pt x="21" y="2378"/>
                </a:cubicBezTo>
                <a:cubicBezTo>
                  <a:pt x="38" y="2412"/>
                  <a:pt x="96" y="2464"/>
                  <a:pt x="96" y="2464"/>
                </a:cubicBezTo>
                <a:cubicBezTo>
                  <a:pt x="117" y="2460"/>
                  <a:pt x="142" y="2465"/>
                  <a:pt x="160" y="2453"/>
                </a:cubicBezTo>
                <a:cubicBezTo>
                  <a:pt x="181" y="2438"/>
                  <a:pt x="203" y="2389"/>
                  <a:pt x="203" y="2389"/>
                </a:cubicBezTo>
                <a:cubicBezTo>
                  <a:pt x="231" y="2299"/>
                  <a:pt x="191" y="2408"/>
                  <a:pt x="235" y="2336"/>
                </a:cubicBezTo>
                <a:cubicBezTo>
                  <a:pt x="241" y="2326"/>
                  <a:pt x="239" y="2314"/>
                  <a:pt x="245" y="2304"/>
                </a:cubicBezTo>
                <a:cubicBezTo>
                  <a:pt x="250" y="2295"/>
                  <a:pt x="261" y="2290"/>
                  <a:pt x="267" y="2282"/>
                </a:cubicBezTo>
                <a:cubicBezTo>
                  <a:pt x="282" y="2262"/>
                  <a:pt x="295" y="2239"/>
                  <a:pt x="309" y="2218"/>
                </a:cubicBezTo>
                <a:cubicBezTo>
                  <a:pt x="328" y="2189"/>
                  <a:pt x="333" y="2151"/>
                  <a:pt x="352" y="2122"/>
                </a:cubicBezTo>
                <a:cubicBezTo>
                  <a:pt x="360" y="2066"/>
                  <a:pt x="364" y="2008"/>
                  <a:pt x="373" y="1952"/>
                </a:cubicBezTo>
                <a:cubicBezTo>
                  <a:pt x="378" y="1922"/>
                  <a:pt x="427" y="1877"/>
                  <a:pt x="427" y="1877"/>
                </a:cubicBezTo>
                <a:cubicBezTo>
                  <a:pt x="480" y="1881"/>
                  <a:pt x="534" y="1882"/>
                  <a:pt x="587" y="1888"/>
                </a:cubicBezTo>
                <a:cubicBezTo>
                  <a:pt x="598" y="1889"/>
                  <a:pt x="618" y="1887"/>
                  <a:pt x="619" y="1898"/>
                </a:cubicBezTo>
                <a:cubicBezTo>
                  <a:pt x="632" y="2011"/>
                  <a:pt x="631" y="2059"/>
                  <a:pt x="565" y="2122"/>
                </a:cubicBezTo>
                <a:cubicBezTo>
                  <a:pt x="554" y="2158"/>
                  <a:pt x="534" y="2172"/>
                  <a:pt x="523" y="2208"/>
                </a:cubicBezTo>
                <a:cubicBezTo>
                  <a:pt x="536" y="2250"/>
                  <a:pt x="551" y="2258"/>
                  <a:pt x="587" y="2282"/>
                </a:cubicBezTo>
                <a:cubicBezTo>
                  <a:pt x="603" y="2334"/>
                  <a:pt x="597" y="2339"/>
                  <a:pt x="565" y="2378"/>
                </a:cubicBezTo>
                <a:cubicBezTo>
                  <a:pt x="537" y="2413"/>
                  <a:pt x="536" y="2428"/>
                  <a:pt x="491" y="2442"/>
                </a:cubicBezTo>
                <a:cubicBezTo>
                  <a:pt x="445" y="2488"/>
                  <a:pt x="455" y="2523"/>
                  <a:pt x="469" y="2592"/>
                </a:cubicBezTo>
                <a:cubicBezTo>
                  <a:pt x="473" y="2614"/>
                  <a:pt x="491" y="2656"/>
                  <a:pt x="491" y="2656"/>
                </a:cubicBezTo>
                <a:cubicBezTo>
                  <a:pt x="487" y="2709"/>
                  <a:pt x="489" y="2763"/>
                  <a:pt x="480" y="2816"/>
                </a:cubicBezTo>
                <a:cubicBezTo>
                  <a:pt x="473" y="2860"/>
                  <a:pt x="386" y="2911"/>
                  <a:pt x="352" y="2933"/>
                </a:cubicBezTo>
                <a:cubicBezTo>
                  <a:pt x="323" y="3018"/>
                  <a:pt x="353" y="3121"/>
                  <a:pt x="363" y="3210"/>
                </a:cubicBezTo>
                <a:cubicBezTo>
                  <a:pt x="356" y="3217"/>
                  <a:pt x="341" y="3232"/>
                  <a:pt x="341" y="3232"/>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96" name="Freeform 28"/>
          <p:cNvSpPr>
            <a:spLocks/>
          </p:cNvSpPr>
          <p:nvPr/>
        </p:nvSpPr>
        <p:spPr bwMode="auto">
          <a:xfrm>
            <a:off x="441325" y="893763"/>
            <a:ext cx="8396288" cy="1982787"/>
          </a:xfrm>
          <a:custGeom>
            <a:avLst/>
            <a:gdLst>
              <a:gd name="T0" fmla="*/ 2147483647 w 5289"/>
              <a:gd name="T1" fmla="*/ 2147483647 h 1249"/>
              <a:gd name="T2" fmla="*/ 2147483647 w 5289"/>
              <a:gd name="T3" fmla="*/ 2147483647 h 1249"/>
              <a:gd name="T4" fmla="*/ 2147483647 w 5289"/>
              <a:gd name="T5" fmla="*/ 2147483647 h 1249"/>
              <a:gd name="T6" fmla="*/ 2147483647 w 5289"/>
              <a:gd name="T7" fmla="*/ 2147483647 h 1249"/>
              <a:gd name="T8" fmla="*/ 2147483647 w 5289"/>
              <a:gd name="T9" fmla="*/ 2147483647 h 1249"/>
              <a:gd name="T10" fmla="*/ 2147483647 w 5289"/>
              <a:gd name="T11" fmla="*/ 2147483647 h 1249"/>
              <a:gd name="T12" fmla="*/ 2147483647 w 5289"/>
              <a:gd name="T13" fmla="*/ 2147483647 h 1249"/>
              <a:gd name="T14" fmla="*/ 2147483647 w 5289"/>
              <a:gd name="T15" fmla="*/ 2147483647 h 1249"/>
              <a:gd name="T16" fmla="*/ 2147483647 w 5289"/>
              <a:gd name="T17" fmla="*/ 2147483647 h 1249"/>
              <a:gd name="T18" fmla="*/ 2147483647 w 5289"/>
              <a:gd name="T19" fmla="*/ 2147483647 h 1249"/>
              <a:gd name="T20" fmla="*/ 2147483647 w 5289"/>
              <a:gd name="T21" fmla="*/ 2147483647 h 1249"/>
              <a:gd name="T22" fmla="*/ 2147483647 w 5289"/>
              <a:gd name="T23" fmla="*/ 2147483647 h 1249"/>
              <a:gd name="T24" fmla="*/ 2147483647 w 5289"/>
              <a:gd name="T25" fmla="*/ 2147483647 h 1249"/>
              <a:gd name="T26" fmla="*/ 2147483647 w 5289"/>
              <a:gd name="T27" fmla="*/ 2147483647 h 1249"/>
              <a:gd name="T28" fmla="*/ 2147483647 w 5289"/>
              <a:gd name="T29" fmla="*/ 2147483647 h 1249"/>
              <a:gd name="T30" fmla="*/ 2147483647 w 5289"/>
              <a:gd name="T31" fmla="*/ 2147483647 h 1249"/>
              <a:gd name="T32" fmla="*/ 2147483647 w 5289"/>
              <a:gd name="T33" fmla="*/ 2147483647 h 1249"/>
              <a:gd name="T34" fmla="*/ 2147483647 w 5289"/>
              <a:gd name="T35" fmla="*/ 2147483647 h 1249"/>
              <a:gd name="T36" fmla="*/ 2147483647 w 5289"/>
              <a:gd name="T37" fmla="*/ 2147483647 h 1249"/>
              <a:gd name="T38" fmla="*/ 2147483647 w 5289"/>
              <a:gd name="T39" fmla="*/ 2147483647 h 1249"/>
              <a:gd name="T40" fmla="*/ 2147483647 w 5289"/>
              <a:gd name="T41" fmla="*/ 2147483647 h 1249"/>
              <a:gd name="T42" fmla="*/ 2147483647 w 5289"/>
              <a:gd name="T43" fmla="*/ 2147483647 h 1249"/>
              <a:gd name="T44" fmla="*/ 2147483647 w 5289"/>
              <a:gd name="T45" fmla="*/ 2147483647 h 1249"/>
              <a:gd name="T46" fmla="*/ 2147483647 w 5289"/>
              <a:gd name="T47" fmla="*/ 2147483647 h 1249"/>
              <a:gd name="T48" fmla="*/ 2147483647 w 5289"/>
              <a:gd name="T49" fmla="*/ 2147483647 h 1249"/>
              <a:gd name="T50" fmla="*/ 2147483647 w 5289"/>
              <a:gd name="T51" fmla="*/ 2147483647 h 1249"/>
              <a:gd name="T52" fmla="*/ 2147483647 w 5289"/>
              <a:gd name="T53" fmla="*/ 2147483647 h 1249"/>
              <a:gd name="T54" fmla="*/ 2147483647 w 5289"/>
              <a:gd name="T55" fmla="*/ 2147483647 h 1249"/>
              <a:gd name="T56" fmla="*/ 2147483647 w 5289"/>
              <a:gd name="T57" fmla="*/ 2147483647 h 1249"/>
              <a:gd name="T58" fmla="*/ 2147483647 w 5289"/>
              <a:gd name="T59" fmla="*/ 2147483647 h 1249"/>
              <a:gd name="T60" fmla="*/ 2147483647 w 5289"/>
              <a:gd name="T61" fmla="*/ 2147483647 h 1249"/>
              <a:gd name="T62" fmla="*/ 2147483647 w 5289"/>
              <a:gd name="T63" fmla="*/ 2147483647 h 1249"/>
              <a:gd name="T64" fmla="*/ 2147483647 w 5289"/>
              <a:gd name="T65" fmla="*/ 2147483647 h 1249"/>
              <a:gd name="T66" fmla="*/ 2147483647 w 5289"/>
              <a:gd name="T67" fmla="*/ 2147483647 h 1249"/>
              <a:gd name="T68" fmla="*/ 2147483647 w 5289"/>
              <a:gd name="T69" fmla="*/ 2147483647 h 1249"/>
              <a:gd name="T70" fmla="*/ 2147483647 w 5289"/>
              <a:gd name="T71" fmla="*/ 2147483647 h 1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9"/>
              <a:gd name="T109" fmla="*/ 0 h 1249"/>
              <a:gd name="T110" fmla="*/ 5289 w 5289"/>
              <a:gd name="T111" fmla="*/ 1249 h 12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9" h="1249">
                <a:moveTo>
                  <a:pt x="863" y="1229"/>
                </a:moveTo>
                <a:cubicBezTo>
                  <a:pt x="765" y="1197"/>
                  <a:pt x="821" y="1206"/>
                  <a:pt x="693" y="1218"/>
                </a:cubicBezTo>
                <a:cubicBezTo>
                  <a:pt x="549" y="1171"/>
                  <a:pt x="577" y="1185"/>
                  <a:pt x="362" y="1176"/>
                </a:cubicBezTo>
                <a:cubicBezTo>
                  <a:pt x="326" y="1138"/>
                  <a:pt x="343" y="1162"/>
                  <a:pt x="319" y="1090"/>
                </a:cubicBezTo>
                <a:cubicBezTo>
                  <a:pt x="315" y="1079"/>
                  <a:pt x="317" y="1066"/>
                  <a:pt x="309" y="1058"/>
                </a:cubicBezTo>
                <a:cubicBezTo>
                  <a:pt x="246" y="996"/>
                  <a:pt x="276" y="1019"/>
                  <a:pt x="223" y="984"/>
                </a:cubicBezTo>
                <a:cubicBezTo>
                  <a:pt x="189" y="933"/>
                  <a:pt x="146" y="908"/>
                  <a:pt x="106" y="866"/>
                </a:cubicBezTo>
                <a:cubicBezTo>
                  <a:pt x="88" y="813"/>
                  <a:pt x="71" y="759"/>
                  <a:pt x="53" y="706"/>
                </a:cubicBezTo>
                <a:cubicBezTo>
                  <a:pt x="46" y="685"/>
                  <a:pt x="38" y="663"/>
                  <a:pt x="31" y="642"/>
                </a:cubicBezTo>
                <a:cubicBezTo>
                  <a:pt x="28" y="631"/>
                  <a:pt x="21" y="610"/>
                  <a:pt x="21" y="610"/>
                </a:cubicBezTo>
                <a:cubicBezTo>
                  <a:pt x="27" y="514"/>
                  <a:pt x="0" y="446"/>
                  <a:pt x="74" y="397"/>
                </a:cubicBezTo>
                <a:cubicBezTo>
                  <a:pt x="106" y="348"/>
                  <a:pt x="86" y="374"/>
                  <a:pt x="138" y="322"/>
                </a:cubicBezTo>
                <a:cubicBezTo>
                  <a:pt x="149" y="311"/>
                  <a:pt x="150" y="293"/>
                  <a:pt x="159" y="280"/>
                </a:cubicBezTo>
                <a:cubicBezTo>
                  <a:pt x="184" y="243"/>
                  <a:pt x="216" y="208"/>
                  <a:pt x="245" y="173"/>
                </a:cubicBezTo>
                <a:cubicBezTo>
                  <a:pt x="275" y="136"/>
                  <a:pt x="287" y="119"/>
                  <a:pt x="330" y="98"/>
                </a:cubicBezTo>
                <a:cubicBezTo>
                  <a:pt x="341" y="92"/>
                  <a:pt x="349" y="78"/>
                  <a:pt x="362" y="77"/>
                </a:cubicBezTo>
                <a:cubicBezTo>
                  <a:pt x="461" y="67"/>
                  <a:pt x="561" y="70"/>
                  <a:pt x="661" y="66"/>
                </a:cubicBezTo>
                <a:cubicBezTo>
                  <a:pt x="1151" y="0"/>
                  <a:pt x="1651" y="31"/>
                  <a:pt x="2143" y="77"/>
                </a:cubicBezTo>
                <a:cubicBezTo>
                  <a:pt x="2146" y="78"/>
                  <a:pt x="2210" y="93"/>
                  <a:pt x="2218" y="98"/>
                </a:cubicBezTo>
                <a:cubicBezTo>
                  <a:pt x="2227" y="103"/>
                  <a:pt x="2230" y="115"/>
                  <a:pt x="2239" y="120"/>
                </a:cubicBezTo>
                <a:cubicBezTo>
                  <a:pt x="2289" y="145"/>
                  <a:pt x="2355" y="159"/>
                  <a:pt x="2410" y="173"/>
                </a:cubicBezTo>
                <a:cubicBezTo>
                  <a:pt x="2420" y="173"/>
                  <a:pt x="3157" y="165"/>
                  <a:pt x="3349" y="152"/>
                </a:cubicBezTo>
                <a:cubicBezTo>
                  <a:pt x="3410" y="148"/>
                  <a:pt x="3469" y="109"/>
                  <a:pt x="3530" y="98"/>
                </a:cubicBezTo>
                <a:cubicBezTo>
                  <a:pt x="3669" y="73"/>
                  <a:pt x="3874" y="80"/>
                  <a:pt x="3978" y="77"/>
                </a:cubicBezTo>
                <a:cubicBezTo>
                  <a:pt x="4264" y="44"/>
                  <a:pt x="4139" y="57"/>
                  <a:pt x="4661" y="66"/>
                </a:cubicBezTo>
                <a:cubicBezTo>
                  <a:pt x="4775" y="57"/>
                  <a:pt x="4840" y="46"/>
                  <a:pt x="4959" y="66"/>
                </a:cubicBezTo>
                <a:cubicBezTo>
                  <a:pt x="4969" y="68"/>
                  <a:pt x="4972" y="82"/>
                  <a:pt x="4981" y="88"/>
                </a:cubicBezTo>
                <a:cubicBezTo>
                  <a:pt x="5014" y="110"/>
                  <a:pt x="5044" y="130"/>
                  <a:pt x="5077" y="152"/>
                </a:cubicBezTo>
                <a:cubicBezTo>
                  <a:pt x="5116" y="211"/>
                  <a:pt x="5183" y="248"/>
                  <a:pt x="5215" y="312"/>
                </a:cubicBezTo>
                <a:cubicBezTo>
                  <a:pt x="5235" y="351"/>
                  <a:pt x="5234" y="398"/>
                  <a:pt x="5247" y="440"/>
                </a:cubicBezTo>
                <a:cubicBezTo>
                  <a:pt x="5246" y="468"/>
                  <a:pt x="5289" y="820"/>
                  <a:pt x="5194" y="920"/>
                </a:cubicBezTo>
                <a:cubicBezTo>
                  <a:pt x="5176" y="973"/>
                  <a:pt x="5144" y="1007"/>
                  <a:pt x="5098" y="1037"/>
                </a:cubicBezTo>
                <a:cubicBezTo>
                  <a:pt x="5080" y="1064"/>
                  <a:pt x="5051" y="1084"/>
                  <a:pt x="5034" y="1112"/>
                </a:cubicBezTo>
                <a:cubicBezTo>
                  <a:pt x="4948" y="1249"/>
                  <a:pt x="5022" y="1172"/>
                  <a:pt x="4949" y="1208"/>
                </a:cubicBezTo>
                <a:cubicBezTo>
                  <a:pt x="4877" y="1244"/>
                  <a:pt x="4965" y="1219"/>
                  <a:pt x="4863" y="1240"/>
                </a:cubicBezTo>
                <a:cubicBezTo>
                  <a:pt x="4401" y="1228"/>
                  <a:pt x="4572" y="1229"/>
                  <a:pt x="4351" y="1229"/>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97" name="Freeform 29"/>
          <p:cNvSpPr>
            <a:spLocks/>
          </p:cNvSpPr>
          <p:nvPr/>
        </p:nvSpPr>
        <p:spPr bwMode="auto">
          <a:xfrm>
            <a:off x="381000" y="762000"/>
            <a:ext cx="8751888" cy="2265363"/>
          </a:xfrm>
          <a:custGeom>
            <a:avLst/>
            <a:gdLst>
              <a:gd name="T0" fmla="*/ 2147483647 w 5513"/>
              <a:gd name="T1" fmla="*/ 2147483647 h 1427"/>
              <a:gd name="T2" fmla="*/ 2147483647 w 5513"/>
              <a:gd name="T3" fmla="*/ 2147483647 h 1427"/>
              <a:gd name="T4" fmla="*/ 2147483647 w 5513"/>
              <a:gd name="T5" fmla="*/ 2147483647 h 1427"/>
              <a:gd name="T6" fmla="*/ 2147483647 w 5513"/>
              <a:gd name="T7" fmla="*/ 2147483647 h 1427"/>
              <a:gd name="T8" fmla="*/ 2147483647 w 5513"/>
              <a:gd name="T9" fmla="*/ 2147483647 h 1427"/>
              <a:gd name="T10" fmla="*/ 2147483647 w 5513"/>
              <a:gd name="T11" fmla="*/ 2147483647 h 1427"/>
              <a:gd name="T12" fmla="*/ 2147483647 w 5513"/>
              <a:gd name="T13" fmla="*/ 2147483647 h 1427"/>
              <a:gd name="T14" fmla="*/ 2147483647 w 5513"/>
              <a:gd name="T15" fmla="*/ 2147483647 h 1427"/>
              <a:gd name="T16" fmla="*/ 2147483647 w 5513"/>
              <a:gd name="T17" fmla="*/ 2147483647 h 1427"/>
              <a:gd name="T18" fmla="*/ 2147483647 w 5513"/>
              <a:gd name="T19" fmla="*/ 2147483647 h 1427"/>
              <a:gd name="T20" fmla="*/ 2147483647 w 5513"/>
              <a:gd name="T21" fmla="*/ 2147483647 h 1427"/>
              <a:gd name="T22" fmla="*/ 2147483647 w 5513"/>
              <a:gd name="T23" fmla="*/ 2147483647 h 1427"/>
              <a:gd name="T24" fmla="*/ 2147483647 w 5513"/>
              <a:gd name="T25" fmla="*/ 2147483647 h 1427"/>
              <a:gd name="T26" fmla="*/ 2147483647 w 5513"/>
              <a:gd name="T27" fmla="*/ 2147483647 h 1427"/>
              <a:gd name="T28" fmla="*/ 2147483647 w 5513"/>
              <a:gd name="T29" fmla="*/ 2147483647 h 1427"/>
              <a:gd name="T30" fmla="*/ 2147483647 w 5513"/>
              <a:gd name="T31" fmla="*/ 2147483647 h 1427"/>
              <a:gd name="T32" fmla="*/ 2147483647 w 5513"/>
              <a:gd name="T33" fmla="*/ 2147483647 h 1427"/>
              <a:gd name="T34" fmla="*/ 2147483647 w 5513"/>
              <a:gd name="T35" fmla="*/ 2147483647 h 1427"/>
              <a:gd name="T36" fmla="*/ 2147483647 w 5513"/>
              <a:gd name="T37" fmla="*/ 2147483647 h 1427"/>
              <a:gd name="T38" fmla="*/ 2147483647 w 5513"/>
              <a:gd name="T39" fmla="*/ 2147483647 h 1427"/>
              <a:gd name="T40" fmla="*/ 2147483647 w 5513"/>
              <a:gd name="T41" fmla="*/ 2147483647 h 1427"/>
              <a:gd name="T42" fmla="*/ 2147483647 w 5513"/>
              <a:gd name="T43" fmla="*/ 2147483647 h 1427"/>
              <a:gd name="T44" fmla="*/ 2147483647 w 5513"/>
              <a:gd name="T45" fmla="*/ 2147483647 h 1427"/>
              <a:gd name="T46" fmla="*/ 2147483647 w 5513"/>
              <a:gd name="T47" fmla="*/ 2147483647 h 1427"/>
              <a:gd name="T48" fmla="*/ 2147483647 w 5513"/>
              <a:gd name="T49" fmla="*/ 2147483647 h 1427"/>
              <a:gd name="T50" fmla="*/ 2147483647 w 5513"/>
              <a:gd name="T51" fmla="*/ 2147483647 h 1427"/>
              <a:gd name="T52" fmla="*/ 2147483647 w 5513"/>
              <a:gd name="T53" fmla="*/ 2147483647 h 1427"/>
              <a:gd name="T54" fmla="*/ 2147483647 w 5513"/>
              <a:gd name="T55" fmla="*/ 2147483647 h 1427"/>
              <a:gd name="T56" fmla="*/ 2147483647 w 5513"/>
              <a:gd name="T57" fmla="*/ 2147483647 h 1427"/>
              <a:gd name="T58" fmla="*/ 2147483647 w 5513"/>
              <a:gd name="T59" fmla="*/ 2147483647 h 1427"/>
              <a:gd name="T60" fmla="*/ 2147483647 w 5513"/>
              <a:gd name="T61" fmla="*/ 2147483647 h 1427"/>
              <a:gd name="T62" fmla="*/ 2147483647 w 5513"/>
              <a:gd name="T63" fmla="*/ 2147483647 h 1427"/>
              <a:gd name="T64" fmla="*/ 2147483647 w 5513"/>
              <a:gd name="T65" fmla="*/ 2147483647 h 1427"/>
              <a:gd name="T66" fmla="*/ 2147483647 w 5513"/>
              <a:gd name="T67" fmla="*/ 2147483647 h 1427"/>
              <a:gd name="T68" fmla="*/ 2147483647 w 5513"/>
              <a:gd name="T69" fmla="*/ 2147483647 h 1427"/>
              <a:gd name="T70" fmla="*/ 2147483647 w 5513"/>
              <a:gd name="T71" fmla="*/ 2147483647 h 1427"/>
              <a:gd name="T72" fmla="*/ 2147483647 w 5513"/>
              <a:gd name="T73" fmla="*/ 2147483647 h 1427"/>
              <a:gd name="T74" fmla="*/ 2147483647 w 5513"/>
              <a:gd name="T75" fmla="*/ 2147483647 h 1427"/>
              <a:gd name="T76" fmla="*/ 2147483647 w 5513"/>
              <a:gd name="T77" fmla="*/ 2147483647 h 1427"/>
              <a:gd name="T78" fmla="*/ 2147483647 w 5513"/>
              <a:gd name="T79" fmla="*/ 2147483647 h 1427"/>
              <a:gd name="T80" fmla="*/ 2147483647 w 5513"/>
              <a:gd name="T81" fmla="*/ 2147483647 h 1427"/>
              <a:gd name="T82" fmla="*/ 2147483647 w 5513"/>
              <a:gd name="T83" fmla="*/ 2147483647 h 1427"/>
              <a:gd name="T84" fmla="*/ 2147483647 w 5513"/>
              <a:gd name="T85" fmla="*/ 2147483647 h 1427"/>
              <a:gd name="T86" fmla="*/ 2147483647 w 5513"/>
              <a:gd name="T87" fmla="*/ 2147483647 h 1427"/>
              <a:gd name="T88" fmla="*/ 2147483647 w 5513"/>
              <a:gd name="T89" fmla="*/ 2147483647 h 1427"/>
              <a:gd name="T90" fmla="*/ 2147483647 w 5513"/>
              <a:gd name="T91" fmla="*/ 2147483647 h 1427"/>
              <a:gd name="T92" fmla="*/ 2147483647 w 5513"/>
              <a:gd name="T93" fmla="*/ 2147483647 h 1427"/>
              <a:gd name="T94" fmla="*/ 2147483647 w 5513"/>
              <a:gd name="T95" fmla="*/ 2147483647 h 1427"/>
              <a:gd name="T96" fmla="*/ 2147483647 w 5513"/>
              <a:gd name="T97" fmla="*/ 2147483647 h 1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13"/>
              <a:gd name="T148" fmla="*/ 0 h 1427"/>
              <a:gd name="T149" fmla="*/ 5513 w 5513"/>
              <a:gd name="T150" fmla="*/ 1427 h 1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13" h="1427">
                <a:moveTo>
                  <a:pt x="911" y="1320"/>
                </a:moveTo>
                <a:cubicBezTo>
                  <a:pt x="875" y="1358"/>
                  <a:pt x="869" y="1336"/>
                  <a:pt x="837" y="1384"/>
                </a:cubicBezTo>
                <a:cubicBezTo>
                  <a:pt x="791" y="1381"/>
                  <a:pt x="744" y="1378"/>
                  <a:pt x="698" y="1374"/>
                </a:cubicBezTo>
                <a:cubicBezTo>
                  <a:pt x="634" y="1368"/>
                  <a:pt x="506" y="1352"/>
                  <a:pt x="506" y="1352"/>
                </a:cubicBezTo>
                <a:cubicBezTo>
                  <a:pt x="461" y="1338"/>
                  <a:pt x="439" y="1301"/>
                  <a:pt x="399" y="1278"/>
                </a:cubicBezTo>
                <a:cubicBezTo>
                  <a:pt x="371" y="1261"/>
                  <a:pt x="334" y="1246"/>
                  <a:pt x="303" y="1235"/>
                </a:cubicBezTo>
                <a:cubicBezTo>
                  <a:pt x="279" y="1198"/>
                  <a:pt x="255" y="1174"/>
                  <a:pt x="218" y="1150"/>
                </a:cubicBezTo>
                <a:cubicBezTo>
                  <a:pt x="195" y="1115"/>
                  <a:pt x="197" y="1124"/>
                  <a:pt x="186" y="1086"/>
                </a:cubicBezTo>
                <a:cubicBezTo>
                  <a:pt x="182" y="1072"/>
                  <a:pt x="183" y="1055"/>
                  <a:pt x="175" y="1043"/>
                </a:cubicBezTo>
                <a:cubicBezTo>
                  <a:pt x="162" y="1024"/>
                  <a:pt x="138" y="1016"/>
                  <a:pt x="122" y="1000"/>
                </a:cubicBezTo>
                <a:cubicBezTo>
                  <a:pt x="96" y="925"/>
                  <a:pt x="135" y="1013"/>
                  <a:pt x="69" y="947"/>
                </a:cubicBezTo>
                <a:cubicBezTo>
                  <a:pt x="51" y="929"/>
                  <a:pt x="26" y="883"/>
                  <a:pt x="26" y="883"/>
                </a:cubicBezTo>
                <a:cubicBezTo>
                  <a:pt x="6" y="803"/>
                  <a:pt x="0" y="744"/>
                  <a:pt x="15" y="659"/>
                </a:cubicBezTo>
                <a:cubicBezTo>
                  <a:pt x="21" y="626"/>
                  <a:pt x="36" y="595"/>
                  <a:pt x="47" y="563"/>
                </a:cubicBezTo>
                <a:cubicBezTo>
                  <a:pt x="51" y="552"/>
                  <a:pt x="58" y="531"/>
                  <a:pt x="58" y="531"/>
                </a:cubicBezTo>
                <a:cubicBezTo>
                  <a:pt x="69" y="446"/>
                  <a:pt x="64" y="416"/>
                  <a:pt x="133" y="371"/>
                </a:cubicBezTo>
                <a:cubicBezTo>
                  <a:pt x="147" y="350"/>
                  <a:pt x="161" y="328"/>
                  <a:pt x="175" y="307"/>
                </a:cubicBezTo>
                <a:cubicBezTo>
                  <a:pt x="182" y="296"/>
                  <a:pt x="190" y="286"/>
                  <a:pt x="197" y="275"/>
                </a:cubicBezTo>
                <a:cubicBezTo>
                  <a:pt x="204" y="264"/>
                  <a:pt x="206" y="246"/>
                  <a:pt x="218" y="243"/>
                </a:cubicBezTo>
                <a:cubicBezTo>
                  <a:pt x="232" y="239"/>
                  <a:pt x="247" y="236"/>
                  <a:pt x="261" y="232"/>
                </a:cubicBezTo>
                <a:cubicBezTo>
                  <a:pt x="276" y="210"/>
                  <a:pt x="291" y="150"/>
                  <a:pt x="314" y="136"/>
                </a:cubicBezTo>
                <a:cubicBezTo>
                  <a:pt x="363" y="105"/>
                  <a:pt x="477" y="107"/>
                  <a:pt x="517" y="104"/>
                </a:cubicBezTo>
                <a:cubicBezTo>
                  <a:pt x="632" y="66"/>
                  <a:pt x="673" y="60"/>
                  <a:pt x="805" y="51"/>
                </a:cubicBezTo>
                <a:cubicBezTo>
                  <a:pt x="1149" y="0"/>
                  <a:pt x="1550" y="34"/>
                  <a:pt x="1893" y="40"/>
                </a:cubicBezTo>
                <a:cubicBezTo>
                  <a:pt x="1961" y="63"/>
                  <a:pt x="2022" y="66"/>
                  <a:pt x="2095" y="72"/>
                </a:cubicBezTo>
                <a:cubicBezTo>
                  <a:pt x="2169" y="87"/>
                  <a:pt x="2245" y="86"/>
                  <a:pt x="2319" y="104"/>
                </a:cubicBezTo>
                <a:cubicBezTo>
                  <a:pt x="2364" y="149"/>
                  <a:pt x="2431" y="150"/>
                  <a:pt x="2490" y="168"/>
                </a:cubicBezTo>
                <a:cubicBezTo>
                  <a:pt x="2513" y="192"/>
                  <a:pt x="2513" y="200"/>
                  <a:pt x="2554" y="200"/>
                </a:cubicBezTo>
                <a:cubicBezTo>
                  <a:pt x="2799" y="200"/>
                  <a:pt x="3045" y="193"/>
                  <a:pt x="3290" y="190"/>
                </a:cubicBezTo>
                <a:cubicBezTo>
                  <a:pt x="3522" y="177"/>
                  <a:pt x="3750" y="148"/>
                  <a:pt x="3983" y="136"/>
                </a:cubicBezTo>
                <a:cubicBezTo>
                  <a:pt x="4153" y="83"/>
                  <a:pt x="4330" y="69"/>
                  <a:pt x="4506" y="51"/>
                </a:cubicBezTo>
                <a:cubicBezTo>
                  <a:pt x="4739" y="58"/>
                  <a:pt x="4823" y="54"/>
                  <a:pt x="5007" y="94"/>
                </a:cubicBezTo>
                <a:cubicBezTo>
                  <a:pt x="5047" y="103"/>
                  <a:pt x="5085" y="116"/>
                  <a:pt x="5125" y="126"/>
                </a:cubicBezTo>
                <a:cubicBezTo>
                  <a:pt x="5153" y="133"/>
                  <a:pt x="5210" y="147"/>
                  <a:pt x="5210" y="147"/>
                </a:cubicBezTo>
                <a:cubicBezTo>
                  <a:pt x="5241" y="167"/>
                  <a:pt x="5264" y="191"/>
                  <a:pt x="5295" y="211"/>
                </a:cubicBezTo>
                <a:cubicBezTo>
                  <a:pt x="5336" y="271"/>
                  <a:pt x="5320" y="290"/>
                  <a:pt x="5402" y="318"/>
                </a:cubicBezTo>
                <a:cubicBezTo>
                  <a:pt x="5406" y="350"/>
                  <a:pt x="5403" y="383"/>
                  <a:pt x="5413" y="414"/>
                </a:cubicBezTo>
                <a:cubicBezTo>
                  <a:pt x="5418" y="428"/>
                  <a:pt x="5438" y="433"/>
                  <a:pt x="5445" y="446"/>
                </a:cubicBezTo>
                <a:cubicBezTo>
                  <a:pt x="5456" y="466"/>
                  <a:pt x="5466" y="510"/>
                  <a:pt x="5466" y="510"/>
                </a:cubicBezTo>
                <a:cubicBezTo>
                  <a:pt x="5472" y="593"/>
                  <a:pt x="5470" y="686"/>
                  <a:pt x="5498" y="766"/>
                </a:cubicBezTo>
                <a:cubicBezTo>
                  <a:pt x="5494" y="857"/>
                  <a:pt x="5513" y="990"/>
                  <a:pt x="5455" y="1075"/>
                </a:cubicBezTo>
                <a:cubicBezTo>
                  <a:pt x="5452" y="1086"/>
                  <a:pt x="5451" y="1097"/>
                  <a:pt x="5445" y="1107"/>
                </a:cubicBezTo>
                <a:cubicBezTo>
                  <a:pt x="5440" y="1116"/>
                  <a:pt x="5428" y="1119"/>
                  <a:pt x="5423" y="1128"/>
                </a:cubicBezTo>
                <a:cubicBezTo>
                  <a:pt x="5413" y="1148"/>
                  <a:pt x="5418" y="1176"/>
                  <a:pt x="5402" y="1192"/>
                </a:cubicBezTo>
                <a:cubicBezTo>
                  <a:pt x="5367" y="1227"/>
                  <a:pt x="5337" y="1262"/>
                  <a:pt x="5306" y="1299"/>
                </a:cubicBezTo>
                <a:cubicBezTo>
                  <a:pt x="5298" y="1309"/>
                  <a:pt x="5295" y="1323"/>
                  <a:pt x="5285" y="1331"/>
                </a:cubicBezTo>
                <a:cubicBezTo>
                  <a:pt x="5276" y="1338"/>
                  <a:pt x="5264" y="1338"/>
                  <a:pt x="5253" y="1342"/>
                </a:cubicBezTo>
                <a:cubicBezTo>
                  <a:pt x="5237" y="1358"/>
                  <a:pt x="5228" y="1381"/>
                  <a:pt x="5210" y="1395"/>
                </a:cubicBezTo>
                <a:cubicBezTo>
                  <a:pt x="5201" y="1402"/>
                  <a:pt x="5188" y="1401"/>
                  <a:pt x="5178" y="1406"/>
                </a:cubicBezTo>
                <a:cubicBezTo>
                  <a:pt x="5167" y="1412"/>
                  <a:pt x="5157" y="1420"/>
                  <a:pt x="5146" y="1427"/>
                </a:cubicBezTo>
                <a:cubicBezTo>
                  <a:pt x="5043" y="1423"/>
                  <a:pt x="4940" y="1422"/>
                  <a:pt x="4837" y="1416"/>
                </a:cubicBezTo>
                <a:cubicBezTo>
                  <a:pt x="4761" y="1411"/>
                  <a:pt x="4676" y="1365"/>
                  <a:pt x="4602" y="1342"/>
                </a:cubicBezTo>
                <a:cubicBezTo>
                  <a:pt x="4544" y="1324"/>
                  <a:pt x="4481" y="1335"/>
                  <a:pt x="4421" y="1331"/>
                </a:cubicBezTo>
                <a:cubicBezTo>
                  <a:pt x="4543" y="1291"/>
                  <a:pt x="4671" y="1287"/>
                  <a:pt x="4794" y="1246"/>
                </a:cubicBezTo>
                <a:cubicBezTo>
                  <a:pt x="4896" y="1212"/>
                  <a:pt x="4731" y="1265"/>
                  <a:pt x="4879" y="1224"/>
                </a:cubicBezTo>
                <a:cubicBezTo>
                  <a:pt x="4901" y="1218"/>
                  <a:pt x="4943" y="1203"/>
                  <a:pt x="4943" y="1203"/>
                </a:cubicBezTo>
                <a:cubicBezTo>
                  <a:pt x="4957" y="1189"/>
                  <a:pt x="4972" y="1174"/>
                  <a:pt x="4986" y="1160"/>
                </a:cubicBezTo>
                <a:cubicBezTo>
                  <a:pt x="4997" y="1149"/>
                  <a:pt x="5018" y="1128"/>
                  <a:pt x="5018" y="1128"/>
                </a:cubicBezTo>
                <a:cubicBezTo>
                  <a:pt x="5022" y="1117"/>
                  <a:pt x="5024" y="1106"/>
                  <a:pt x="5029" y="1096"/>
                </a:cubicBezTo>
                <a:cubicBezTo>
                  <a:pt x="5035" y="1085"/>
                  <a:pt x="5045" y="1076"/>
                  <a:pt x="5050" y="1064"/>
                </a:cubicBezTo>
                <a:cubicBezTo>
                  <a:pt x="5085" y="985"/>
                  <a:pt x="5053" y="1005"/>
                  <a:pt x="5125" y="958"/>
                </a:cubicBezTo>
                <a:cubicBezTo>
                  <a:pt x="5128" y="947"/>
                  <a:pt x="5129" y="936"/>
                  <a:pt x="5135" y="926"/>
                </a:cubicBezTo>
                <a:cubicBezTo>
                  <a:pt x="5140" y="917"/>
                  <a:pt x="5152" y="913"/>
                  <a:pt x="5157" y="904"/>
                </a:cubicBezTo>
                <a:cubicBezTo>
                  <a:pt x="5167" y="884"/>
                  <a:pt x="5171" y="861"/>
                  <a:pt x="5178" y="840"/>
                </a:cubicBezTo>
                <a:cubicBezTo>
                  <a:pt x="5182" y="829"/>
                  <a:pt x="5185" y="819"/>
                  <a:pt x="5189" y="808"/>
                </a:cubicBezTo>
                <a:cubicBezTo>
                  <a:pt x="5192" y="797"/>
                  <a:pt x="5199" y="776"/>
                  <a:pt x="5199" y="776"/>
                </a:cubicBezTo>
                <a:cubicBezTo>
                  <a:pt x="5196" y="723"/>
                  <a:pt x="5198" y="669"/>
                  <a:pt x="5189" y="616"/>
                </a:cubicBezTo>
                <a:cubicBezTo>
                  <a:pt x="5187" y="606"/>
                  <a:pt x="5173" y="603"/>
                  <a:pt x="5167" y="595"/>
                </a:cubicBezTo>
                <a:cubicBezTo>
                  <a:pt x="5095" y="499"/>
                  <a:pt x="5153" y="558"/>
                  <a:pt x="5103" y="510"/>
                </a:cubicBezTo>
                <a:cubicBezTo>
                  <a:pt x="5086" y="456"/>
                  <a:pt x="5042" y="414"/>
                  <a:pt x="5007" y="371"/>
                </a:cubicBezTo>
                <a:cubicBezTo>
                  <a:pt x="4980" y="338"/>
                  <a:pt x="4996" y="337"/>
                  <a:pt x="4954" y="318"/>
                </a:cubicBezTo>
                <a:cubicBezTo>
                  <a:pt x="4933" y="309"/>
                  <a:pt x="4911" y="303"/>
                  <a:pt x="4890" y="296"/>
                </a:cubicBezTo>
                <a:cubicBezTo>
                  <a:pt x="4879" y="292"/>
                  <a:pt x="4858" y="286"/>
                  <a:pt x="4858" y="286"/>
                </a:cubicBezTo>
                <a:cubicBezTo>
                  <a:pt x="4543" y="292"/>
                  <a:pt x="4212" y="269"/>
                  <a:pt x="3898" y="296"/>
                </a:cubicBezTo>
                <a:cubicBezTo>
                  <a:pt x="3803" y="316"/>
                  <a:pt x="3706" y="313"/>
                  <a:pt x="3610" y="328"/>
                </a:cubicBezTo>
                <a:cubicBezTo>
                  <a:pt x="3512" y="362"/>
                  <a:pt x="3414" y="370"/>
                  <a:pt x="3311" y="382"/>
                </a:cubicBezTo>
                <a:cubicBezTo>
                  <a:pt x="3226" y="410"/>
                  <a:pt x="3269" y="399"/>
                  <a:pt x="3183" y="414"/>
                </a:cubicBezTo>
                <a:cubicBezTo>
                  <a:pt x="2742" y="402"/>
                  <a:pt x="2302" y="397"/>
                  <a:pt x="1861" y="382"/>
                </a:cubicBezTo>
                <a:cubicBezTo>
                  <a:pt x="1795" y="374"/>
                  <a:pt x="1734" y="360"/>
                  <a:pt x="1669" y="350"/>
                </a:cubicBezTo>
                <a:cubicBezTo>
                  <a:pt x="1537" y="305"/>
                  <a:pt x="1462" y="304"/>
                  <a:pt x="1306" y="296"/>
                </a:cubicBezTo>
                <a:cubicBezTo>
                  <a:pt x="1153" y="271"/>
                  <a:pt x="1221" y="281"/>
                  <a:pt x="1103" y="264"/>
                </a:cubicBezTo>
                <a:cubicBezTo>
                  <a:pt x="877" y="194"/>
                  <a:pt x="1025" y="236"/>
                  <a:pt x="453" y="264"/>
                </a:cubicBezTo>
                <a:cubicBezTo>
                  <a:pt x="429" y="265"/>
                  <a:pt x="412" y="289"/>
                  <a:pt x="389" y="296"/>
                </a:cubicBezTo>
                <a:cubicBezTo>
                  <a:pt x="371" y="314"/>
                  <a:pt x="356" y="336"/>
                  <a:pt x="335" y="350"/>
                </a:cubicBezTo>
                <a:cubicBezTo>
                  <a:pt x="314" y="364"/>
                  <a:pt x="271" y="392"/>
                  <a:pt x="271" y="392"/>
                </a:cubicBezTo>
                <a:cubicBezTo>
                  <a:pt x="247" y="428"/>
                  <a:pt x="239" y="443"/>
                  <a:pt x="197" y="456"/>
                </a:cubicBezTo>
                <a:cubicBezTo>
                  <a:pt x="147" y="490"/>
                  <a:pt x="154" y="474"/>
                  <a:pt x="154" y="563"/>
                </a:cubicBezTo>
                <a:cubicBezTo>
                  <a:pt x="154" y="616"/>
                  <a:pt x="160" y="670"/>
                  <a:pt x="165" y="723"/>
                </a:cubicBezTo>
                <a:cubicBezTo>
                  <a:pt x="167" y="741"/>
                  <a:pt x="166" y="760"/>
                  <a:pt x="175" y="776"/>
                </a:cubicBezTo>
                <a:cubicBezTo>
                  <a:pt x="187" y="797"/>
                  <a:pt x="242" y="825"/>
                  <a:pt x="261" y="840"/>
                </a:cubicBezTo>
                <a:cubicBezTo>
                  <a:pt x="287" y="861"/>
                  <a:pt x="301" y="892"/>
                  <a:pt x="325" y="915"/>
                </a:cubicBezTo>
                <a:cubicBezTo>
                  <a:pt x="343" y="972"/>
                  <a:pt x="323" y="926"/>
                  <a:pt x="357" y="968"/>
                </a:cubicBezTo>
                <a:cubicBezTo>
                  <a:pt x="365" y="978"/>
                  <a:pt x="372" y="989"/>
                  <a:pt x="378" y="1000"/>
                </a:cubicBezTo>
                <a:cubicBezTo>
                  <a:pt x="383" y="1010"/>
                  <a:pt x="382" y="1023"/>
                  <a:pt x="389" y="1032"/>
                </a:cubicBezTo>
                <a:cubicBezTo>
                  <a:pt x="416" y="1068"/>
                  <a:pt x="456" y="1103"/>
                  <a:pt x="485" y="1139"/>
                </a:cubicBezTo>
                <a:cubicBezTo>
                  <a:pt x="500" y="1158"/>
                  <a:pt x="502" y="1184"/>
                  <a:pt x="517" y="1203"/>
                </a:cubicBezTo>
                <a:cubicBezTo>
                  <a:pt x="542" y="1234"/>
                  <a:pt x="591" y="1230"/>
                  <a:pt x="623" y="1235"/>
                </a:cubicBezTo>
                <a:cubicBezTo>
                  <a:pt x="685" y="1295"/>
                  <a:pt x="811" y="1302"/>
                  <a:pt x="890" y="1310"/>
                </a:cubicBezTo>
                <a:cubicBezTo>
                  <a:pt x="904" y="1350"/>
                  <a:pt x="896" y="1352"/>
                  <a:pt x="911" y="1320"/>
                </a:cubicBezTo>
                <a:close/>
              </a:path>
            </a:pathLst>
          </a:custGeom>
          <a:solidFill>
            <a:srgbClr val="FF6699"/>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598" name="WordArt 30"/>
          <p:cNvSpPr>
            <a:spLocks noChangeArrowheads="1" noChangeShapeType="1" noTextEdit="1"/>
          </p:cNvSpPr>
          <p:nvPr/>
        </p:nvSpPr>
        <p:spPr bwMode="auto">
          <a:xfrm>
            <a:off x="7010400" y="5257800"/>
            <a:ext cx="1724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Vagina</a:t>
            </a:r>
          </a:p>
        </p:txBody>
      </p:sp>
      <p:sp>
        <p:nvSpPr>
          <p:cNvPr id="109599" name="AutoShape 31"/>
          <p:cNvSpPr>
            <a:spLocks noChangeArrowheads="1"/>
          </p:cNvSpPr>
          <p:nvPr/>
        </p:nvSpPr>
        <p:spPr bwMode="auto">
          <a:xfrm>
            <a:off x="4724400" y="5257800"/>
            <a:ext cx="2133600" cy="609600"/>
          </a:xfrm>
          <a:prstGeom prst="leftArrow">
            <a:avLst>
              <a:gd name="adj1" fmla="val 50000"/>
              <a:gd name="adj2" fmla="val 875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600" name="WordArt 32"/>
          <p:cNvSpPr>
            <a:spLocks noChangeArrowheads="1" noChangeShapeType="1" noTextEdit="1"/>
          </p:cNvSpPr>
          <p:nvPr/>
        </p:nvSpPr>
        <p:spPr bwMode="auto">
          <a:xfrm>
            <a:off x="457200" y="3810000"/>
            <a:ext cx="15906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Cervix</a:t>
            </a:r>
          </a:p>
        </p:txBody>
      </p:sp>
      <p:sp>
        <p:nvSpPr>
          <p:cNvPr id="109601" name="AutoShape 33"/>
          <p:cNvSpPr>
            <a:spLocks noChangeArrowheads="1"/>
          </p:cNvSpPr>
          <p:nvPr/>
        </p:nvSpPr>
        <p:spPr bwMode="auto">
          <a:xfrm flipH="1">
            <a:off x="2362200" y="4038600"/>
            <a:ext cx="1752600" cy="609600"/>
          </a:xfrm>
          <a:prstGeom prst="leftArrow">
            <a:avLst>
              <a:gd name="adj1" fmla="val 50000"/>
              <a:gd name="adj2" fmla="val 71875"/>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602" name="WordArt 34"/>
          <p:cNvSpPr>
            <a:spLocks noChangeArrowheads="1" noChangeShapeType="1" noTextEdit="1"/>
          </p:cNvSpPr>
          <p:nvPr/>
        </p:nvSpPr>
        <p:spPr bwMode="auto">
          <a:xfrm>
            <a:off x="5943600" y="3200400"/>
            <a:ext cx="29575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Endometrium</a:t>
            </a:r>
          </a:p>
        </p:txBody>
      </p:sp>
      <p:sp>
        <p:nvSpPr>
          <p:cNvPr id="109603" name="AutoShape 35"/>
          <p:cNvSpPr>
            <a:spLocks noChangeArrowheads="1"/>
          </p:cNvSpPr>
          <p:nvPr/>
        </p:nvSpPr>
        <p:spPr bwMode="auto">
          <a:xfrm>
            <a:off x="4876800" y="32766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604" name="WordArt 36"/>
          <p:cNvSpPr>
            <a:spLocks noChangeArrowheads="1" noChangeShapeType="1" noTextEdit="1"/>
          </p:cNvSpPr>
          <p:nvPr/>
        </p:nvSpPr>
        <p:spPr bwMode="auto">
          <a:xfrm>
            <a:off x="3810000" y="1981200"/>
            <a:ext cx="1357313"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Womb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Uterus</a:t>
            </a:r>
          </a:p>
        </p:txBody>
      </p:sp>
      <p:sp>
        <p:nvSpPr>
          <p:cNvPr id="109605" name="WordArt 37"/>
          <p:cNvSpPr>
            <a:spLocks noChangeArrowheads="1" noChangeShapeType="1" noTextEdit="1"/>
          </p:cNvSpPr>
          <p:nvPr/>
        </p:nvSpPr>
        <p:spPr bwMode="auto">
          <a:xfrm>
            <a:off x="2743200" y="228600"/>
            <a:ext cx="3962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Fallopian Tubes</a:t>
            </a:r>
          </a:p>
        </p:txBody>
      </p:sp>
      <p:sp>
        <p:nvSpPr>
          <p:cNvPr id="109606" name="AutoShape 38"/>
          <p:cNvSpPr>
            <a:spLocks noChangeArrowheads="1"/>
          </p:cNvSpPr>
          <p:nvPr/>
        </p:nvSpPr>
        <p:spPr bwMode="auto">
          <a:xfrm rot="-8180873">
            <a:off x="6781800" y="6858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607" name="AutoShape 39"/>
          <p:cNvSpPr>
            <a:spLocks noChangeArrowheads="1"/>
          </p:cNvSpPr>
          <p:nvPr/>
        </p:nvSpPr>
        <p:spPr bwMode="auto">
          <a:xfrm rot="-2870143">
            <a:off x="1790700" y="6477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608" name="WordArt 40"/>
          <p:cNvSpPr>
            <a:spLocks noChangeArrowheads="1" noChangeShapeType="1" noTextEdit="1"/>
          </p:cNvSpPr>
          <p:nvPr/>
        </p:nvSpPr>
        <p:spPr bwMode="auto">
          <a:xfrm>
            <a:off x="13716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09609" name="WordArt 41"/>
          <p:cNvSpPr>
            <a:spLocks noChangeArrowheads="1" noChangeShapeType="1" noTextEdit="1"/>
          </p:cNvSpPr>
          <p:nvPr/>
        </p:nvSpPr>
        <p:spPr bwMode="auto">
          <a:xfrm>
            <a:off x="69342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0961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09611" name="Rectangle 43"/>
          <p:cNvSpPr>
            <a:spLocks noChangeArrowheads="1"/>
          </p:cNvSpPr>
          <p:nvPr/>
        </p:nvSpPr>
        <p:spPr bwMode="auto">
          <a:xfrm>
            <a:off x="1371600" y="2057400"/>
            <a:ext cx="1295400" cy="6096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612" name="Rectangle 44"/>
          <p:cNvSpPr>
            <a:spLocks noChangeArrowheads="1"/>
          </p:cNvSpPr>
          <p:nvPr/>
        </p:nvSpPr>
        <p:spPr bwMode="auto">
          <a:xfrm>
            <a:off x="6858000" y="2057400"/>
            <a:ext cx="1295400" cy="6096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613" name="Rectangle 45"/>
          <p:cNvSpPr>
            <a:spLocks noChangeArrowheads="1"/>
          </p:cNvSpPr>
          <p:nvPr/>
        </p:nvSpPr>
        <p:spPr bwMode="auto">
          <a:xfrm>
            <a:off x="2667000" y="228600"/>
            <a:ext cx="4038600" cy="6858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614" name="Rectangle 46"/>
          <p:cNvSpPr>
            <a:spLocks noChangeArrowheads="1"/>
          </p:cNvSpPr>
          <p:nvPr/>
        </p:nvSpPr>
        <p:spPr bwMode="auto">
          <a:xfrm>
            <a:off x="3733800" y="1828800"/>
            <a:ext cx="1524000" cy="12954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615" name="Rectangle 47"/>
          <p:cNvSpPr>
            <a:spLocks noChangeArrowheads="1"/>
          </p:cNvSpPr>
          <p:nvPr/>
        </p:nvSpPr>
        <p:spPr bwMode="auto">
          <a:xfrm>
            <a:off x="457200" y="3810000"/>
            <a:ext cx="1752600" cy="6858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9616" name="WordArt 48"/>
          <p:cNvSpPr>
            <a:spLocks noChangeArrowheads="1" noChangeShapeType="1" noTextEdit="1"/>
          </p:cNvSpPr>
          <p:nvPr/>
        </p:nvSpPr>
        <p:spPr bwMode="auto">
          <a:xfrm>
            <a:off x="3048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109617" name="WordArt 49"/>
          <p:cNvSpPr>
            <a:spLocks noChangeArrowheads="1" noChangeShapeType="1" noTextEdit="1"/>
          </p:cNvSpPr>
          <p:nvPr/>
        </p:nvSpPr>
        <p:spPr bwMode="auto">
          <a:xfrm>
            <a:off x="3810000" y="1905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09618" name="WordArt 50"/>
          <p:cNvSpPr>
            <a:spLocks noChangeArrowheads="1" noChangeShapeType="1" noTextEdit="1"/>
          </p:cNvSpPr>
          <p:nvPr/>
        </p:nvSpPr>
        <p:spPr bwMode="auto">
          <a:xfrm>
            <a:off x="25146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09619" name="WordArt 51"/>
          <p:cNvSpPr>
            <a:spLocks noChangeArrowheads="1" noChangeShapeType="1" noTextEdit="1"/>
          </p:cNvSpPr>
          <p:nvPr/>
        </p:nvSpPr>
        <p:spPr bwMode="auto">
          <a:xfrm>
            <a:off x="65532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09620" name="WordArt 52"/>
          <p:cNvSpPr>
            <a:spLocks noChangeArrowheads="1" noChangeShapeType="1" noTextEdit="1"/>
          </p:cNvSpPr>
          <p:nvPr/>
        </p:nvSpPr>
        <p:spPr bwMode="auto">
          <a:xfrm>
            <a:off x="2438400" y="228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09621" name="WordArt 53"/>
          <p:cNvSpPr>
            <a:spLocks noChangeArrowheads="1" noChangeShapeType="1" noTextEdit="1"/>
          </p:cNvSpPr>
          <p:nvPr/>
        </p:nvSpPr>
        <p:spPr bwMode="auto">
          <a:xfrm>
            <a:off x="2286000" y="38100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09622" name="Rectangle 5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w="76200">
            <a:solidFill>
              <a:srgbClr val="5F5F5F"/>
            </a:solidFill>
            <a:miter lim="800000"/>
            <a:headEnd/>
            <a:tailEnd/>
          </a:ln>
        </p:spPr>
      </p:pic>
      <p:sp>
        <p:nvSpPr>
          <p:cNvPr id="110595" name="Oval 3"/>
          <p:cNvSpPr>
            <a:spLocks noChangeArrowheads="1"/>
          </p:cNvSpPr>
          <p:nvPr/>
        </p:nvSpPr>
        <p:spPr bwMode="auto">
          <a:xfrm>
            <a:off x="1219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596" name="Oval 4"/>
          <p:cNvSpPr>
            <a:spLocks noChangeArrowheads="1"/>
          </p:cNvSpPr>
          <p:nvPr/>
        </p:nvSpPr>
        <p:spPr bwMode="auto">
          <a:xfrm>
            <a:off x="6934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597" name="Freeform 5"/>
          <p:cNvSpPr>
            <a:spLocks/>
          </p:cNvSpPr>
          <p:nvPr/>
        </p:nvSpPr>
        <p:spPr bwMode="auto">
          <a:xfrm>
            <a:off x="4572000" y="1676400"/>
            <a:ext cx="1066800"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598" name="Freeform 6"/>
          <p:cNvSpPr>
            <a:spLocks/>
          </p:cNvSpPr>
          <p:nvPr/>
        </p:nvSpPr>
        <p:spPr bwMode="auto">
          <a:xfrm flipH="1">
            <a:off x="3429000" y="1676400"/>
            <a:ext cx="955675"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599" name="Freeform 7"/>
          <p:cNvSpPr>
            <a:spLocks/>
          </p:cNvSpPr>
          <p:nvPr/>
        </p:nvSpPr>
        <p:spPr bwMode="auto">
          <a:xfrm>
            <a:off x="4656138" y="1609725"/>
            <a:ext cx="1182687" cy="2860675"/>
          </a:xfrm>
          <a:custGeom>
            <a:avLst/>
            <a:gdLst>
              <a:gd name="T0" fmla="*/ 0 w 745"/>
              <a:gd name="T1" fmla="*/ 2147483647 h 1802"/>
              <a:gd name="T2" fmla="*/ 2147483647 w 745"/>
              <a:gd name="T3" fmla="*/ 2147483647 h 1802"/>
              <a:gd name="T4" fmla="*/ 2147483647 w 745"/>
              <a:gd name="T5" fmla="*/ 2147483647 h 1802"/>
              <a:gd name="T6" fmla="*/ 2147483647 w 745"/>
              <a:gd name="T7" fmla="*/ 2147483647 h 1802"/>
              <a:gd name="T8" fmla="*/ 2147483647 w 745"/>
              <a:gd name="T9" fmla="*/ 2147483647 h 1802"/>
              <a:gd name="T10" fmla="*/ 2147483647 w 745"/>
              <a:gd name="T11" fmla="*/ 2147483647 h 1802"/>
              <a:gd name="T12" fmla="*/ 2147483647 w 745"/>
              <a:gd name="T13" fmla="*/ 2147483647 h 1802"/>
              <a:gd name="T14" fmla="*/ 2147483647 w 745"/>
              <a:gd name="T15" fmla="*/ 2147483647 h 1802"/>
              <a:gd name="T16" fmla="*/ 2147483647 w 745"/>
              <a:gd name="T17" fmla="*/ 2147483647 h 1802"/>
              <a:gd name="T18" fmla="*/ 2147483647 w 745"/>
              <a:gd name="T19" fmla="*/ 2147483647 h 1802"/>
              <a:gd name="T20" fmla="*/ 2147483647 w 745"/>
              <a:gd name="T21" fmla="*/ 2147483647 h 1802"/>
              <a:gd name="T22" fmla="*/ 2147483647 w 745"/>
              <a:gd name="T23" fmla="*/ 2147483647 h 1802"/>
              <a:gd name="T24" fmla="*/ 2147483647 w 745"/>
              <a:gd name="T25" fmla="*/ 2147483647 h 1802"/>
              <a:gd name="T26" fmla="*/ 2147483647 w 745"/>
              <a:gd name="T27" fmla="*/ 2147483647 h 1802"/>
              <a:gd name="T28" fmla="*/ 2147483647 w 745"/>
              <a:gd name="T29" fmla="*/ 2147483647 h 1802"/>
              <a:gd name="T30" fmla="*/ 2147483647 w 745"/>
              <a:gd name="T31" fmla="*/ 2147483647 h 1802"/>
              <a:gd name="T32" fmla="*/ 2147483647 w 745"/>
              <a:gd name="T33" fmla="*/ 2147483647 h 1802"/>
              <a:gd name="T34" fmla="*/ 2147483647 w 745"/>
              <a:gd name="T35" fmla="*/ 2147483647 h 1802"/>
              <a:gd name="T36" fmla="*/ 2147483647 w 745"/>
              <a:gd name="T37" fmla="*/ 2147483647 h 18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1802"/>
              <a:gd name="T59" fmla="*/ 745 w 745"/>
              <a:gd name="T60" fmla="*/ 1802 h 18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1802">
                <a:moveTo>
                  <a:pt x="0" y="1802"/>
                </a:moveTo>
                <a:cubicBezTo>
                  <a:pt x="35" y="1701"/>
                  <a:pt x="13" y="1576"/>
                  <a:pt x="107" y="1514"/>
                </a:cubicBezTo>
                <a:cubicBezTo>
                  <a:pt x="139" y="1467"/>
                  <a:pt x="169" y="1420"/>
                  <a:pt x="203" y="1375"/>
                </a:cubicBezTo>
                <a:cubicBezTo>
                  <a:pt x="230" y="1296"/>
                  <a:pt x="191" y="1395"/>
                  <a:pt x="246" y="1311"/>
                </a:cubicBezTo>
                <a:cubicBezTo>
                  <a:pt x="252" y="1302"/>
                  <a:pt x="250" y="1289"/>
                  <a:pt x="256" y="1279"/>
                </a:cubicBezTo>
                <a:cubicBezTo>
                  <a:pt x="273" y="1250"/>
                  <a:pt x="303" y="1223"/>
                  <a:pt x="331" y="1205"/>
                </a:cubicBezTo>
                <a:cubicBezTo>
                  <a:pt x="362" y="1115"/>
                  <a:pt x="319" y="1225"/>
                  <a:pt x="363" y="1151"/>
                </a:cubicBezTo>
                <a:cubicBezTo>
                  <a:pt x="396" y="1095"/>
                  <a:pt x="344" y="1139"/>
                  <a:pt x="406" y="1098"/>
                </a:cubicBezTo>
                <a:cubicBezTo>
                  <a:pt x="409" y="1087"/>
                  <a:pt x="410" y="1075"/>
                  <a:pt x="416" y="1066"/>
                </a:cubicBezTo>
                <a:cubicBezTo>
                  <a:pt x="428" y="1049"/>
                  <a:pt x="459" y="1023"/>
                  <a:pt x="459" y="1023"/>
                </a:cubicBezTo>
                <a:cubicBezTo>
                  <a:pt x="484" y="949"/>
                  <a:pt x="449" y="1031"/>
                  <a:pt x="502" y="970"/>
                </a:cubicBezTo>
                <a:cubicBezTo>
                  <a:pt x="519" y="951"/>
                  <a:pt x="544" y="906"/>
                  <a:pt x="544" y="906"/>
                </a:cubicBezTo>
                <a:cubicBezTo>
                  <a:pt x="570" y="753"/>
                  <a:pt x="565" y="789"/>
                  <a:pt x="555" y="554"/>
                </a:cubicBezTo>
                <a:cubicBezTo>
                  <a:pt x="562" y="363"/>
                  <a:pt x="539" y="158"/>
                  <a:pt x="715" y="42"/>
                </a:cubicBezTo>
                <a:cubicBezTo>
                  <a:pt x="722" y="31"/>
                  <a:pt x="745" y="19"/>
                  <a:pt x="736" y="10"/>
                </a:cubicBezTo>
                <a:cubicBezTo>
                  <a:pt x="726" y="0"/>
                  <a:pt x="708" y="18"/>
                  <a:pt x="694" y="21"/>
                </a:cubicBezTo>
                <a:cubicBezTo>
                  <a:pt x="676" y="25"/>
                  <a:pt x="658" y="28"/>
                  <a:pt x="640" y="31"/>
                </a:cubicBezTo>
                <a:cubicBezTo>
                  <a:pt x="637" y="45"/>
                  <a:pt x="634" y="60"/>
                  <a:pt x="630" y="74"/>
                </a:cubicBezTo>
                <a:cubicBezTo>
                  <a:pt x="627" y="85"/>
                  <a:pt x="619" y="106"/>
                  <a:pt x="619" y="10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00" name="Freeform 8"/>
          <p:cNvSpPr>
            <a:spLocks/>
          </p:cNvSpPr>
          <p:nvPr/>
        </p:nvSpPr>
        <p:spPr bwMode="auto">
          <a:xfrm>
            <a:off x="3465513" y="1912938"/>
            <a:ext cx="854075" cy="2557462"/>
          </a:xfrm>
          <a:custGeom>
            <a:avLst/>
            <a:gdLst>
              <a:gd name="T0" fmla="*/ 2147483647 w 538"/>
              <a:gd name="T1" fmla="*/ 2147483647 h 1611"/>
              <a:gd name="T2" fmla="*/ 2147483647 w 538"/>
              <a:gd name="T3" fmla="*/ 2147483647 h 1611"/>
              <a:gd name="T4" fmla="*/ 2147483647 w 538"/>
              <a:gd name="T5" fmla="*/ 2147483647 h 1611"/>
              <a:gd name="T6" fmla="*/ 2147483647 w 538"/>
              <a:gd name="T7" fmla="*/ 2147483647 h 1611"/>
              <a:gd name="T8" fmla="*/ 2147483647 w 538"/>
              <a:gd name="T9" fmla="*/ 2147483647 h 1611"/>
              <a:gd name="T10" fmla="*/ 2147483647 w 538"/>
              <a:gd name="T11" fmla="*/ 2147483647 h 1611"/>
              <a:gd name="T12" fmla="*/ 2147483647 w 538"/>
              <a:gd name="T13" fmla="*/ 2147483647 h 1611"/>
              <a:gd name="T14" fmla="*/ 2147483647 w 538"/>
              <a:gd name="T15" fmla="*/ 2147483647 h 1611"/>
              <a:gd name="T16" fmla="*/ 2147483647 w 538"/>
              <a:gd name="T17" fmla="*/ 2147483647 h 1611"/>
              <a:gd name="T18" fmla="*/ 2147483647 w 538"/>
              <a:gd name="T19" fmla="*/ 2147483647 h 1611"/>
              <a:gd name="T20" fmla="*/ 2147483647 w 538"/>
              <a:gd name="T21" fmla="*/ 2147483647 h 1611"/>
              <a:gd name="T22" fmla="*/ 2147483647 w 538"/>
              <a:gd name="T23" fmla="*/ 2147483647 h 1611"/>
              <a:gd name="T24" fmla="*/ 2147483647 w 538"/>
              <a:gd name="T25" fmla="*/ 2147483647 h 1611"/>
              <a:gd name="T26" fmla="*/ 2147483647 w 538"/>
              <a:gd name="T27" fmla="*/ 2147483647 h 1611"/>
              <a:gd name="T28" fmla="*/ 2147483647 w 538"/>
              <a:gd name="T29" fmla="*/ 0 h 16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8"/>
              <a:gd name="T46" fmla="*/ 0 h 1611"/>
              <a:gd name="T47" fmla="*/ 538 w 538"/>
              <a:gd name="T48" fmla="*/ 1611 h 16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8" h="1611">
                <a:moveTo>
                  <a:pt x="526" y="1611"/>
                </a:moveTo>
                <a:cubicBezTo>
                  <a:pt x="522" y="1550"/>
                  <a:pt x="538" y="1481"/>
                  <a:pt x="505" y="1430"/>
                </a:cubicBezTo>
                <a:cubicBezTo>
                  <a:pt x="494" y="1413"/>
                  <a:pt x="473" y="1404"/>
                  <a:pt x="462" y="1387"/>
                </a:cubicBezTo>
                <a:cubicBezTo>
                  <a:pt x="426" y="1333"/>
                  <a:pt x="399" y="1294"/>
                  <a:pt x="345" y="1259"/>
                </a:cubicBezTo>
                <a:cubicBezTo>
                  <a:pt x="338" y="1248"/>
                  <a:pt x="329" y="1239"/>
                  <a:pt x="324" y="1227"/>
                </a:cubicBezTo>
                <a:cubicBezTo>
                  <a:pt x="318" y="1213"/>
                  <a:pt x="320" y="1197"/>
                  <a:pt x="313" y="1184"/>
                </a:cubicBezTo>
                <a:cubicBezTo>
                  <a:pt x="296" y="1154"/>
                  <a:pt x="260" y="1120"/>
                  <a:pt x="228" y="1110"/>
                </a:cubicBezTo>
                <a:cubicBezTo>
                  <a:pt x="195" y="1077"/>
                  <a:pt x="176" y="1035"/>
                  <a:pt x="142" y="1003"/>
                </a:cubicBezTo>
                <a:cubicBezTo>
                  <a:pt x="124" y="957"/>
                  <a:pt x="106" y="916"/>
                  <a:pt x="78" y="875"/>
                </a:cubicBezTo>
                <a:cubicBezTo>
                  <a:pt x="63" y="828"/>
                  <a:pt x="37" y="780"/>
                  <a:pt x="14" y="736"/>
                </a:cubicBezTo>
                <a:cubicBezTo>
                  <a:pt x="5" y="626"/>
                  <a:pt x="0" y="525"/>
                  <a:pt x="25" y="416"/>
                </a:cubicBezTo>
                <a:cubicBezTo>
                  <a:pt x="45" y="329"/>
                  <a:pt x="25" y="395"/>
                  <a:pt x="57" y="299"/>
                </a:cubicBezTo>
                <a:cubicBezTo>
                  <a:pt x="61" y="288"/>
                  <a:pt x="68" y="267"/>
                  <a:pt x="68" y="267"/>
                </a:cubicBezTo>
                <a:cubicBezTo>
                  <a:pt x="64" y="214"/>
                  <a:pt x="61" y="160"/>
                  <a:pt x="57" y="107"/>
                </a:cubicBezTo>
                <a:cubicBezTo>
                  <a:pt x="54" y="71"/>
                  <a:pt x="46" y="0"/>
                  <a:pt x="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01" name="Freeform 9"/>
          <p:cNvSpPr>
            <a:spLocks/>
          </p:cNvSpPr>
          <p:nvPr/>
        </p:nvSpPr>
        <p:spPr bwMode="auto">
          <a:xfrm>
            <a:off x="2362200" y="1219200"/>
            <a:ext cx="4284663" cy="490538"/>
          </a:xfrm>
          <a:custGeom>
            <a:avLst/>
            <a:gdLst>
              <a:gd name="T0" fmla="*/ 0 w 2699"/>
              <a:gd name="T1" fmla="*/ 2147483647 h 309"/>
              <a:gd name="T2" fmla="*/ 2147483647 w 2699"/>
              <a:gd name="T3" fmla="*/ 2147483647 h 309"/>
              <a:gd name="T4" fmla="*/ 2147483647 w 2699"/>
              <a:gd name="T5" fmla="*/ 2147483647 h 309"/>
              <a:gd name="T6" fmla="*/ 2147483647 w 2699"/>
              <a:gd name="T7" fmla="*/ 2147483647 h 309"/>
              <a:gd name="T8" fmla="*/ 2147483647 w 2699"/>
              <a:gd name="T9" fmla="*/ 2147483647 h 309"/>
              <a:gd name="T10" fmla="*/ 2147483647 w 2699"/>
              <a:gd name="T11" fmla="*/ 2147483647 h 309"/>
              <a:gd name="T12" fmla="*/ 2147483647 w 2699"/>
              <a:gd name="T13" fmla="*/ 2147483647 h 309"/>
              <a:gd name="T14" fmla="*/ 2147483647 w 2699"/>
              <a:gd name="T15" fmla="*/ 2147483647 h 309"/>
              <a:gd name="T16" fmla="*/ 2147483647 w 2699"/>
              <a:gd name="T17" fmla="*/ 2147483647 h 309"/>
              <a:gd name="T18" fmla="*/ 2147483647 w 2699"/>
              <a:gd name="T19" fmla="*/ 2147483647 h 309"/>
              <a:gd name="T20" fmla="*/ 2147483647 w 2699"/>
              <a:gd name="T21" fmla="*/ 2147483647 h 309"/>
              <a:gd name="T22" fmla="*/ 2147483647 w 2699"/>
              <a:gd name="T23" fmla="*/ 2147483647 h 309"/>
              <a:gd name="T24" fmla="*/ 2147483647 w 2699"/>
              <a:gd name="T25" fmla="*/ 2147483647 h 309"/>
              <a:gd name="T26" fmla="*/ 2147483647 w 2699"/>
              <a:gd name="T27" fmla="*/ 0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9"/>
              <a:gd name="T43" fmla="*/ 0 h 309"/>
              <a:gd name="T44" fmla="*/ 2699 w 2699"/>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9" h="309">
                <a:moveTo>
                  <a:pt x="0" y="10"/>
                </a:moveTo>
                <a:cubicBezTo>
                  <a:pt x="62" y="31"/>
                  <a:pt x="127" y="32"/>
                  <a:pt x="192" y="42"/>
                </a:cubicBezTo>
                <a:cubicBezTo>
                  <a:pt x="232" y="48"/>
                  <a:pt x="269" y="68"/>
                  <a:pt x="309" y="74"/>
                </a:cubicBezTo>
                <a:cubicBezTo>
                  <a:pt x="441" y="93"/>
                  <a:pt x="359" y="83"/>
                  <a:pt x="555" y="96"/>
                </a:cubicBezTo>
                <a:cubicBezTo>
                  <a:pt x="613" y="115"/>
                  <a:pt x="654" y="139"/>
                  <a:pt x="715" y="149"/>
                </a:cubicBezTo>
                <a:cubicBezTo>
                  <a:pt x="817" y="251"/>
                  <a:pt x="686" y="130"/>
                  <a:pt x="779" y="192"/>
                </a:cubicBezTo>
                <a:cubicBezTo>
                  <a:pt x="828" y="225"/>
                  <a:pt x="791" y="222"/>
                  <a:pt x="843" y="245"/>
                </a:cubicBezTo>
                <a:cubicBezTo>
                  <a:pt x="930" y="283"/>
                  <a:pt x="1027" y="297"/>
                  <a:pt x="1120" y="309"/>
                </a:cubicBezTo>
                <a:cubicBezTo>
                  <a:pt x="1261" y="293"/>
                  <a:pt x="1404" y="305"/>
                  <a:pt x="1547" y="298"/>
                </a:cubicBezTo>
                <a:cubicBezTo>
                  <a:pt x="1660" y="224"/>
                  <a:pt x="1804" y="228"/>
                  <a:pt x="1931" y="202"/>
                </a:cubicBezTo>
                <a:cubicBezTo>
                  <a:pt x="2004" y="154"/>
                  <a:pt x="2103" y="153"/>
                  <a:pt x="2187" y="128"/>
                </a:cubicBezTo>
                <a:cubicBezTo>
                  <a:pt x="2252" y="109"/>
                  <a:pt x="2322" y="75"/>
                  <a:pt x="2389" y="64"/>
                </a:cubicBezTo>
                <a:cubicBezTo>
                  <a:pt x="2436" y="56"/>
                  <a:pt x="2454" y="55"/>
                  <a:pt x="2496" y="42"/>
                </a:cubicBezTo>
                <a:cubicBezTo>
                  <a:pt x="2565" y="22"/>
                  <a:pt x="2626" y="0"/>
                  <a:pt x="2699"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02" name="Freeform 10"/>
          <p:cNvSpPr>
            <a:spLocks/>
          </p:cNvSpPr>
          <p:nvPr/>
        </p:nvSpPr>
        <p:spPr bwMode="auto">
          <a:xfrm>
            <a:off x="2659063" y="1231900"/>
            <a:ext cx="3352800" cy="223838"/>
          </a:xfrm>
          <a:custGeom>
            <a:avLst/>
            <a:gdLst>
              <a:gd name="T0" fmla="*/ 0 w 2112"/>
              <a:gd name="T1" fmla="*/ 2147483647 h 141"/>
              <a:gd name="T2" fmla="*/ 2147483647 w 2112"/>
              <a:gd name="T3" fmla="*/ 2147483647 h 141"/>
              <a:gd name="T4" fmla="*/ 2147483647 w 2112"/>
              <a:gd name="T5" fmla="*/ 2147483647 h 141"/>
              <a:gd name="T6" fmla="*/ 2147483647 w 2112"/>
              <a:gd name="T7" fmla="*/ 2147483647 h 141"/>
              <a:gd name="T8" fmla="*/ 2147483647 w 2112"/>
              <a:gd name="T9" fmla="*/ 2147483647 h 141"/>
              <a:gd name="T10" fmla="*/ 2147483647 w 2112"/>
              <a:gd name="T11" fmla="*/ 2147483647 h 141"/>
              <a:gd name="T12" fmla="*/ 0 60000 65536"/>
              <a:gd name="T13" fmla="*/ 0 60000 65536"/>
              <a:gd name="T14" fmla="*/ 0 60000 65536"/>
              <a:gd name="T15" fmla="*/ 0 60000 65536"/>
              <a:gd name="T16" fmla="*/ 0 60000 65536"/>
              <a:gd name="T17" fmla="*/ 0 60000 65536"/>
              <a:gd name="T18" fmla="*/ 0 w 2112"/>
              <a:gd name="T19" fmla="*/ 0 h 141"/>
              <a:gd name="T20" fmla="*/ 2112 w 21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12" h="141">
                <a:moveTo>
                  <a:pt x="0" y="35"/>
                </a:moveTo>
                <a:cubicBezTo>
                  <a:pt x="352" y="46"/>
                  <a:pt x="489" y="0"/>
                  <a:pt x="736" y="77"/>
                </a:cubicBezTo>
                <a:cubicBezTo>
                  <a:pt x="773" y="115"/>
                  <a:pt x="747" y="96"/>
                  <a:pt x="821" y="120"/>
                </a:cubicBezTo>
                <a:cubicBezTo>
                  <a:pt x="849" y="129"/>
                  <a:pt x="906" y="141"/>
                  <a:pt x="906" y="141"/>
                </a:cubicBezTo>
                <a:cubicBezTo>
                  <a:pt x="1241" y="134"/>
                  <a:pt x="1574" y="120"/>
                  <a:pt x="1909" y="109"/>
                </a:cubicBezTo>
                <a:cubicBezTo>
                  <a:pt x="2017" y="74"/>
                  <a:pt x="1951" y="88"/>
                  <a:pt x="2112" y="8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03" name="Freeform 11"/>
          <p:cNvSpPr>
            <a:spLocks/>
          </p:cNvSpPr>
          <p:nvPr/>
        </p:nvSpPr>
        <p:spPr bwMode="auto">
          <a:xfrm>
            <a:off x="647700" y="1101725"/>
            <a:ext cx="1689100" cy="1641475"/>
          </a:xfrm>
          <a:custGeom>
            <a:avLst/>
            <a:gdLst>
              <a:gd name="T0" fmla="*/ 2147483647 w 1064"/>
              <a:gd name="T1" fmla="*/ 2147483647 h 1034"/>
              <a:gd name="T2" fmla="*/ 2147483647 w 1064"/>
              <a:gd name="T3" fmla="*/ 2147483647 h 1034"/>
              <a:gd name="T4" fmla="*/ 2147483647 w 1064"/>
              <a:gd name="T5" fmla="*/ 2147483647 h 1034"/>
              <a:gd name="T6" fmla="*/ 2147483647 w 1064"/>
              <a:gd name="T7" fmla="*/ 2147483647 h 1034"/>
              <a:gd name="T8" fmla="*/ 2147483647 w 1064"/>
              <a:gd name="T9" fmla="*/ 2147483647 h 1034"/>
              <a:gd name="T10" fmla="*/ 2147483647 w 1064"/>
              <a:gd name="T11" fmla="*/ 2147483647 h 1034"/>
              <a:gd name="T12" fmla="*/ 2147483647 w 1064"/>
              <a:gd name="T13" fmla="*/ 2147483647 h 1034"/>
              <a:gd name="T14" fmla="*/ 2147483647 w 1064"/>
              <a:gd name="T15" fmla="*/ 2147483647 h 1034"/>
              <a:gd name="T16" fmla="*/ 2147483647 w 1064"/>
              <a:gd name="T17" fmla="*/ 2147483647 h 1034"/>
              <a:gd name="T18" fmla="*/ 2147483647 w 1064"/>
              <a:gd name="T19" fmla="*/ 2147483647 h 1034"/>
              <a:gd name="T20" fmla="*/ 2147483647 w 1064"/>
              <a:gd name="T21" fmla="*/ 2147483647 h 1034"/>
              <a:gd name="T22" fmla="*/ 2147483647 w 1064"/>
              <a:gd name="T23" fmla="*/ 2147483647 h 10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4"/>
              <a:gd name="T37" fmla="*/ 0 h 1034"/>
              <a:gd name="T38" fmla="*/ 1064 w 1064"/>
              <a:gd name="T39" fmla="*/ 1034 h 10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4" h="1034">
                <a:moveTo>
                  <a:pt x="1064" y="85"/>
                </a:moveTo>
                <a:cubicBezTo>
                  <a:pt x="817" y="0"/>
                  <a:pt x="540" y="48"/>
                  <a:pt x="285" y="95"/>
                </a:cubicBezTo>
                <a:cubicBezTo>
                  <a:pt x="210" y="174"/>
                  <a:pt x="330" y="52"/>
                  <a:pt x="232" y="138"/>
                </a:cubicBezTo>
                <a:cubicBezTo>
                  <a:pt x="198" y="168"/>
                  <a:pt x="168" y="202"/>
                  <a:pt x="136" y="234"/>
                </a:cubicBezTo>
                <a:cubicBezTo>
                  <a:pt x="127" y="243"/>
                  <a:pt x="114" y="247"/>
                  <a:pt x="104" y="255"/>
                </a:cubicBezTo>
                <a:cubicBezTo>
                  <a:pt x="89" y="268"/>
                  <a:pt x="61" y="298"/>
                  <a:pt x="61" y="298"/>
                </a:cubicBezTo>
                <a:cubicBezTo>
                  <a:pt x="48" y="324"/>
                  <a:pt x="20" y="344"/>
                  <a:pt x="19" y="373"/>
                </a:cubicBezTo>
                <a:cubicBezTo>
                  <a:pt x="14" y="480"/>
                  <a:pt x="0" y="589"/>
                  <a:pt x="93" y="650"/>
                </a:cubicBezTo>
                <a:cubicBezTo>
                  <a:pt x="128" y="701"/>
                  <a:pt x="142" y="677"/>
                  <a:pt x="179" y="725"/>
                </a:cubicBezTo>
                <a:cubicBezTo>
                  <a:pt x="258" y="827"/>
                  <a:pt x="190" y="759"/>
                  <a:pt x="243" y="810"/>
                </a:cubicBezTo>
                <a:cubicBezTo>
                  <a:pt x="255" y="845"/>
                  <a:pt x="258" y="884"/>
                  <a:pt x="275" y="917"/>
                </a:cubicBezTo>
                <a:cubicBezTo>
                  <a:pt x="326" y="1020"/>
                  <a:pt x="401" y="1034"/>
                  <a:pt x="509" y="103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04" name="Freeform 12"/>
          <p:cNvSpPr>
            <a:spLocks/>
          </p:cNvSpPr>
          <p:nvPr/>
        </p:nvSpPr>
        <p:spPr bwMode="auto">
          <a:xfrm>
            <a:off x="6553200" y="1150938"/>
            <a:ext cx="1998663" cy="1558925"/>
          </a:xfrm>
          <a:custGeom>
            <a:avLst/>
            <a:gdLst>
              <a:gd name="T0" fmla="*/ 0 w 1259"/>
              <a:gd name="T1" fmla="*/ 2147483647 h 982"/>
              <a:gd name="T2" fmla="*/ 2147483647 w 1259"/>
              <a:gd name="T3" fmla="*/ 2147483647 h 982"/>
              <a:gd name="T4" fmla="*/ 2147483647 w 1259"/>
              <a:gd name="T5" fmla="*/ 0 h 982"/>
              <a:gd name="T6" fmla="*/ 2147483647 w 1259"/>
              <a:gd name="T7" fmla="*/ 2147483647 h 982"/>
              <a:gd name="T8" fmla="*/ 2147483647 w 1259"/>
              <a:gd name="T9" fmla="*/ 2147483647 h 982"/>
              <a:gd name="T10" fmla="*/ 2147483647 w 1259"/>
              <a:gd name="T11" fmla="*/ 2147483647 h 982"/>
              <a:gd name="T12" fmla="*/ 2147483647 w 1259"/>
              <a:gd name="T13" fmla="*/ 2147483647 h 982"/>
              <a:gd name="T14" fmla="*/ 2147483647 w 1259"/>
              <a:gd name="T15" fmla="*/ 2147483647 h 982"/>
              <a:gd name="T16" fmla="*/ 2147483647 w 1259"/>
              <a:gd name="T17" fmla="*/ 2147483647 h 982"/>
              <a:gd name="T18" fmla="*/ 2147483647 w 1259"/>
              <a:gd name="T19" fmla="*/ 2147483647 h 982"/>
              <a:gd name="T20" fmla="*/ 2147483647 w 1259"/>
              <a:gd name="T21" fmla="*/ 2147483647 h 982"/>
              <a:gd name="T22" fmla="*/ 2147483647 w 1259"/>
              <a:gd name="T23" fmla="*/ 2147483647 h 982"/>
              <a:gd name="T24" fmla="*/ 2147483647 w 1259"/>
              <a:gd name="T25" fmla="*/ 2147483647 h 982"/>
              <a:gd name="T26" fmla="*/ 2147483647 w 1259"/>
              <a:gd name="T27" fmla="*/ 2147483647 h 982"/>
              <a:gd name="T28" fmla="*/ 2147483647 w 1259"/>
              <a:gd name="T29" fmla="*/ 2147483647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9"/>
              <a:gd name="T46" fmla="*/ 0 h 982"/>
              <a:gd name="T47" fmla="*/ 1259 w 1259"/>
              <a:gd name="T48" fmla="*/ 982 h 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9" h="982">
                <a:moveTo>
                  <a:pt x="0" y="43"/>
                </a:moveTo>
                <a:cubicBezTo>
                  <a:pt x="115" y="4"/>
                  <a:pt x="6" y="37"/>
                  <a:pt x="288" y="22"/>
                </a:cubicBezTo>
                <a:cubicBezTo>
                  <a:pt x="345" y="19"/>
                  <a:pt x="462" y="6"/>
                  <a:pt x="523" y="0"/>
                </a:cubicBezTo>
                <a:cubicBezTo>
                  <a:pt x="658" y="4"/>
                  <a:pt x="793" y="4"/>
                  <a:pt x="928" y="11"/>
                </a:cubicBezTo>
                <a:cubicBezTo>
                  <a:pt x="984" y="14"/>
                  <a:pt x="995" y="81"/>
                  <a:pt x="1045" y="96"/>
                </a:cubicBezTo>
                <a:cubicBezTo>
                  <a:pt x="1052" y="103"/>
                  <a:pt x="1058" y="113"/>
                  <a:pt x="1067" y="118"/>
                </a:cubicBezTo>
                <a:cubicBezTo>
                  <a:pt x="1077" y="124"/>
                  <a:pt x="1090" y="121"/>
                  <a:pt x="1099" y="128"/>
                </a:cubicBezTo>
                <a:cubicBezTo>
                  <a:pt x="1117" y="142"/>
                  <a:pt x="1125" y="166"/>
                  <a:pt x="1141" y="182"/>
                </a:cubicBezTo>
                <a:cubicBezTo>
                  <a:pt x="1165" y="252"/>
                  <a:pt x="1165" y="274"/>
                  <a:pt x="1227" y="320"/>
                </a:cubicBezTo>
                <a:cubicBezTo>
                  <a:pt x="1246" y="422"/>
                  <a:pt x="1259" y="433"/>
                  <a:pt x="1237" y="566"/>
                </a:cubicBezTo>
                <a:cubicBezTo>
                  <a:pt x="1229" y="612"/>
                  <a:pt x="1162" y="629"/>
                  <a:pt x="1131" y="662"/>
                </a:cubicBezTo>
                <a:cubicBezTo>
                  <a:pt x="1100" y="753"/>
                  <a:pt x="1106" y="704"/>
                  <a:pt x="1120" y="811"/>
                </a:cubicBezTo>
                <a:cubicBezTo>
                  <a:pt x="1102" y="882"/>
                  <a:pt x="1073" y="886"/>
                  <a:pt x="1013" y="907"/>
                </a:cubicBezTo>
                <a:cubicBezTo>
                  <a:pt x="983" y="937"/>
                  <a:pt x="954" y="952"/>
                  <a:pt x="917" y="971"/>
                </a:cubicBezTo>
                <a:cubicBezTo>
                  <a:pt x="907" y="976"/>
                  <a:pt x="885" y="982"/>
                  <a:pt x="885" y="982"/>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05" name="Freeform 13"/>
          <p:cNvSpPr>
            <a:spLocks/>
          </p:cNvSpPr>
          <p:nvPr/>
        </p:nvSpPr>
        <p:spPr bwMode="auto">
          <a:xfrm>
            <a:off x="879475" y="1371600"/>
            <a:ext cx="2597150" cy="728663"/>
          </a:xfrm>
          <a:custGeom>
            <a:avLst/>
            <a:gdLst>
              <a:gd name="T0" fmla="*/ 2147483647 w 1636"/>
              <a:gd name="T1" fmla="*/ 2147483647 h 459"/>
              <a:gd name="T2" fmla="*/ 2147483647 w 1636"/>
              <a:gd name="T3" fmla="*/ 2147483647 h 459"/>
              <a:gd name="T4" fmla="*/ 2147483647 w 1636"/>
              <a:gd name="T5" fmla="*/ 2147483647 h 459"/>
              <a:gd name="T6" fmla="*/ 2147483647 w 1636"/>
              <a:gd name="T7" fmla="*/ 2147483647 h 459"/>
              <a:gd name="T8" fmla="*/ 2147483647 w 1636"/>
              <a:gd name="T9" fmla="*/ 2147483647 h 459"/>
              <a:gd name="T10" fmla="*/ 2147483647 w 1636"/>
              <a:gd name="T11" fmla="*/ 2147483647 h 459"/>
              <a:gd name="T12" fmla="*/ 2147483647 w 1636"/>
              <a:gd name="T13" fmla="*/ 2147483647 h 459"/>
              <a:gd name="T14" fmla="*/ 2147483647 w 1636"/>
              <a:gd name="T15" fmla="*/ 2147483647 h 459"/>
              <a:gd name="T16" fmla="*/ 2147483647 w 1636"/>
              <a:gd name="T17" fmla="*/ 2147483647 h 459"/>
              <a:gd name="T18" fmla="*/ 2147483647 w 1636"/>
              <a:gd name="T19" fmla="*/ 0 h 459"/>
              <a:gd name="T20" fmla="*/ 2147483647 w 1636"/>
              <a:gd name="T21" fmla="*/ 2147483647 h 459"/>
              <a:gd name="T22" fmla="*/ 2147483647 w 1636"/>
              <a:gd name="T23" fmla="*/ 2147483647 h 459"/>
              <a:gd name="T24" fmla="*/ 2147483647 w 1636"/>
              <a:gd name="T25" fmla="*/ 2147483647 h 459"/>
              <a:gd name="T26" fmla="*/ 2147483647 w 1636"/>
              <a:gd name="T27" fmla="*/ 2147483647 h 459"/>
              <a:gd name="T28" fmla="*/ 2147483647 w 1636"/>
              <a:gd name="T29" fmla="*/ 2147483647 h 459"/>
              <a:gd name="T30" fmla="*/ 2147483647 w 1636"/>
              <a:gd name="T31" fmla="*/ 2147483647 h 459"/>
              <a:gd name="T32" fmla="*/ 2147483647 w 1636"/>
              <a:gd name="T33" fmla="*/ 2147483647 h 459"/>
              <a:gd name="T34" fmla="*/ 2147483647 w 1636"/>
              <a:gd name="T35" fmla="*/ 2147483647 h 459"/>
              <a:gd name="T36" fmla="*/ 2147483647 w 1636"/>
              <a:gd name="T37" fmla="*/ 2147483647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6"/>
              <a:gd name="T58" fmla="*/ 0 h 459"/>
              <a:gd name="T59" fmla="*/ 1636 w 1636"/>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6" h="459">
                <a:moveTo>
                  <a:pt x="1622" y="235"/>
                </a:moveTo>
                <a:cubicBezTo>
                  <a:pt x="1570" y="181"/>
                  <a:pt x="1636" y="243"/>
                  <a:pt x="1569" y="203"/>
                </a:cubicBezTo>
                <a:cubicBezTo>
                  <a:pt x="1560" y="198"/>
                  <a:pt x="1556" y="186"/>
                  <a:pt x="1547" y="181"/>
                </a:cubicBezTo>
                <a:cubicBezTo>
                  <a:pt x="1527" y="171"/>
                  <a:pt x="1505" y="166"/>
                  <a:pt x="1483" y="160"/>
                </a:cubicBezTo>
                <a:cubicBezTo>
                  <a:pt x="1469" y="156"/>
                  <a:pt x="1455" y="153"/>
                  <a:pt x="1441" y="149"/>
                </a:cubicBezTo>
                <a:cubicBezTo>
                  <a:pt x="1420" y="143"/>
                  <a:pt x="1377" y="128"/>
                  <a:pt x="1377" y="128"/>
                </a:cubicBezTo>
                <a:cubicBezTo>
                  <a:pt x="1284" y="39"/>
                  <a:pt x="1042" y="77"/>
                  <a:pt x="971" y="75"/>
                </a:cubicBezTo>
                <a:cubicBezTo>
                  <a:pt x="899" y="67"/>
                  <a:pt x="846" y="55"/>
                  <a:pt x="779" y="32"/>
                </a:cubicBezTo>
                <a:cubicBezTo>
                  <a:pt x="693" y="3"/>
                  <a:pt x="801" y="39"/>
                  <a:pt x="715" y="11"/>
                </a:cubicBezTo>
                <a:cubicBezTo>
                  <a:pt x="704" y="7"/>
                  <a:pt x="683" y="0"/>
                  <a:pt x="683" y="0"/>
                </a:cubicBezTo>
                <a:cubicBezTo>
                  <a:pt x="530" y="4"/>
                  <a:pt x="378" y="5"/>
                  <a:pt x="225" y="11"/>
                </a:cubicBezTo>
                <a:cubicBezTo>
                  <a:pt x="206" y="12"/>
                  <a:pt x="125" y="38"/>
                  <a:pt x="118" y="43"/>
                </a:cubicBezTo>
                <a:cubicBezTo>
                  <a:pt x="97" y="57"/>
                  <a:pt x="54" y="85"/>
                  <a:pt x="54" y="85"/>
                </a:cubicBezTo>
                <a:cubicBezTo>
                  <a:pt x="0" y="167"/>
                  <a:pt x="19" y="282"/>
                  <a:pt x="33" y="373"/>
                </a:cubicBezTo>
                <a:cubicBezTo>
                  <a:pt x="36" y="394"/>
                  <a:pt x="113" y="432"/>
                  <a:pt x="139" y="459"/>
                </a:cubicBezTo>
                <a:cubicBezTo>
                  <a:pt x="189" y="453"/>
                  <a:pt x="240" y="450"/>
                  <a:pt x="289" y="437"/>
                </a:cubicBezTo>
                <a:cubicBezTo>
                  <a:pt x="311" y="431"/>
                  <a:pt x="332" y="423"/>
                  <a:pt x="353" y="416"/>
                </a:cubicBezTo>
                <a:cubicBezTo>
                  <a:pt x="365" y="412"/>
                  <a:pt x="372" y="397"/>
                  <a:pt x="385" y="395"/>
                </a:cubicBezTo>
                <a:cubicBezTo>
                  <a:pt x="427" y="389"/>
                  <a:pt x="470" y="395"/>
                  <a:pt x="513" y="39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06" name="Freeform 14"/>
          <p:cNvSpPr>
            <a:spLocks/>
          </p:cNvSpPr>
          <p:nvPr/>
        </p:nvSpPr>
        <p:spPr bwMode="auto">
          <a:xfrm>
            <a:off x="5791200" y="1320800"/>
            <a:ext cx="2501900" cy="711200"/>
          </a:xfrm>
          <a:custGeom>
            <a:avLst/>
            <a:gdLst>
              <a:gd name="T0" fmla="*/ 0 w 1576"/>
              <a:gd name="T1" fmla="*/ 2147483647 h 448"/>
              <a:gd name="T2" fmla="*/ 2147483647 w 1576"/>
              <a:gd name="T3" fmla="*/ 2147483647 h 448"/>
              <a:gd name="T4" fmla="*/ 2147483647 w 1576"/>
              <a:gd name="T5" fmla="*/ 2147483647 h 448"/>
              <a:gd name="T6" fmla="*/ 2147483647 w 1576"/>
              <a:gd name="T7" fmla="*/ 2147483647 h 448"/>
              <a:gd name="T8" fmla="*/ 2147483647 w 1576"/>
              <a:gd name="T9" fmla="*/ 2147483647 h 448"/>
              <a:gd name="T10" fmla="*/ 2147483647 w 1576"/>
              <a:gd name="T11" fmla="*/ 2147483647 h 448"/>
              <a:gd name="T12" fmla="*/ 2147483647 w 1576"/>
              <a:gd name="T13" fmla="*/ 0 h 448"/>
              <a:gd name="T14" fmla="*/ 2147483647 w 1576"/>
              <a:gd name="T15" fmla="*/ 2147483647 h 448"/>
              <a:gd name="T16" fmla="*/ 2147483647 w 1576"/>
              <a:gd name="T17" fmla="*/ 2147483647 h 448"/>
              <a:gd name="T18" fmla="*/ 2147483647 w 1576"/>
              <a:gd name="T19" fmla="*/ 2147483647 h 448"/>
              <a:gd name="T20" fmla="*/ 2147483647 w 1576"/>
              <a:gd name="T21" fmla="*/ 2147483647 h 448"/>
              <a:gd name="T22" fmla="*/ 2147483647 w 1576"/>
              <a:gd name="T23" fmla="*/ 2147483647 h 448"/>
              <a:gd name="T24" fmla="*/ 2147483647 w 1576"/>
              <a:gd name="T25" fmla="*/ 2147483647 h 448"/>
              <a:gd name="T26" fmla="*/ 2147483647 w 1576"/>
              <a:gd name="T27" fmla="*/ 2147483647 h 448"/>
              <a:gd name="T28" fmla="*/ 2147483647 w 1576"/>
              <a:gd name="T29" fmla="*/ 2147483647 h 448"/>
              <a:gd name="T30" fmla="*/ 2147483647 w 1576"/>
              <a:gd name="T31" fmla="*/ 2147483647 h 448"/>
              <a:gd name="T32" fmla="*/ 2147483647 w 1576"/>
              <a:gd name="T33" fmla="*/ 2147483647 h 448"/>
              <a:gd name="T34" fmla="*/ 2147483647 w 1576"/>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6"/>
              <a:gd name="T55" fmla="*/ 0 h 448"/>
              <a:gd name="T56" fmla="*/ 1576 w 1576"/>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6" h="448">
                <a:moveTo>
                  <a:pt x="0" y="203"/>
                </a:moveTo>
                <a:cubicBezTo>
                  <a:pt x="21" y="196"/>
                  <a:pt x="43" y="188"/>
                  <a:pt x="64" y="181"/>
                </a:cubicBezTo>
                <a:cubicBezTo>
                  <a:pt x="75" y="177"/>
                  <a:pt x="96" y="171"/>
                  <a:pt x="96" y="171"/>
                </a:cubicBezTo>
                <a:cubicBezTo>
                  <a:pt x="135" y="130"/>
                  <a:pt x="192" y="133"/>
                  <a:pt x="245" y="117"/>
                </a:cubicBezTo>
                <a:cubicBezTo>
                  <a:pt x="303" y="99"/>
                  <a:pt x="347" y="73"/>
                  <a:pt x="405" y="53"/>
                </a:cubicBezTo>
                <a:cubicBezTo>
                  <a:pt x="462" y="33"/>
                  <a:pt x="526" y="46"/>
                  <a:pt x="587" y="43"/>
                </a:cubicBezTo>
                <a:cubicBezTo>
                  <a:pt x="770" y="11"/>
                  <a:pt x="744" y="10"/>
                  <a:pt x="1003" y="0"/>
                </a:cubicBezTo>
                <a:cubicBezTo>
                  <a:pt x="1117" y="4"/>
                  <a:pt x="1230" y="5"/>
                  <a:pt x="1344" y="11"/>
                </a:cubicBezTo>
                <a:cubicBezTo>
                  <a:pt x="1372" y="12"/>
                  <a:pt x="1403" y="10"/>
                  <a:pt x="1429" y="21"/>
                </a:cubicBezTo>
                <a:cubicBezTo>
                  <a:pt x="1439" y="26"/>
                  <a:pt x="1432" y="45"/>
                  <a:pt x="1440" y="53"/>
                </a:cubicBezTo>
                <a:cubicBezTo>
                  <a:pt x="1448" y="61"/>
                  <a:pt x="1461" y="60"/>
                  <a:pt x="1472" y="64"/>
                </a:cubicBezTo>
                <a:cubicBezTo>
                  <a:pt x="1504" y="96"/>
                  <a:pt x="1512" y="123"/>
                  <a:pt x="1536" y="160"/>
                </a:cubicBezTo>
                <a:cubicBezTo>
                  <a:pt x="1540" y="210"/>
                  <a:pt x="1538" y="260"/>
                  <a:pt x="1547" y="309"/>
                </a:cubicBezTo>
                <a:cubicBezTo>
                  <a:pt x="1549" y="319"/>
                  <a:pt x="1567" y="321"/>
                  <a:pt x="1568" y="331"/>
                </a:cubicBezTo>
                <a:cubicBezTo>
                  <a:pt x="1576" y="404"/>
                  <a:pt x="1538" y="413"/>
                  <a:pt x="1483" y="427"/>
                </a:cubicBezTo>
                <a:cubicBezTo>
                  <a:pt x="1383" y="417"/>
                  <a:pt x="1283" y="410"/>
                  <a:pt x="1184" y="395"/>
                </a:cubicBezTo>
                <a:cubicBezTo>
                  <a:pt x="1121" y="373"/>
                  <a:pt x="1055" y="385"/>
                  <a:pt x="992" y="405"/>
                </a:cubicBezTo>
                <a:cubicBezTo>
                  <a:pt x="971" y="419"/>
                  <a:pt x="928" y="448"/>
                  <a:pt x="928" y="44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07" name="Freeform 15"/>
          <p:cNvSpPr>
            <a:spLocks/>
          </p:cNvSpPr>
          <p:nvPr/>
        </p:nvSpPr>
        <p:spPr bwMode="auto">
          <a:xfrm>
            <a:off x="4557713" y="4284663"/>
            <a:ext cx="708025" cy="795337"/>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08" name="Freeform 16"/>
          <p:cNvSpPr>
            <a:spLocks/>
          </p:cNvSpPr>
          <p:nvPr/>
        </p:nvSpPr>
        <p:spPr bwMode="auto">
          <a:xfrm flipH="1">
            <a:off x="3657600" y="4191000"/>
            <a:ext cx="747713" cy="795338"/>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09" name="Freeform 17"/>
          <p:cNvSpPr>
            <a:spLocks/>
          </p:cNvSpPr>
          <p:nvPr/>
        </p:nvSpPr>
        <p:spPr bwMode="auto">
          <a:xfrm>
            <a:off x="5181600" y="4246563"/>
            <a:ext cx="358775" cy="2324100"/>
          </a:xfrm>
          <a:custGeom>
            <a:avLst/>
            <a:gdLst>
              <a:gd name="T0" fmla="*/ 2147483647 w 226"/>
              <a:gd name="T1" fmla="*/ 2147483647 h 1464"/>
              <a:gd name="T2" fmla="*/ 2147483647 w 226"/>
              <a:gd name="T3" fmla="*/ 2147483647 h 1464"/>
              <a:gd name="T4" fmla="*/ 2147483647 w 226"/>
              <a:gd name="T5" fmla="*/ 2147483647 h 1464"/>
              <a:gd name="T6" fmla="*/ 2147483647 w 226"/>
              <a:gd name="T7" fmla="*/ 2147483647 h 1464"/>
              <a:gd name="T8" fmla="*/ 2147483647 w 226"/>
              <a:gd name="T9" fmla="*/ 2147483647 h 1464"/>
              <a:gd name="T10" fmla="*/ 2147483647 w 226"/>
              <a:gd name="T11" fmla="*/ 2147483647 h 1464"/>
              <a:gd name="T12" fmla="*/ 2147483647 w 226"/>
              <a:gd name="T13" fmla="*/ 2147483647 h 1464"/>
              <a:gd name="T14" fmla="*/ 2147483647 w 226"/>
              <a:gd name="T15" fmla="*/ 2147483647 h 1464"/>
              <a:gd name="T16" fmla="*/ 2147483647 w 226"/>
              <a:gd name="T17" fmla="*/ 2147483647 h 1464"/>
              <a:gd name="T18" fmla="*/ 2147483647 w 226"/>
              <a:gd name="T19" fmla="*/ 2147483647 h 1464"/>
              <a:gd name="T20" fmla="*/ 2147483647 w 226"/>
              <a:gd name="T21" fmla="*/ 2147483647 h 1464"/>
              <a:gd name="T22" fmla="*/ 2147483647 w 226"/>
              <a:gd name="T23" fmla="*/ 2147483647 h 1464"/>
              <a:gd name="T24" fmla="*/ 2147483647 w 226"/>
              <a:gd name="T25" fmla="*/ 2147483647 h 1464"/>
              <a:gd name="T26" fmla="*/ 0 w 226"/>
              <a:gd name="T27" fmla="*/ 2147483647 h 1464"/>
              <a:gd name="T28" fmla="*/ 2147483647 w 226"/>
              <a:gd name="T29" fmla="*/ 2147483647 h 1464"/>
              <a:gd name="T30" fmla="*/ 2147483647 w 226"/>
              <a:gd name="T31" fmla="*/ 2147483647 h 1464"/>
              <a:gd name="T32" fmla="*/ 2147483647 w 226"/>
              <a:gd name="T33" fmla="*/ 2147483647 h 1464"/>
              <a:gd name="T34" fmla="*/ 2147483647 w 226"/>
              <a:gd name="T35" fmla="*/ 2147483647 h 1464"/>
              <a:gd name="T36" fmla="*/ 2147483647 w 226"/>
              <a:gd name="T37" fmla="*/ 2147483647 h 1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1464"/>
              <a:gd name="T59" fmla="*/ 226 w 226"/>
              <a:gd name="T60" fmla="*/ 1464 h 1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1464">
                <a:moveTo>
                  <a:pt x="21" y="34"/>
                </a:moveTo>
                <a:cubicBezTo>
                  <a:pt x="32" y="31"/>
                  <a:pt x="43" y="30"/>
                  <a:pt x="53" y="24"/>
                </a:cubicBezTo>
                <a:cubicBezTo>
                  <a:pt x="62" y="19"/>
                  <a:pt x="65" y="4"/>
                  <a:pt x="75" y="2"/>
                </a:cubicBezTo>
                <a:cubicBezTo>
                  <a:pt x="89" y="0"/>
                  <a:pt x="166" y="32"/>
                  <a:pt x="171" y="34"/>
                </a:cubicBezTo>
                <a:cubicBezTo>
                  <a:pt x="226" y="92"/>
                  <a:pt x="217" y="212"/>
                  <a:pt x="160" y="269"/>
                </a:cubicBezTo>
                <a:cubicBezTo>
                  <a:pt x="151" y="278"/>
                  <a:pt x="138" y="282"/>
                  <a:pt x="128" y="290"/>
                </a:cubicBezTo>
                <a:cubicBezTo>
                  <a:pt x="120" y="296"/>
                  <a:pt x="114" y="305"/>
                  <a:pt x="107" y="312"/>
                </a:cubicBezTo>
                <a:cubicBezTo>
                  <a:pt x="120" y="425"/>
                  <a:pt x="107" y="366"/>
                  <a:pt x="139" y="461"/>
                </a:cubicBezTo>
                <a:cubicBezTo>
                  <a:pt x="146" y="482"/>
                  <a:pt x="160" y="525"/>
                  <a:pt x="160" y="525"/>
                </a:cubicBezTo>
                <a:cubicBezTo>
                  <a:pt x="137" y="591"/>
                  <a:pt x="58" y="615"/>
                  <a:pt x="11" y="664"/>
                </a:cubicBezTo>
                <a:cubicBezTo>
                  <a:pt x="14" y="682"/>
                  <a:pt x="29" y="772"/>
                  <a:pt x="43" y="781"/>
                </a:cubicBezTo>
                <a:cubicBezTo>
                  <a:pt x="83" y="808"/>
                  <a:pt x="66" y="793"/>
                  <a:pt x="96" y="824"/>
                </a:cubicBezTo>
                <a:cubicBezTo>
                  <a:pt x="92" y="874"/>
                  <a:pt x="97" y="925"/>
                  <a:pt x="85" y="973"/>
                </a:cubicBezTo>
                <a:cubicBezTo>
                  <a:pt x="84" y="978"/>
                  <a:pt x="15" y="1027"/>
                  <a:pt x="0" y="1037"/>
                </a:cubicBezTo>
                <a:cubicBezTo>
                  <a:pt x="8" y="1093"/>
                  <a:pt x="4" y="1128"/>
                  <a:pt x="43" y="1165"/>
                </a:cubicBezTo>
                <a:cubicBezTo>
                  <a:pt x="61" y="1221"/>
                  <a:pt x="66" y="1282"/>
                  <a:pt x="21" y="1325"/>
                </a:cubicBezTo>
                <a:cubicBezTo>
                  <a:pt x="25" y="1357"/>
                  <a:pt x="24" y="1390"/>
                  <a:pt x="32" y="1421"/>
                </a:cubicBezTo>
                <a:cubicBezTo>
                  <a:pt x="35" y="1433"/>
                  <a:pt x="43" y="1445"/>
                  <a:pt x="53" y="1453"/>
                </a:cubicBezTo>
                <a:cubicBezTo>
                  <a:pt x="62" y="1460"/>
                  <a:pt x="85" y="1464"/>
                  <a:pt x="85" y="146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10" name="Freeform 18"/>
          <p:cNvSpPr>
            <a:spLocks/>
          </p:cNvSpPr>
          <p:nvPr/>
        </p:nvSpPr>
        <p:spPr bwMode="auto">
          <a:xfrm>
            <a:off x="3421063" y="4216400"/>
            <a:ext cx="269875" cy="2420938"/>
          </a:xfrm>
          <a:custGeom>
            <a:avLst/>
            <a:gdLst>
              <a:gd name="T0" fmla="*/ 2147483647 w 170"/>
              <a:gd name="T1" fmla="*/ 0 h 1525"/>
              <a:gd name="T2" fmla="*/ 2147483647 w 170"/>
              <a:gd name="T3" fmla="*/ 2147483647 h 1525"/>
              <a:gd name="T4" fmla="*/ 0 w 170"/>
              <a:gd name="T5" fmla="*/ 2147483647 h 1525"/>
              <a:gd name="T6" fmla="*/ 2147483647 w 170"/>
              <a:gd name="T7" fmla="*/ 2147483647 h 1525"/>
              <a:gd name="T8" fmla="*/ 2147483647 w 170"/>
              <a:gd name="T9" fmla="*/ 2147483647 h 1525"/>
              <a:gd name="T10" fmla="*/ 2147483647 w 170"/>
              <a:gd name="T11" fmla="*/ 2147483647 h 1525"/>
              <a:gd name="T12" fmla="*/ 2147483647 w 170"/>
              <a:gd name="T13" fmla="*/ 2147483647 h 1525"/>
              <a:gd name="T14" fmla="*/ 2147483647 w 170"/>
              <a:gd name="T15" fmla="*/ 2147483647 h 1525"/>
              <a:gd name="T16" fmla="*/ 2147483647 w 170"/>
              <a:gd name="T17" fmla="*/ 2147483647 h 1525"/>
              <a:gd name="T18" fmla="*/ 2147483647 w 170"/>
              <a:gd name="T19" fmla="*/ 2147483647 h 1525"/>
              <a:gd name="T20" fmla="*/ 2147483647 w 170"/>
              <a:gd name="T21" fmla="*/ 2147483647 h 1525"/>
              <a:gd name="T22" fmla="*/ 2147483647 w 170"/>
              <a:gd name="T23" fmla="*/ 2147483647 h 1525"/>
              <a:gd name="T24" fmla="*/ 2147483647 w 170"/>
              <a:gd name="T25" fmla="*/ 2147483647 h 1525"/>
              <a:gd name="T26" fmla="*/ 2147483647 w 170"/>
              <a:gd name="T27" fmla="*/ 2147483647 h 1525"/>
              <a:gd name="T28" fmla="*/ 2147483647 w 170"/>
              <a:gd name="T29" fmla="*/ 2147483647 h 1525"/>
              <a:gd name="T30" fmla="*/ 2147483647 w 170"/>
              <a:gd name="T31" fmla="*/ 2147483647 h 1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1525"/>
              <a:gd name="T50" fmla="*/ 170 w 170"/>
              <a:gd name="T51" fmla="*/ 1525 h 15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1525">
                <a:moveTo>
                  <a:pt x="149" y="0"/>
                </a:moveTo>
                <a:cubicBezTo>
                  <a:pt x="90" y="12"/>
                  <a:pt x="54" y="22"/>
                  <a:pt x="10" y="64"/>
                </a:cubicBezTo>
                <a:cubicBezTo>
                  <a:pt x="7" y="75"/>
                  <a:pt x="0" y="85"/>
                  <a:pt x="0" y="96"/>
                </a:cubicBezTo>
                <a:cubicBezTo>
                  <a:pt x="0" y="132"/>
                  <a:pt x="1" y="168"/>
                  <a:pt x="10" y="203"/>
                </a:cubicBezTo>
                <a:cubicBezTo>
                  <a:pt x="15" y="225"/>
                  <a:pt x="69" y="250"/>
                  <a:pt x="85" y="267"/>
                </a:cubicBezTo>
                <a:cubicBezTo>
                  <a:pt x="97" y="337"/>
                  <a:pt x="105" y="347"/>
                  <a:pt x="85" y="427"/>
                </a:cubicBezTo>
                <a:cubicBezTo>
                  <a:pt x="82" y="439"/>
                  <a:pt x="69" y="447"/>
                  <a:pt x="64" y="459"/>
                </a:cubicBezTo>
                <a:cubicBezTo>
                  <a:pt x="55" y="480"/>
                  <a:pt x="42" y="523"/>
                  <a:pt x="42" y="523"/>
                </a:cubicBezTo>
                <a:cubicBezTo>
                  <a:pt x="47" y="617"/>
                  <a:pt x="16" y="754"/>
                  <a:pt x="128" y="789"/>
                </a:cubicBezTo>
                <a:cubicBezTo>
                  <a:pt x="142" y="834"/>
                  <a:pt x="161" y="869"/>
                  <a:pt x="170" y="917"/>
                </a:cubicBezTo>
                <a:cubicBezTo>
                  <a:pt x="160" y="1007"/>
                  <a:pt x="169" y="1003"/>
                  <a:pt x="106" y="1045"/>
                </a:cubicBezTo>
                <a:cubicBezTo>
                  <a:pt x="91" y="1094"/>
                  <a:pt x="90" y="1081"/>
                  <a:pt x="106" y="1152"/>
                </a:cubicBezTo>
                <a:cubicBezTo>
                  <a:pt x="111" y="1174"/>
                  <a:pt x="128" y="1216"/>
                  <a:pt x="128" y="1216"/>
                </a:cubicBezTo>
                <a:cubicBezTo>
                  <a:pt x="115" y="1373"/>
                  <a:pt x="119" y="1308"/>
                  <a:pt x="85" y="1408"/>
                </a:cubicBezTo>
                <a:cubicBezTo>
                  <a:pt x="92" y="1429"/>
                  <a:pt x="99" y="1451"/>
                  <a:pt x="106" y="1472"/>
                </a:cubicBezTo>
                <a:cubicBezTo>
                  <a:pt x="112" y="1489"/>
                  <a:pt x="96" y="1525"/>
                  <a:pt x="96" y="152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11" name="Freeform 19"/>
          <p:cNvSpPr>
            <a:spLocks/>
          </p:cNvSpPr>
          <p:nvPr/>
        </p:nvSpPr>
        <p:spPr bwMode="auto">
          <a:xfrm>
            <a:off x="5265738" y="1468438"/>
            <a:ext cx="2760662" cy="5210175"/>
          </a:xfrm>
          <a:custGeom>
            <a:avLst/>
            <a:gdLst>
              <a:gd name="T0" fmla="*/ 0 w 1739"/>
              <a:gd name="T1" fmla="*/ 2147483647 h 3282"/>
              <a:gd name="T2" fmla="*/ 2147483647 w 1739"/>
              <a:gd name="T3" fmla="*/ 2147483647 h 3282"/>
              <a:gd name="T4" fmla="*/ 2147483647 w 1739"/>
              <a:gd name="T5" fmla="*/ 2147483647 h 3282"/>
              <a:gd name="T6" fmla="*/ 2147483647 w 1739"/>
              <a:gd name="T7" fmla="*/ 2147483647 h 3282"/>
              <a:gd name="T8" fmla="*/ 2147483647 w 1739"/>
              <a:gd name="T9" fmla="*/ 2147483647 h 3282"/>
              <a:gd name="T10" fmla="*/ 2147483647 w 1739"/>
              <a:gd name="T11" fmla="*/ 2147483647 h 3282"/>
              <a:gd name="T12" fmla="*/ 2147483647 w 1739"/>
              <a:gd name="T13" fmla="*/ 2147483647 h 3282"/>
              <a:gd name="T14" fmla="*/ 2147483647 w 1739"/>
              <a:gd name="T15" fmla="*/ 2147483647 h 3282"/>
              <a:gd name="T16" fmla="*/ 2147483647 w 1739"/>
              <a:gd name="T17" fmla="*/ 2147483647 h 3282"/>
              <a:gd name="T18" fmla="*/ 2147483647 w 1739"/>
              <a:gd name="T19" fmla="*/ 2147483647 h 3282"/>
              <a:gd name="T20" fmla="*/ 2147483647 w 1739"/>
              <a:gd name="T21" fmla="*/ 2147483647 h 3282"/>
              <a:gd name="T22" fmla="*/ 2147483647 w 1739"/>
              <a:gd name="T23" fmla="*/ 2147483647 h 3282"/>
              <a:gd name="T24" fmla="*/ 2147483647 w 1739"/>
              <a:gd name="T25" fmla="*/ 2147483647 h 3282"/>
              <a:gd name="T26" fmla="*/ 2147483647 w 1739"/>
              <a:gd name="T27" fmla="*/ 2147483647 h 3282"/>
              <a:gd name="T28" fmla="*/ 2147483647 w 1739"/>
              <a:gd name="T29" fmla="*/ 2147483647 h 3282"/>
              <a:gd name="T30" fmla="*/ 2147483647 w 1739"/>
              <a:gd name="T31" fmla="*/ 2147483647 h 3282"/>
              <a:gd name="T32" fmla="*/ 2147483647 w 1739"/>
              <a:gd name="T33" fmla="*/ 2147483647 h 3282"/>
              <a:gd name="T34" fmla="*/ 2147483647 w 1739"/>
              <a:gd name="T35" fmla="*/ 2147483647 h 3282"/>
              <a:gd name="T36" fmla="*/ 2147483647 w 1739"/>
              <a:gd name="T37" fmla="*/ 2147483647 h 3282"/>
              <a:gd name="T38" fmla="*/ 2147483647 w 1739"/>
              <a:gd name="T39" fmla="*/ 2147483647 h 3282"/>
              <a:gd name="T40" fmla="*/ 2147483647 w 1739"/>
              <a:gd name="T41" fmla="*/ 2147483647 h 3282"/>
              <a:gd name="T42" fmla="*/ 2147483647 w 1739"/>
              <a:gd name="T43" fmla="*/ 2147483647 h 3282"/>
              <a:gd name="T44" fmla="*/ 2147483647 w 1739"/>
              <a:gd name="T45" fmla="*/ 2147483647 h 3282"/>
              <a:gd name="T46" fmla="*/ 2147483647 w 1739"/>
              <a:gd name="T47" fmla="*/ 2147483647 h 3282"/>
              <a:gd name="T48" fmla="*/ 2147483647 w 1739"/>
              <a:gd name="T49" fmla="*/ 2147483647 h 3282"/>
              <a:gd name="T50" fmla="*/ 2147483647 w 1739"/>
              <a:gd name="T51" fmla="*/ 2147483647 h 3282"/>
              <a:gd name="T52" fmla="*/ 2147483647 w 1739"/>
              <a:gd name="T53" fmla="*/ 2147483647 h 3282"/>
              <a:gd name="T54" fmla="*/ 2147483647 w 1739"/>
              <a:gd name="T55" fmla="*/ 2147483647 h 3282"/>
              <a:gd name="T56" fmla="*/ 2147483647 w 1739"/>
              <a:gd name="T57" fmla="*/ 2147483647 h 3282"/>
              <a:gd name="T58" fmla="*/ 2147483647 w 1739"/>
              <a:gd name="T59" fmla="*/ 2147483647 h 3282"/>
              <a:gd name="T60" fmla="*/ 2147483647 w 1739"/>
              <a:gd name="T61" fmla="*/ 2147483647 h 3282"/>
              <a:gd name="T62" fmla="*/ 2147483647 w 1739"/>
              <a:gd name="T63" fmla="*/ 2147483647 h 3282"/>
              <a:gd name="T64" fmla="*/ 2147483647 w 1739"/>
              <a:gd name="T65" fmla="*/ 2147483647 h 3282"/>
              <a:gd name="T66" fmla="*/ 2147483647 w 1739"/>
              <a:gd name="T67" fmla="*/ 2147483647 h 3282"/>
              <a:gd name="T68" fmla="*/ 2147483647 w 1739"/>
              <a:gd name="T69" fmla="*/ 2147483647 h 3282"/>
              <a:gd name="T70" fmla="*/ 2147483647 w 1739"/>
              <a:gd name="T71" fmla="*/ 2147483647 h 3282"/>
              <a:gd name="T72" fmla="*/ 2147483647 w 1739"/>
              <a:gd name="T73" fmla="*/ 2147483647 h 3282"/>
              <a:gd name="T74" fmla="*/ 2147483647 w 1739"/>
              <a:gd name="T75" fmla="*/ 2147483647 h 3282"/>
              <a:gd name="T76" fmla="*/ 2147483647 w 1739"/>
              <a:gd name="T77" fmla="*/ 2147483647 h 3282"/>
              <a:gd name="T78" fmla="*/ 2147483647 w 1739"/>
              <a:gd name="T79" fmla="*/ 2147483647 h 3282"/>
              <a:gd name="T80" fmla="*/ 2147483647 w 1739"/>
              <a:gd name="T81" fmla="*/ 2147483647 h 3282"/>
              <a:gd name="T82" fmla="*/ 2147483647 w 1739"/>
              <a:gd name="T83" fmla="*/ 2147483647 h 3282"/>
              <a:gd name="T84" fmla="*/ 2147483647 w 1739"/>
              <a:gd name="T85" fmla="*/ 2147483647 h 3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282"/>
              <a:gd name="T131" fmla="*/ 1739 w 1739"/>
              <a:gd name="T132" fmla="*/ 3282 h 3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282">
                <a:moveTo>
                  <a:pt x="0" y="3224"/>
                </a:moveTo>
                <a:cubicBezTo>
                  <a:pt x="73" y="3239"/>
                  <a:pt x="40" y="3230"/>
                  <a:pt x="118" y="3256"/>
                </a:cubicBezTo>
                <a:cubicBezTo>
                  <a:pt x="129" y="3260"/>
                  <a:pt x="150" y="3267"/>
                  <a:pt x="150" y="3267"/>
                </a:cubicBezTo>
                <a:cubicBezTo>
                  <a:pt x="174" y="3265"/>
                  <a:pt x="277" y="3276"/>
                  <a:pt x="310" y="3235"/>
                </a:cubicBezTo>
                <a:cubicBezTo>
                  <a:pt x="405" y="3115"/>
                  <a:pt x="237" y="3282"/>
                  <a:pt x="342" y="3182"/>
                </a:cubicBezTo>
                <a:cubicBezTo>
                  <a:pt x="349" y="3161"/>
                  <a:pt x="356" y="3139"/>
                  <a:pt x="363" y="3118"/>
                </a:cubicBezTo>
                <a:cubicBezTo>
                  <a:pt x="370" y="3097"/>
                  <a:pt x="356" y="3075"/>
                  <a:pt x="352" y="3054"/>
                </a:cubicBezTo>
                <a:cubicBezTo>
                  <a:pt x="342" y="3001"/>
                  <a:pt x="322" y="2961"/>
                  <a:pt x="299" y="2915"/>
                </a:cubicBezTo>
                <a:cubicBezTo>
                  <a:pt x="288" y="2894"/>
                  <a:pt x="277" y="2873"/>
                  <a:pt x="267" y="2851"/>
                </a:cubicBezTo>
                <a:cubicBezTo>
                  <a:pt x="258" y="2830"/>
                  <a:pt x="246" y="2787"/>
                  <a:pt x="246" y="2787"/>
                </a:cubicBezTo>
                <a:cubicBezTo>
                  <a:pt x="253" y="2695"/>
                  <a:pt x="258" y="2661"/>
                  <a:pt x="278" y="2584"/>
                </a:cubicBezTo>
                <a:cubicBezTo>
                  <a:pt x="281" y="2488"/>
                  <a:pt x="282" y="2392"/>
                  <a:pt x="288" y="2296"/>
                </a:cubicBezTo>
                <a:cubicBezTo>
                  <a:pt x="293" y="2223"/>
                  <a:pt x="334" y="2136"/>
                  <a:pt x="352" y="2062"/>
                </a:cubicBezTo>
                <a:cubicBezTo>
                  <a:pt x="349" y="2037"/>
                  <a:pt x="344" y="2012"/>
                  <a:pt x="342" y="1987"/>
                </a:cubicBezTo>
                <a:cubicBezTo>
                  <a:pt x="337" y="1934"/>
                  <a:pt x="337" y="1880"/>
                  <a:pt x="331" y="1827"/>
                </a:cubicBezTo>
                <a:cubicBezTo>
                  <a:pt x="327" y="1789"/>
                  <a:pt x="314" y="1797"/>
                  <a:pt x="299" y="1763"/>
                </a:cubicBezTo>
                <a:cubicBezTo>
                  <a:pt x="285" y="1732"/>
                  <a:pt x="276" y="1690"/>
                  <a:pt x="267" y="1656"/>
                </a:cubicBezTo>
                <a:cubicBezTo>
                  <a:pt x="271" y="1450"/>
                  <a:pt x="272" y="1244"/>
                  <a:pt x="278" y="1038"/>
                </a:cubicBezTo>
                <a:cubicBezTo>
                  <a:pt x="281" y="953"/>
                  <a:pt x="310" y="867"/>
                  <a:pt x="320" y="782"/>
                </a:cubicBezTo>
                <a:cubicBezTo>
                  <a:pt x="332" y="687"/>
                  <a:pt x="326" y="596"/>
                  <a:pt x="406" y="536"/>
                </a:cubicBezTo>
                <a:cubicBezTo>
                  <a:pt x="409" y="525"/>
                  <a:pt x="410" y="514"/>
                  <a:pt x="416" y="504"/>
                </a:cubicBezTo>
                <a:cubicBezTo>
                  <a:pt x="421" y="495"/>
                  <a:pt x="433" y="492"/>
                  <a:pt x="438" y="483"/>
                </a:cubicBezTo>
                <a:cubicBezTo>
                  <a:pt x="476" y="409"/>
                  <a:pt x="449" y="382"/>
                  <a:pt x="523" y="334"/>
                </a:cubicBezTo>
                <a:cubicBezTo>
                  <a:pt x="527" y="323"/>
                  <a:pt x="526" y="310"/>
                  <a:pt x="534" y="302"/>
                </a:cubicBezTo>
                <a:cubicBezTo>
                  <a:pt x="542" y="294"/>
                  <a:pt x="557" y="297"/>
                  <a:pt x="566" y="291"/>
                </a:cubicBezTo>
                <a:cubicBezTo>
                  <a:pt x="589" y="276"/>
                  <a:pt x="608" y="255"/>
                  <a:pt x="630" y="238"/>
                </a:cubicBezTo>
                <a:cubicBezTo>
                  <a:pt x="681" y="197"/>
                  <a:pt x="619" y="237"/>
                  <a:pt x="672" y="184"/>
                </a:cubicBezTo>
                <a:cubicBezTo>
                  <a:pt x="701" y="155"/>
                  <a:pt x="703" y="168"/>
                  <a:pt x="736" y="152"/>
                </a:cubicBezTo>
                <a:cubicBezTo>
                  <a:pt x="784" y="128"/>
                  <a:pt x="752" y="138"/>
                  <a:pt x="790" y="110"/>
                </a:cubicBezTo>
                <a:cubicBezTo>
                  <a:pt x="803" y="100"/>
                  <a:pt x="863" y="61"/>
                  <a:pt x="886" y="46"/>
                </a:cubicBezTo>
                <a:cubicBezTo>
                  <a:pt x="894" y="40"/>
                  <a:pt x="897" y="26"/>
                  <a:pt x="907" y="24"/>
                </a:cubicBezTo>
                <a:cubicBezTo>
                  <a:pt x="985" y="11"/>
                  <a:pt x="1142" y="3"/>
                  <a:pt x="1142" y="3"/>
                </a:cubicBezTo>
                <a:cubicBezTo>
                  <a:pt x="1302" y="7"/>
                  <a:pt x="1463" y="0"/>
                  <a:pt x="1622" y="14"/>
                </a:cubicBezTo>
                <a:cubicBezTo>
                  <a:pt x="1635" y="15"/>
                  <a:pt x="1633" y="38"/>
                  <a:pt x="1643" y="46"/>
                </a:cubicBezTo>
                <a:cubicBezTo>
                  <a:pt x="1662" y="63"/>
                  <a:pt x="1707" y="88"/>
                  <a:pt x="1707" y="88"/>
                </a:cubicBezTo>
                <a:cubicBezTo>
                  <a:pt x="1714" y="109"/>
                  <a:pt x="1721" y="131"/>
                  <a:pt x="1728" y="152"/>
                </a:cubicBezTo>
                <a:cubicBezTo>
                  <a:pt x="1732" y="163"/>
                  <a:pt x="1739" y="184"/>
                  <a:pt x="1739" y="184"/>
                </a:cubicBezTo>
                <a:cubicBezTo>
                  <a:pt x="1677" y="249"/>
                  <a:pt x="1596" y="211"/>
                  <a:pt x="1504" y="206"/>
                </a:cubicBezTo>
                <a:cubicBezTo>
                  <a:pt x="1459" y="209"/>
                  <a:pt x="1355" y="215"/>
                  <a:pt x="1302" y="227"/>
                </a:cubicBezTo>
                <a:cubicBezTo>
                  <a:pt x="1280" y="232"/>
                  <a:pt x="1238" y="248"/>
                  <a:pt x="1238" y="248"/>
                </a:cubicBezTo>
                <a:cubicBezTo>
                  <a:pt x="1206" y="280"/>
                  <a:pt x="1209" y="298"/>
                  <a:pt x="1163" y="312"/>
                </a:cubicBezTo>
                <a:cubicBezTo>
                  <a:pt x="1113" y="362"/>
                  <a:pt x="1102" y="380"/>
                  <a:pt x="1078" y="451"/>
                </a:cubicBezTo>
                <a:cubicBezTo>
                  <a:pt x="1068" y="481"/>
                  <a:pt x="1056" y="505"/>
                  <a:pt x="1056" y="53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12" name="Freeform 20"/>
          <p:cNvSpPr>
            <a:spLocks/>
          </p:cNvSpPr>
          <p:nvPr/>
        </p:nvSpPr>
        <p:spPr bwMode="auto">
          <a:xfrm>
            <a:off x="1004888" y="1500188"/>
            <a:ext cx="2568575" cy="5278437"/>
          </a:xfrm>
          <a:custGeom>
            <a:avLst/>
            <a:gdLst>
              <a:gd name="T0" fmla="*/ 2147483647 w 1618"/>
              <a:gd name="T1" fmla="*/ 2147483647 h 3325"/>
              <a:gd name="T2" fmla="*/ 2147483647 w 1618"/>
              <a:gd name="T3" fmla="*/ 2147483647 h 3325"/>
              <a:gd name="T4" fmla="*/ 2147483647 w 1618"/>
              <a:gd name="T5" fmla="*/ 2147483647 h 3325"/>
              <a:gd name="T6" fmla="*/ 2147483647 w 1618"/>
              <a:gd name="T7" fmla="*/ 2147483647 h 3325"/>
              <a:gd name="T8" fmla="*/ 2147483647 w 1618"/>
              <a:gd name="T9" fmla="*/ 2147483647 h 3325"/>
              <a:gd name="T10" fmla="*/ 2147483647 w 1618"/>
              <a:gd name="T11" fmla="*/ 2147483647 h 3325"/>
              <a:gd name="T12" fmla="*/ 2147483647 w 1618"/>
              <a:gd name="T13" fmla="*/ 2147483647 h 3325"/>
              <a:gd name="T14" fmla="*/ 2147483647 w 1618"/>
              <a:gd name="T15" fmla="*/ 2147483647 h 3325"/>
              <a:gd name="T16" fmla="*/ 2147483647 w 1618"/>
              <a:gd name="T17" fmla="*/ 2147483647 h 3325"/>
              <a:gd name="T18" fmla="*/ 2147483647 w 1618"/>
              <a:gd name="T19" fmla="*/ 2147483647 h 3325"/>
              <a:gd name="T20" fmla="*/ 2147483647 w 1618"/>
              <a:gd name="T21" fmla="*/ 2147483647 h 3325"/>
              <a:gd name="T22" fmla="*/ 2147483647 w 1618"/>
              <a:gd name="T23" fmla="*/ 2147483647 h 3325"/>
              <a:gd name="T24" fmla="*/ 2147483647 w 1618"/>
              <a:gd name="T25" fmla="*/ 2147483647 h 3325"/>
              <a:gd name="T26" fmla="*/ 2147483647 w 1618"/>
              <a:gd name="T27" fmla="*/ 2147483647 h 3325"/>
              <a:gd name="T28" fmla="*/ 2147483647 w 1618"/>
              <a:gd name="T29" fmla="*/ 2147483647 h 3325"/>
              <a:gd name="T30" fmla="*/ 2147483647 w 1618"/>
              <a:gd name="T31" fmla="*/ 2147483647 h 3325"/>
              <a:gd name="T32" fmla="*/ 2147483647 w 1618"/>
              <a:gd name="T33" fmla="*/ 2147483647 h 3325"/>
              <a:gd name="T34" fmla="*/ 2147483647 w 1618"/>
              <a:gd name="T35" fmla="*/ 2147483647 h 3325"/>
              <a:gd name="T36" fmla="*/ 2147483647 w 1618"/>
              <a:gd name="T37" fmla="*/ 2147483647 h 3325"/>
              <a:gd name="T38" fmla="*/ 2147483647 w 1618"/>
              <a:gd name="T39" fmla="*/ 2147483647 h 3325"/>
              <a:gd name="T40" fmla="*/ 2147483647 w 1618"/>
              <a:gd name="T41" fmla="*/ 2147483647 h 3325"/>
              <a:gd name="T42" fmla="*/ 2147483647 w 1618"/>
              <a:gd name="T43" fmla="*/ 2147483647 h 3325"/>
              <a:gd name="T44" fmla="*/ 2147483647 w 1618"/>
              <a:gd name="T45" fmla="*/ 2147483647 h 3325"/>
              <a:gd name="T46" fmla="*/ 2147483647 w 1618"/>
              <a:gd name="T47" fmla="*/ 2147483647 h 33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8"/>
              <a:gd name="T73" fmla="*/ 0 h 3325"/>
              <a:gd name="T74" fmla="*/ 1618 w 1618"/>
              <a:gd name="T75" fmla="*/ 3325 h 33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8" h="3325">
                <a:moveTo>
                  <a:pt x="1618" y="3215"/>
                </a:moveTo>
                <a:cubicBezTo>
                  <a:pt x="1595" y="3325"/>
                  <a:pt x="1569" y="3289"/>
                  <a:pt x="1447" y="3279"/>
                </a:cubicBezTo>
                <a:cubicBezTo>
                  <a:pt x="1377" y="3255"/>
                  <a:pt x="1446" y="3288"/>
                  <a:pt x="1404" y="3236"/>
                </a:cubicBezTo>
                <a:cubicBezTo>
                  <a:pt x="1396" y="3226"/>
                  <a:pt x="1383" y="3222"/>
                  <a:pt x="1372" y="3215"/>
                </a:cubicBezTo>
                <a:cubicBezTo>
                  <a:pt x="1361" y="3183"/>
                  <a:pt x="1359" y="3147"/>
                  <a:pt x="1340" y="3119"/>
                </a:cubicBezTo>
                <a:cubicBezTo>
                  <a:pt x="1313" y="3078"/>
                  <a:pt x="1323" y="3099"/>
                  <a:pt x="1308" y="3055"/>
                </a:cubicBezTo>
                <a:cubicBezTo>
                  <a:pt x="1321" y="2977"/>
                  <a:pt x="1335" y="2898"/>
                  <a:pt x="1351" y="2820"/>
                </a:cubicBezTo>
                <a:cubicBezTo>
                  <a:pt x="1343" y="2686"/>
                  <a:pt x="1332" y="2557"/>
                  <a:pt x="1308" y="2426"/>
                </a:cubicBezTo>
                <a:cubicBezTo>
                  <a:pt x="1298" y="2372"/>
                  <a:pt x="1276" y="2266"/>
                  <a:pt x="1276" y="2266"/>
                </a:cubicBezTo>
                <a:cubicBezTo>
                  <a:pt x="1280" y="2173"/>
                  <a:pt x="1278" y="2080"/>
                  <a:pt x="1287" y="1988"/>
                </a:cubicBezTo>
                <a:cubicBezTo>
                  <a:pt x="1291" y="1945"/>
                  <a:pt x="1323" y="1898"/>
                  <a:pt x="1340" y="1860"/>
                </a:cubicBezTo>
                <a:cubicBezTo>
                  <a:pt x="1385" y="1759"/>
                  <a:pt x="1416" y="1626"/>
                  <a:pt x="1436" y="1519"/>
                </a:cubicBezTo>
                <a:cubicBezTo>
                  <a:pt x="1433" y="1412"/>
                  <a:pt x="1441" y="1305"/>
                  <a:pt x="1426" y="1199"/>
                </a:cubicBezTo>
                <a:cubicBezTo>
                  <a:pt x="1421" y="1165"/>
                  <a:pt x="1356" y="1100"/>
                  <a:pt x="1340" y="1060"/>
                </a:cubicBezTo>
                <a:cubicBezTo>
                  <a:pt x="1332" y="1039"/>
                  <a:pt x="1319" y="996"/>
                  <a:pt x="1319" y="996"/>
                </a:cubicBezTo>
                <a:cubicBezTo>
                  <a:pt x="1323" y="907"/>
                  <a:pt x="1324" y="819"/>
                  <a:pt x="1330" y="730"/>
                </a:cubicBezTo>
                <a:cubicBezTo>
                  <a:pt x="1340" y="571"/>
                  <a:pt x="1420" y="296"/>
                  <a:pt x="1223" y="228"/>
                </a:cubicBezTo>
                <a:cubicBezTo>
                  <a:pt x="1183" y="111"/>
                  <a:pt x="942" y="107"/>
                  <a:pt x="850" y="100"/>
                </a:cubicBezTo>
                <a:cubicBezTo>
                  <a:pt x="785" y="80"/>
                  <a:pt x="727" y="66"/>
                  <a:pt x="658" y="58"/>
                </a:cubicBezTo>
                <a:cubicBezTo>
                  <a:pt x="488" y="0"/>
                  <a:pt x="411" y="41"/>
                  <a:pt x="167" y="47"/>
                </a:cubicBezTo>
                <a:cubicBezTo>
                  <a:pt x="107" y="57"/>
                  <a:pt x="57" y="67"/>
                  <a:pt x="7" y="100"/>
                </a:cubicBezTo>
                <a:cubicBezTo>
                  <a:pt x="12" y="139"/>
                  <a:pt x="0" y="268"/>
                  <a:pt x="71" y="271"/>
                </a:cubicBezTo>
                <a:cubicBezTo>
                  <a:pt x="235" y="278"/>
                  <a:pt x="398" y="278"/>
                  <a:pt x="562" y="282"/>
                </a:cubicBezTo>
                <a:cubicBezTo>
                  <a:pt x="597" y="305"/>
                  <a:pt x="594" y="290"/>
                  <a:pt x="594" y="31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13" name="Freeform 21"/>
          <p:cNvSpPr>
            <a:spLocks/>
          </p:cNvSpPr>
          <p:nvPr/>
        </p:nvSpPr>
        <p:spPr bwMode="auto">
          <a:xfrm>
            <a:off x="3538538" y="6297613"/>
            <a:ext cx="1727200" cy="407987"/>
          </a:xfrm>
          <a:custGeom>
            <a:avLst/>
            <a:gdLst>
              <a:gd name="T0" fmla="*/ 0 w 1088"/>
              <a:gd name="T1" fmla="*/ 2147483647 h 257"/>
              <a:gd name="T2" fmla="*/ 2147483647 w 1088"/>
              <a:gd name="T3" fmla="*/ 2147483647 h 257"/>
              <a:gd name="T4" fmla="*/ 2147483647 w 1088"/>
              <a:gd name="T5" fmla="*/ 2147483647 h 257"/>
              <a:gd name="T6" fmla="*/ 2147483647 w 1088"/>
              <a:gd name="T7" fmla="*/ 2147483647 h 257"/>
              <a:gd name="T8" fmla="*/ 2147483647 w 1088"/>
              <a:gd name="T9" fmla="*/ 2147483647 h 257"/>
              <a:gd name="T10" fmla="*/ 2147483647 w 1088"/>
              <a:gd name="T11" fmla="*/ 2147483647 h 257"/>
              <a:gd name="T12" fmla="*/ 2147483647 w 1088"/>
              <a:gd name="T13" fmla="*/ 2147483647 h 257"/>
              <a:gd name="T14" fmla="*/ 2147483647 w 1088"/>
              <a:gd name="T15" fmla="*/ 2147483647 h 257"/>
              <a:gd name="T16" fmla="*/ 2147483647 w 1088"/>
              <a:gd name="T17" fmla="*/ 2147483647 h 257"/>
              <a:gd name="T18" fmla="*/ 2147483647 w 1088"/>
              <a:gd name="T19" fmla="*/ 2147483647 h 257"/>
              <a:gd name="T20" fmla="*/ 2147483647 w 1088"/>
              <a:gd name="T21" fmla="*/ 2147483647 h 257"/>
              <a:gd name="T22" fmla="*/ 2147483647 w 1088"/>
              <a:gd name="T23" fmla="*/ 2147483647 h 257"/>
              <a:gd name="T24" fmla="*/ 2147483647 w 1088"/>
              <a:gd name="T25" fmla="*/ 2147483647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8"/>
              <a:gd name="T40" fmla="*/ 0 h 257"/>
              <a:gd name="T41" fmla="*/ 1088 w 1088"/>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8" h="257">
                <a:moveTo>
                  <a:pt x="0" y="257"/>
                </a:moveTo>
                <a:cubicBezTo>
                  <a:pt x="38" y="220"/>
                  <a:pt x="18" y="246"/>
                  <a:pt x="43" y="172"/>
                </a:cubicBezTo>
                <a:cubicBezTo>
                  <a:pt x="47" y="161"/>
                  <a:pt x="43" y="144"/>
                  <a:pt x="54" y="140"/>
                </a:cubicBezTo>
                <a:cubicBezTo>
                  <a:pt x="65" y="136"/>
                  <a:pt x="75" y="133"/>
                  <a:pt x="86" y="129"/>
                </a:cubicBezTo>
                <a:cubicBezTo>
                  <a:pt x="155" y="60"/>
                  <a:pt x="82" y="123"/>
                  <a:pt x="150" y="86"/>
                </a:cubicBezTo>
                <a:cubicBezTo>
                  <a:pt x="172" y="74"/>
                  <a:pt x="193" y="58"/>
                  <a:pt x="214" y="44"/>
                </a:cubicBezTo>
                <a:cubicBezTo>
                  <a:pt x="282" y="0"/>
                  <a:pt x="498" y="13"/>
                  <a:pt x="512" y="12"/>
                </a:cubicBezTo>
                <a:cubicBezTo>
                  <a:pt x="597" y="15"/>
                  <a:pt x="683" y="14"/>
                  <a:pt x="768" y="22"/>
                </a:cubicBezTo>
                <a:cubicBezTo>
                  <a:pt x="802" y="25"/>
                  <a:pt x="832" y="43"/>
                  <a:pt x="864" y="54"/>
                </a:cubicBezTo>
                <a:cubicBezTo>
                  <a:pt x="875" y="58"/>
                  <a:pt x="896" y="65"/>
                  <a:pt x="896" y="65"/>
                </a:cubicBezTo>
                <a:cubicBezTo>
                  <a:pt x="934" y="102"/>
                  <a:pt x="996" y="102"/>
                  <a:pt x="1046" y="118"/>
                </a:cubicBezTo>
                <a:cubicBezTo>
                  <a:pt x="1049" y="129"/>
                  <a:pt x="1048" y="142"/>
                  <a:pt x="1056" y="150"/>
                </a:cubicBezTo>
                <a:cubicBezTo>
                  <a:pt x="1064" y="158"/>
                  <a:pt x="1088" y="161"/>
                  <a:pt x="1088" y="161"/>
                </a:cubicBezTo>
              </a:path>
            </a:pathLst>
          </a:custGeom>
          <a:noFill/>
          <a:ln w="762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14" name="Freeform 22"/>
          <p:cNvSpPr>
            <a:spLocks/>
          </p:cNvSpPr>
          <p:nvPr/>
        </p:nvSpPr>
        <p:spPr bwMode="auto">
          <a:xfrm>
            <a:off x="642938" y="1168400"/>
            <a:ext cx="7840662" cy="5346700"/>
          </a:xfrm>
          <a:custGeom>
            <a:avLst/>
            <a:gdLst>
              <a:gd name="T0" fmla="*/ 2147483647 w 4939"/>
              <a:gd name="T1" fmla="*/ 2147483647 h 3368"/>
              <a:gd name="T2" fmla="*/ 2147483647 w 4939"/>
              <a:gd name="T3" fmla="*/ 2147483647 h 3368"/>
              <a:gd name="T4" fmla="*/ 2147483647 w 4939"/>
              <a:gd name="T5" fmla="*/ 2147483647 h 3368"/>
              <a:gd name="T6" fmla="*/ 2147483647 w 4939"/>
              <a:gd name="T7" fmla="*/ 2147483647 h 3368"/>
              <a:gd name="T8" fmla="*/ 2147483647 w 4939"/>
              <a:gd name="T9" fmla="*/ 2147483647 h 3368"/>
              <a:gd name="T10" fmla="*/ 2147483647 w 4939"/>
              <a:gd name="T11" fmla="*/ 2147483647 h 3368"/>
              <a:gd name="T12" fmla="*/ 2147483647 w 4939"/>
              <a:gd name="T13" fmla="*/ 2147483647 h 3368"/>
              <a:gd name="T14" fmla="*/ 2147483647 w 4939"/>
              <a:gd name="T15" fmla="*/ 2147483647 h 3368"/>
              <a:gd name="T16" fmla="*/ 2147483647 w 4939"/>
              <a:gd name="T17" fmla="*/ 2147483647 h 3368"/>
              <a:gd name="T18" fmla="*/ 2147483647 w 4939"/>
              <a:gd name="T19" fmla="*/ 2147483647 h 3368"/>
              <a:gd name="T20" fmla="*/ 2147483647 w 4939"/>
              <a:gd name="T21" fmla="*/ 2147483647 h 3368"/>
              <a:gd name="T22" fmla="*/ 2147483647 w 4939"/>
              <a:gd name="T23" fmla="*/ 2147483647 h 3368"/>
              <a:gd name="T24" fmla="*/ 2147483647 w 4939"/>
              <a:gd name="T25" fmla="*/ 2147483647 h 3368"/>
              <a:gd name="T26" fmla="*/ 2147483647 w 4939"/>
              <a:gd name="T27" fmla="*/ 2147483647 h 3368"/>
              <a:gd name="T28" fmla="*/ 2147483647 w 4939"/>
              <a:gd name="T29" fmla="*/ 2147483647 h 3368"/>
              <a:gd name="T30" fmla="*/ 2147483647 w 4939"/>
              <a:gd name="T31" fmla="*/ 2147483647 h 3368"/>
              <a:gd name="T32" fmla="*/ 2147483647 w 4939"/>
              <a:gd name="T33" fmla="*/ 2147483647 h 3368"/>
              <a:gd name="T34" fmla="*/ 2147483647 w 4939"/>
              <a:gd name="T35" fmla="*/ 2147483647 h 3368"/>
              <a:gd name="T36" fmla="*/ 2147483647 w 4939"/>
              <a:gd name="T37" fmla="*/ 2147483647 h 3368"/>
              <a:gd name="T38" fmla="*/ 2147483647 w 4939"/>
              <a:gd name="T39" fmla="*/ 2147483647 h 3368"/>
              <a:gd name="T40" fmla="*/ 2147483647 w 4939"/>
              <a:gd name="T41" fmla="*/ 2147483647 h 3368"/>
              <a:gd name="T42" fmla="*/ 2147483647 w 4939"/>
              <a:gd name="T43" fmla="*/ 2147483647 h 3368"/>
              <a:gd name="T44" fmla="*/ 2147483647 w 4939"/>
              <a:gd name="T45" fmla="*/ 2147483647 h 3368"/>
              <a:gd name="T46" fmla="*/ 2147483647 w 4939"/>
              <a:gd name="T47" fmla="*/ 2147483647 h 3368"/>
              <a:gd name="T48" fmla="*/ 2147483647 w 4939"/>
              <a:gd name="T49" fmla="*/ 2147483647 h 3368"/>
              <a:gd name="T50" fmla="*/ 2147483647 w 4939"/>
              <a:gd name="T51" fmla="*/ 2147483647 h 3368"/>
              <a:gd name="T52" fmla="*/ 2147483647 w 4939"/>
              <a:gd name="T53" fmla="*/ 2147483647 h 3368"/>
              <a:gd name="T54" fmla="*/ 2147483647 w 4939"/>
              <a:gd name="T55" fmla="*/ 2147483647 h 3368"/>
              <a:gd name="T56" fmla="*/ 2147483647 w 4939"/>
              <a:gd name="T57" fmla="*/ 2147483647 h 3368"/>
              <a:gd name="T58" fmla="*/ 2147483647 w 4939"/>
              <a:gd name="T59" fmla="*/ 2147483647 h 3368"/>
              <a:gd name="T60" fmla="*/ 2147483647 w 4939"/>
              <a:gd name="T61" fmla="*/ 2147483647 h 3368"/>
              <a:gd name="T62" fmla="*/ 2147483647 w 4939"/>
              <a:gd name="T63" fmla="*/ 2147483647 h 3368"/>
              <a:gd name="T64" fmla="*/ 2147483647 w 4939"/>
              <a:gd name="T65" fmla="*/ 2147483647 h 3368"/>
              <a:gd name="T66" fmla="*/ 2147483647 w 4939"/>
              <a:gd name="T67" fmla="*/ 2147483647 h 3368"/>
              <a:gd name="T68" fmla="*/ 2147483647 w 4939"/>
              <a:gd name="T69" fmla="*/ 2147483647 h 3368"/>
              <a:gd name="T70" fmla="*/ 2147483647 w 4939"/>
              <a:gd name="T71" fmla="*/ 2147483647 h 3368"/>
              <a:gd name="T72" fmla="*/ 2147483647 w 4939"/>
              <a:gd name="T73" fmla="*/ 2147483647 h 3368"/>
              <a:gd name="T74" fmla="*/ 2147483647 w 4939"/>
              <a:gd name="T75" fmla="*/ 2147483647 h 3368"/>
              <a:gd name="T76" fmla="*/ 2147483647 w 4939"/>
              <a:gd name="T77" fmla="*/ 2147483647 h 3368"/>
              <a:gd name="T78" fmla="*/ 2147483647 w 4939"/>
              <a:gd name="T79" fmla="*/ 2147483647 h 3368"/>
              <a:gd name="T80" fmla="*/ 2147483647 w 4939"/>
              <a:gd name="T81" fmla="*/ 2147483647 h 3368"/>
              <a:gd name="T82" fmla="*/ 2147483647 w 4939"/>
              <a:gd name="T83" fmla="*/ 2147483647 h 3368"/>
              <a:gd name="T84" fmla="*/ 2147483647 w 4939"/>
              <a:gd name="T85" fmla="*/ 2147483647 h 3368"/>
              <a:gd name="T86" fmla="*/ 2147483647 w 4939"/>
              <a:gd name="T87" fmla="*/ 2147483647 h 3368"/>
              <a:gd name="T88" fmla="*/ 2147483647 w 4939"/>
              <a:gd name="T89" fmla="*/ 2147483647 h 3368"/>
              <a:gd name="T90" fmla="*/ 2147483647 w 4939"/>
              <a:gd name="T91" fmla="*/ 2147483647 h 3368"/>
              <a:gd name="T92" fmla="*/ 2147483647 w 4939"/>
              <a:gd name="T93" fmla="*/ 2147483647 h 3368"/>
              <a:gd name="T94" fmla="*/ 2147483647 w 4939"/>
              <a:gd name="T95" fmla="*/ 2147483647 h 3368"/>
              <a:gd name="T96" fmla="*/ 2147483647 w 4939"/>
              <a:gd name="T97" fmla="*/ 2147483647 h 3368"/>
              <a:gd name="T98" fmla="*/ 2147483647 w 4939"/>
              <a:gd name="T99" fmla="*/ 2147483647 h 3368"/>
              <a:gd name="T100" fmla="*/ 2147483647 w 4939"/>
              <a:gd name="T101" fmla="*/ 2147483647 h 3368"/>
              <a:gd name="T102" fmla="*/ 2147483647 w 4939"/>
              <a:gd name="T103" fmla="*/ 2147483647 h 3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39"/>
              <a:gd name="T157" fmla="*/ 0 h 3368"/>
              <a:gd name="T158" fmla="*/ 4939 w 4939"/>
              <a:gd name="T159" fmla="*/ 3368 h 3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39" h="3368">
                <a:moveTo>
                  <a:pt x="1995" y="3307"/>
                </a:moveTo>
                <a:cubicBezTo>
                  <a:pt x="1945" y="3323"/>
                  <a:pt x="1909" y="3332"/>
                  <a:pt x="1867" y="3360"/>
                </a:cubicBezTo>
                <a:cubicBezTo>
                  <a:pt x="1864" y="3285"/>
                  <a:pt x="1812" y="3056"/>
                  <a:pt x="1899" y="2965"/>
                </a:cubicBezTo>
                <a:cubicBezTo>
                  <a:pt x="1891" y="2788"/>
                  <a:pt x="1950" y="2738"/>
                  <a:pt x="1824" y="2699"/>
                </a:cubicBezTo>
                <a:cubicBezTo>
                  <a:pt x="1807" y="2681"/>
                  <a:pt x="1793" y="2669"/>
                  <a:pt x="1782" y="2645"/>
                </a:cubicBezTo>
                <a:cubicBezTo>
                  <a:pt x="1773" y="2624"/>
                  <a:pt x="1760" y="2581"/>
                  <a:pt x="1760" y="2581"/>
                </a:cubicBezTo>
                <a:cubicBezTo>
                  <a:pt x="1773" y="2480"/>
                  <a:pt x="1784" y="2489"/>
                  <a:pt x="1814" y="2400"/>
                </a:cubicBezTo>
                <a:cubicBezTo>
                  <a:pt x="1821" y="2379"/>
                  <a:pt x="1835" y="2336"/>
                  <a:pt x="1835" y="2336"/>
                </a:cubicBezTo>
                <a:cubicBezTo>
                  <a:pt x="1821" y="2195"/>
                  <a:pt x="1832" y="2238"/>
                  <a:pt x="1771" y="2144"/>
                </a:cubicBezTo>
                <a:cubicBezTo>
                  <a:pt x="1775" y="2094"/>
                  <a:pt x="1767" y="2042"/>
                  <a:pt x="1782" y="1995"/>
                </a:cubicBezTo>
                <a:cubicBezTo>
                  <a:pt x="1790" y="1971"/>
                  <a:pt x="1835" y="1941"/>
                  <a:pt x="1835" y="1941"/>
                </a:cubicBezTo>
                <a:cubicBezTo>
                  <a:pt x="1863" y="1859"/>
                  <a:pt x="1960" y="1875"/>
                  <a:pt x="1984" y="1952"/>
                </a:cubicBezTo>
                <a:cubicBezTo>
                  <a:pt x="1996" y="2069"/>
                  <a:pt x="2004" y="2187"/>
                  <a:pt x="2016" y="2304"/>
                </a:cubicBezTo>
                <a:cubicBezTo>
                  <a:pt x="2022" y="2364"/>
                  <a:pt x="2062" y="2372"/>
                  <a:pt x="2112" y="2389"/>
                </a:cubicBezTo>
                <a:cubicBezTo>
                  <a:pt x="2123" y="2393"/>
                  <a:pt x="2144" y="2400"/>
                  <a:pt x="2144" y="2400"/>
                </a:cubicBezTo>
                <a:cubicBezTo>
                  <a:pt x="2275" y="2377"/>
                  <a:pt x="2229" y="2402"/>
                  <a:pt x="2294" y="2357"/>
                </a:cubicBezTo>
                <a:cubicBezTo>
                  <a:pt x="2335" y="2294"/>
                  <a:pt x="2304" y="2357"/>
                  <a:pt x="2304" y="2251"/>
                </a:cubicBezTo>
                <a:cubicBezTo>
                  <a:pt x="2304" y="2098"/>
                  <a:pt x="2311" y="1945"/>
                  <a:pt x="2315" y="1792"/>
                </a:cubicBezTo>
                <a:cubicBezTo>
                  <a:pt x="2312" y="1732"/>
                  <a:pt x="2333" y="1527"/>
                  <a:pt x="2240" y="1472"/>
                </a:cubicBezTo>
                <a:cubicBezTo>
                  <a:pt x="2230" y="1466"/>
                  <a:pt x="2218" y="1466"/>
                  <a:pt x="2208" y="1461"/>
                </a:cubicBezTo>
                <a:cubicBezTo>
                  <a:pt x="2186" y="1449"/>
                  <a:pt x="2165" y="1433"/>
                  <a:pt x="2144" y="1419"/>
                </a:cubicBezTo>
                <a:cubicBezTo>
                  <a:pt x="2123" y="1405"/>
                  <a:pt x="2112" y="1379"/>
                  <a:pt x="2091" y="1365"/>
                </a:cubicBezTo>
                <a:cubicBezTo>
                  <a:pt x="2070" y="1351"/>
                  <a:pt x="2027" y="1323"/>
                  <a:pt x="2027" y="1323"/>
                </a:cubicBezTo>
                <a:cubicBezTo>
                  <a:pt x="2013" y="1282"/>
                  <a:pt x="1984" y="1246"/>
                  <a:pt x="1952" y="1216"/>
                </a:cubicBezTo>
                <a:cubicBezTo>
                  <a:pt x="1941" y="1180"/>
                  <a:pt x="1921" y="1167"/>
                  <a:pt x="1910" y="1131"/>
                </a:cubicBezTo>
                <a:cubicBezTo>
                  <a:pt x="1903" y="960"/>
                  <a:pt x="1895" y="790"/>
                  <a:pt x="1888" y="619"/>
                </a:cubicBezTo>
                <a:cubicBezTo>
                  <a:pt x="1887" y="589"/>
                  <a:pt x="1883" y="534"/>
                  <a:pt x="1867" y="501"/>
                </a:cubicBezTo>
                <a:cubicBezTo>
                  <a:pt x="1848" y="463"/>
                  <a:pt x="1823" y="452"/>
                  <a:pt x="1792" y="427"/>
                </a:cubicBezTo>
                <a:cubicBezTo>
                  <a:pt x="1764" y="405"/>
                  <a:pt x="1774" y="402"/>
                  <a:pt x="1750" y="373"/>
                </a:cubicBezTo>
                <a:cubicBezTo>
                  <a:pt x="1723" y="339"/>
                  <a:pt x="1731" y="362"/>
                  <a:pt x="1696" y="331"/>
                </a:cubicBezTo>
                <a:cubicBezTo>
                  <a:pt x="1677" y="314"/>
                  <a:pt x="1667" y="285"/>
                  <a:pt x="1643" y="277"/>
                </a:cubicBezTo>
                <a:cubicBezTo>
                  <a:pt x="1596" y="262"/>
                  <a:pt x="1552" y="246"/>
                  <a:pt x="1504" y="235"/>
                </a:cubicBezTo>
                <a:cubicBezTo>
                  <a:pt x="1497" y="228"/>
                  <a:pt x="1493" y="215"/>
                  <a:pt x="1483" y="213"/>
                </a:cubicBezTo>
                <a:cubicBezTo>
                  <a:pt x="1344" y="183"/>
                  <a:pt x="1198" y="197"/>
                  <a:pt x="1056" y="192"/>
                </a:cubicBezTo>
                <a:cubicBezTo>
                  <a:pt x="971" y="170"/>
                  <a:pt x="885" y="150"/>
                  <a:pt x="800" y="128"/>
                </a:cubicBezTo>
                <a:cubicBezTo>
                  <a:pt x="626" y="132"/>
                  <a:pt x="452" y="129"/>
                  <a:pt x="278" y="139"/>
                </a:cubicBezTo>
                <a:cubicBezTo>
                  <a:pt x="265" y="140"/>
                  <a:pt x="258" y="155"/>
                  <a:pt x="246" y="160"/>
                </a:cubicBezTo>
                <a:cubicBezTo>
                  <a:pt x="225" y="169"/>
                  <a:pt x="182" y="181"/>
                  <a:pt x="182" y="181"/>
                </a:cubicBezTo>
                <a:cubicBezTo>
                  <a:pt x="110" y="253"/>
                  <a:pt x="156" y="360"/>
                  <a:pt x="160" y="459"/>
                </a:cubicBezTo>
                <a:cubicBezTo>
                  <a:pt x="145" y="507"/>
                  <a:pt x="141" y="517"/>
                  <a:pt x="192" y="533"/>
                </a:cubicBezTo>
                <a:cubicBezTo>
                  <a:pt x="203" y="540"/>
                  <a:pt x="212" y="549"/>
                  <a:pt x="224" y="555"/>
                </a:cubicBezTo>
                <a:cubicBezTo>
                  <a:pt x="234" y="560"/>
                  <a:pt x="246" y="559"/>
                  <a:pt x="256" y="565"/>
                </a:cubicBezTo>
                <a:cubicBezTo>
                  <a:pt x="329" y="608"/>
                  <a:pt x="221" y="569"/>
                  <a:pt x="310" y="597"/>
                </a:cubicBezTo>
                <a:cubicBezTo>
                  <a:pt x="380" y="590"/>
                  <a:pt x="422" y="600"/>
                  <a:pt x="470" y="555"/>
                </a:cubicBezTo>
                <a:cubicBezTo>
                  <a:pt x="625" y="573"/>
                  <a:pt x="537" y="567"/>
                  <a:pt x="480" y="587"/>
                </a:cubicBezTo>
                <a:cubicBezTo>
                  <a:pt x="455" y="624"/>
                  <a:pt x="437" y="637"/>
                  <a:pt x="395" y="651"/>
                </a:cubicBezTo>
                <a:cubicBezTo>
                  <a:pt x="388" y="662"/>
                  <a:pt x="375" y="670"/>
                  <a:pt x="374" y="683"/>
                </a:cubicBezTo>
                <a:cubicBezTo>
                  <a:pt x="374" y="685"/>
                  <a:pt x="388" y="885"/>
                  <a:pt x="406" y="917"/>
                </a:cubicBezTo>
                <a:cubicBezTo>
                  <a:pt x="412" y="927"/>
                  <a:pt x="427" y="924"/>
                  <a:pt x="438" y="928"/>
                </a:cubicBezTo>
                <a:cubicBezTo>
                  <a:pt x="441" y="942"/>
                  <a:pt x="453" y="957"/>
                  <a:pt x="448" y="971"/>
                </a:cubicBezTo>
                <a:cubicBezTo>
                  <a:pt x="434" y="1013"/>
                  <a:pt x="336" y="982"/>
                  <a:pt x="331" y="981"/>
                </a:cubicBezTo>
                <a:cubicBezTo>
                  <a:pt x="290" y="919"/>
                  <a:pt x="333" y="975"/>
                  <a:pt x="278" y="928"/>
                </a:cubicBezTo>
                <a:cubicBezTo>
                  <a:pt x="263" y="915"/>
                  <a:pt x="235" y="885"/>
                  <a:pt x="235" y="885"/>
                </a:cubicBezTo>
                <a:cubicBezTo>
                  <a:pt x="231" y="874"/>
                  <a:pt x="231" y="862"/>
                  <a:pt x="224" y="853"/>
                </a:cubicBezTo>
                <a:cubicBezTo>
                  <a:pt x="216" y="843"/>
                  <a:pt x="197" y="844"/>
                  <a:pt x="192" y="832"/>
                </a:cubicBezTo>
                <a:cubicBezTo>
                  <a:pt x="165" y="765"/>
                  <a:pt x="197" y="742"/>
                  <a:pt x="150" y="693"/>
                </a:cubicBezTo>
                <a:cubicBezTo>
                  <a:pt x="124" y="618"/>
                  <a:pt x="150" y="636"/>
                  <a:pt x="96" y="619"/>
                </a:cubicBezTo>
                <a:cubicBezTo>
                  <a:pt x="89" y="598"/>
                  <a:pt x="82" y="576"/>
                  <a:pt x="75" y="555"/>
                </a:cubicBezTo>
                <a:cubicBezTo>
                  <a:pt x="69" y="536"/>
                  <a:pt x="32" y="512"/>
                  <a:pt x="32" y="512"/>
                </a:cubicBezTo>
                <a:cubicBezTo>
                  <a:pt x="4" y="421"/>
                  <a:pt x="0" y="310"/>
                  <a:pt x="43" y="224"/>
                </a:cubicBezTo>
                <a:cubicBezTo>
                  <a:pt x="49" y="213"/>
                  <a:pt x="53" y="199"/>
                  <a:pt x="64" y="192"/>
                </a:cubicBezTo>
                <a:cubicBezTo>
                  <a:pt x="83" y="180"/>
                  <a:pt x="128" y="171"/>
                  <a:pt x="128" y="171"/>
                </a:cubicBezTo>
                <a:cubicBezTo>
                  <a:pt x="144" y="155"/>
                  <a:pt x="151" y="129"/>
                  <a:pt x="171" y="117"/>
                </a:cubicBezTo>
                <a:cubicBezTo>
                  <a:pt x="200" y="99"/>
                  <a:pt x="235" y="96"/>
                  <a:pt x="267" y="85"/>
                </a:cubicBezTo>
                <a:cubicBezTo>
                  <a:pt x="278" y="82"/>
                  <a:pt x="288" y="78"/>
                  <a:pt x="299" y="75"/>
                </a:cubicBezTo>
                <a:cubicBezTo>
                  <a:pt x="310" y="71"/>
                  <a:pt x="331" y="64"/>
                  <a:pt x="331" y="64"/>
                </a:cubicBezTo>
                <a:cubicBezTo>
                  <a:pt x="355" y="28"/>
                  <a:pt x="365" y="14"/>
                  <a:pt x="406" y="0"/>
                </a:cubicBezTo>
                <a:cubicBezTo>
                  <a:pt x="584" y="4"/>
                  <a:pt x="761" y="5"/>
                  <a:pt x="939" y="11"/>
                </a:cubicBezTo>
                <a:cubicBezTo>
                  <a:pt x="1019" y="14"/>
                  <a:pt x="1102" y="47"/>
                  <a:pt x="1184" y="53"/>
                </a:cubicBezTo>
                <a:cubicBezTo>
                  <a:pt x="1262" y="58"/>
                  <a:pt x="1341" y="60"/>
                  <a:pt x="1419" y="64"/>
                </a:cubicBezTo>
                <a:cubicBezTo>
                  <a:pt x="1460" y="78"/>
                  <a:pt x="1476" y="113"/>
                  <a:pt x="1515" y="128"/>
                </a:cubicBezTo>
                <a:cubicBezTo>
                  <a:pt x="1532" y="134"/>
                  <a:pt x="1550" y="135"/>
                  <a:pt x="1568" y="139"/>
                </a:cubicBezTo>
                <a:cubicBezTo>
                  <a:pt x="1608" y="165"/>
                  <a:pt x="1629" y="199"/>
                  <a:pt x="1675" y="213"/>
                </a:cubicBezTo>
                <a:cubicBezTo>
                  <a:pt x="1734" y="204"/>
                  <a:pt x="1753" y="195"/>
                  <a:pt x="1814" y="213"/>
                </a:cubicBezTo>
                <a:cubicBezTo>
                  <a:pt x="1826" y="217"/>
                  <a:pt x="1834" y="229"/>
                  <a:pt x="1846" y="235"/>
                </a:cubicBezTo>
                <a:cubicBezTo>
                  <a:pt x="1856" y="240"/>
                  <a:pt x="1914" y="254"/>
                  <a:pt x="1920" y="256"/>
                </a:cubicBezTo>
                <a:cubicBezTo>
                  <a:pt x="1981" y="314"/>
                  <a:pt x="2077" y="313"/>
                  <a:pt x="2155" y="320"/>
                </a:cubicBezTo>
                <a:cubicBezTo>
                  <a:pt x="2324" y="375"/>
                  <a:pt x="2197" y="342"/>
                  <a:pt x="2550" y="331"/>
                </a:cubicBezTo>
                <a:cubicBezTo>
                  <a:pt x="2673" y="323"/>
                  <a:pt x="2828" y="335"/>
                  <a:pt x="2944" y="299"/>
                </a:cubicBezTo>
                <a:cubicBezTo>
                  <a:pt x="2996" y="247"/>
                  <a:pt x="3120" y="215"/>
                  <a:pt x="3190" y="192"/>
                </a:cubicBezTo>
                <a:cubicBezTo>
                  <a:pt x="3257" y="170"/>
                  <a:pt x="3325" y="151"/>
                  <a:pt x="3392" y="128"/>
                </a:cubicBezTo>
                <a:cubicBezTo>
                  <a:pt x="3420" y="118"/>
                  <a:pt x="3459" y="99"/>
                  <a:pt x="3488" y="96"/>
                </a:cubicBezTo>
                <a:cubicBezTo>
                  <a:pt x="3648" y="82"/>
                  <a:pt x="3573" y="89"/>
                  <a:pt x="3712" y="75"/>
                </a:cubicBezTo>
                <a:cubicBezTo>
                  <a:pt x="3731" y="62"/>
                  <a:pt x="3743" y="35"/>
                  <a:pt x="3766" y="32"/>
                </a:cubicBezTo>
                <a:cubicBezTo>
                  <a:pt x="3996" y="2"/>
                  <a:pt x="4279" y="6"/>
                  <a:pt x="4502" y="0"/>
                </a:cubicBezTo>
                <a:cubicBezTo>
                  <a:pt x="4562" y="4"/>
                  <a:pt x="4623" y="3"/>
                  <a:pt x="4683" y="11"/>
                </a:cubicBezTo>
                <a:cubicBezTo>
                  <a:pt x="4705" y="14"/>
                  <a:pt x="4747" y="32"/>
                  <a:pt x="4747" y="32"/>
                </a:cubicBezTo>
                <a:cubicBezTo>
                  <a:pt x="4759" y="51"/>
                  <a:pt x="4778" y="66"/>
                  <a:pt x="4790" y="85"/>
                </a:cubicBezTo>
                <a:cubicBezTo>
                  <a:pt x="4796" y="95"/>
                  <a:pt x="4794" y="107"/>
                  <a:pt x="4800" y="117"/>
                </a:cubicBezTo>
                <a:cubicBezTo>
                  <a:pt x="4817" y="146"/>
                  <a:pt x="4847" y="174"/>
                  <a:pt x="4875" y="192"/>
                </a:cubicBezTo>
                <a:cubicBezTo>
                  <a:pt x="4879" y="203"/>
                  <a:pt x="4879" y="215"/>
                  <a:pt x="4886" y="224"/>
                </a:cubicBezTo>
                <a:cubicBezTo>
                  <a:pt x="4894" y="234"/>
                  <a:pt x="4914" y="233"/>
                  <a:pt x="4918" y="245"/>
                </a:cubicBezTo>
                <a:cubicBezTo>
                  <a:pt x="4937" y="307"/>
                  <a:pt x="4930" y="373"/>
                  <a:pt x="4939" y="437"/>
                </a:cubicBezTo>
                <a:cubicBezTo>
                  <a:pt x="4932" y="527"/>
                  <a:pt x="4930" y="573"/>
                  <a:pt x="4907" y="651"/>
                </a:cubicBezTo>
                <a:cubicBezTo>
                  <a:pt x="4904" y="662"/>
                  <a:pt x="4904" y="675"/>
                  <a:pt x="4896" y="683"/>
                </a:cubicBezTo>
                <a:cubicBezTo>
                  <a:pt x="4888" y="691"/>
                  <a:pt x="4875" y="690"/>
                  <a:pt x="4864" y="693"/>
                </a:cubicBezTo>
                <a:cubicBezTo>
                  <a:pt x="4832" y="726"/>
                  <a:pt x="4826" y="768"/>
                  <a:pt x="4811" y="811"/>
                </a:cubicBezTo>
                <a:cubicBezTo>
                  <a:pt x="4807" y="822"/>
                  <a:pt x="4790" y="818"/>
                  <a:pt x="4779" y="821"/>
                </a:cubicBezTo>
                <a:cubicBezTo>
                  <a:pt x="4727" y="875"/>
                  <a:pt x="4793" y="813"/>
                  <a:pt x="4726" y="853"/>
                </a:cubicBezTo>
                <a:cubicBezTo>
                  <a:pt x="4706" y="865"/>
                  <a:pt x="4691" y="883"/>
                  <a:pt x="4672" y="896"/>
                </a:cubicBezTo>
                <a:cubicBezTo>
                  <a:pt x="4686" y="857"/>
                  <a:pt x="4694" y="838"/>
                  <a:pt x="4694" y="789"/>
                </a:cubicBezTo>
                <a:cubicBezTo>
                  <a:pt x="4694" y="757"/>
                  <a:pt x="4693" y="724"/>
                  <a:pt x="4683" y="693"/>
                </a:cubicBezTo>
                <a:cubicBezTo>
                  <a:pt x="4675" y="669"/>
                  <a:pt x="4654" y="650"/>
                  <a:pt x="4640" y="629"/>
                </a:cubicBezTo>
                <a:cubicBezTo>
                  <a:pt x="4593" y="558"/>
                  <a:pt x="4491" y="570"/>
                  <a:pt x="4416" y="544"/>
                </a:cubicBezTo>
                <a:cubicBezTo>
                  <a:pt x="4454" y="394"/>
                  <a:pt x="4660" y="506"/>
                  <a:pt x="4790" y="480"/>
                </a:cubicBezTo>
                <a:cubicBezTo>
                  <a:pt x="4808" y="421"/>
                  <a:pt x="4798" y="475"/>
                  <a:pt x="4790" y="416"/>
                </a:cubicBezTo>
                <a:cubicBezTo>
                  <a:pt x="4780" y="347"/>
                  <a:pt x="4791" y="256"/>
                  <a:pt x="4736" y="203"/>
                </a:cubicBezTo>
                <a:cubicBezTo>
                  <a:pt x="4733" y="192"/>
                  <a:pt x="4735" y="178"/>
                  <a:pt x="4726" y="171"/>
                </a:cubicBezTo>
                <a:cubicBezTo>
                  <a:pt x="4673" y="133"/>
                  <a:pt x="4536" y="122"/>
                  <a:pt x="4480" y="117"/>
                </a:cubicBezTo>
                <a:cubicBezTo>
                  <a:pt x="4345" y="119"/>
                  <a:pt x="3772" y="70"/>
                  <a:pt x="3510" y="160"/>
                </a:cubicBezTo>
                <a:cubicBezTo>
                  <a:pt x="3473" y="196"/>
                  <a:pt x="3420" y="193"/>
                  <a:pt x="3371" y="203"/>
                </a:cubicBezTo>
                <a:cubicBezTo>
                  <a:pt x="3317" y="238"/>
                  <a:pt x="3268" y="260"/>
                  <a:pt x="3211" y="288"/>
                </a:cubicBezTo>
                <a:cubicBezTo>
                  <a:pt x="3200" y="294"/>
                  <a:pt x="3191" y="304"/>
                  <a:pt x="3179" y="309"/>
                </a:cubicBezTo>
                <a:cubicBezTo>
                  <a:pt x="3158" y="318"/>
                  <a:pt x="3115" y="331"/>
                  <a:pt x="3115" y="331"/>
                </a:cubicBezTo>
                <a:cubicBezTo>
                  <a:pt x="3084" y="362"/>
                  <a:pt x="3054" y="380"/>
                  <a:pt x="3030" y="416"/>
                </a:cubicBezTo>
                <a:cubicBezTo>
                  <a:pt x="3014" y="492"/>
                  <a:pt x="3011" y="566"/>
                  <a:pt x="2987" y="640"/>
                </a:cubicBezTo>
                <a:cubicBezTo>
                  <a:pt x="2982" y="654"/>
                  <a:pt x="2965" y="660"/>
                  <a:pt x="2955" y="672"/>
                </a:cubicBezTo>
                <a:cubicBezTo>
                  <a:pt x="2933" y="699"/>
                  <a:pt x="2934" y="705"/>
                  <a:pt x="2923" y="736"/>
                </a:cubicBezTo>
                <a:cubicBezTo>
                  <a:pt x="2927" y="825"/>
                  <a:pt x="2921" y="915"/>
                  <a:pt x="2934" y="1003"/>
                </a:cubicBezTo>
                <a:cubicBezTo>
                  <a:pt x="2939" y="1041"/>
                  <a:pt x="2971" y="1071"/>
                  <a:pt x="2976" y="1109"/>
                </a:cubicBezTo>
                <a:cubicBezTo>
                  <a:pt x="2983" y="1163"/>
                  <a:pt x="2943" y="1192"/>
                  <a:pt x="2902" y="1205"/>
                </a:cubicBezTo>
                <a:cubicBezTo>
                  <a:pt x="2844" y="1263"/>
                  <a:pt x="2921" y="1193"/>
                  <a:pt x="2848" y="1237"/>
                </a:cubicBezTo>
                <a:cubicBezTo>
                  <a:pt x="2823" y="1252"/>
                  <a:pt x="2784" y="1291"/>
                  <a:pt x="2763" y="1312"/>
                </a:cubicBezTo>
                <a:cubicBezTo>
                  <a:pt x="2742" y="1374"/>
                  <a:pt x="2767" y="1315"/>
                  <a:pt x="2720" y="1376"/>
                </a:cubicBezTo>
                <a:cubicBezTo>
                  <a:pt x="2704" y="1396"/>
                  <a:pt x="2699" y="1426"/>
                  <a:pt x="2678" y="1440"/>
                </a:cubicBezTo>
                <a:cubicBezTo>
                  <a:pt x="2647" y="1460"/>
                  <a:pt x="2618" y="1480"/>
                  <a:pt x="2603" y="1515"/>
                </a:cubicBezTo>
                <a:cubicBezTo>
                  <a:pt x="2589" y="1546"/>
                  <a:pt x="2582" y="1579"/>
                  <a:pt x="2571" y="1611"/>
                </a:cubicBezTo>
                <a:cubicBezTo>
                  <a:pt x="2567" y="1622"/>
                  <a:pt x="2560" y="1643"/>
                  <a:pt x="2560" y="1643"/>
                </a:cubicBezTo>
                <a:cubicBezTo>
                  <a:pt x="2567" y="1650"/>
                  <a:pt x="2580" y="1654"/>
                  <a:pt x="2582" y="1664"/>
                </a:cubicBezTo>
                <a:cubicBezTo>
                  <a:pt x="2587" y="1696"/>
                  <a:pt x="2555" y="1746"/>
                  <a:pt x="2539" y="1771"/>
                </a:cubicBezTo>
                <a:cubicBezTo>
                  <a:pt x="2535" y="1785"/>
                  <a:pt x="2532" y="1799"/>
                  <a:pt x="2528" y="1813"/>
                </a:cubicBezTo>
                <a:cubicBezTo>
                  <a:pt x="2522" y="1834"/>
                  <a:pt x="2507" y="1877"/>
                  <a:pt x="2507" y="1877"/>
                </a:cubicBezTo>
                <a:cubicBezTo>
                  <a:pt x="2516" y="2347"/>
                  <a:pt x="2335" y="2518"/>
                  <a:pt x="2656" y="2485"/>
                </a:cubicBezTo>
                <a:cubicBezTo>
                  <a:pt x="2684" y="2458"/>
                  <a:pt x="2703" y="2428"/>
                  <a:pt x="2731" y="2400"/>
                </a:cubicBezTo>
                <a:cubicBezTo>
                  <a:pt x="2743" y="2365"/>
                  <a:pt x="2772" y="2339"/>
                  <a:pt x="2784" y="2304"/>
                </a:cubicBezTo>
                <a:cubicBezTo>
                  <a:pt x="2801" y="2255"/>
                  <a:pt x="2793" y="2283"/>
                  <a:pt x="2806" y="2219"/>
                </a:cubicBezTo>
                <a:cubicBezTo>
                  <a:pt x="2814" y="2113"/>
                  <a:pt x="2803" y="2042"/>
                  <a:pt x="2891" y="1984"/>
                </a:cubicBezTo>
                <a:cubicBezTo>
                  <a:pt x="2930" y="1988"/>
                  <a:pt x="2971" y="1983"/>
                  <a:pt x="3008" y="1995"/>
                </a:cubicBezTo>
                <a:cubicBezTo>
                  <a:pt x="3019" y="1999"/>
                  <a:pt x="3019" y="2016"/>
                  <a:pt x="3019" y="2027"/>
                </a:cubicBezTo>
                <a:cubicBezTo>
                  <a:pt x="3019" y="2205"/>
                  <a:pt x="3012" y="2156"/>
                  <a:pt x="2976" y="2261"/>
                </a:cubicBezTo>
                <a:cubicBezTo>
                  <a:pt x="2973" y="2329"/>
                  <a:pt x="2980" y="2398"/>
                  <a:pt x="2966" y="2464"/>
                </a:cubicBezTo>
                <a:cubicBezTo>
                  <a:pt x="2962" y="2484"/>
                  <a:pt x="2934" y="2490"/>
                  <a:pt x="2923" y="2507"/>
                </a:cubicBezTo>
                <a:cubicBezTo>
                  <a:pt x="2896" y="2548"/>
                  <a:pt x="2906" y="2527"/>
                  <a:pt x="2891" y="2571"/>
                </a:cubicBezTo>
                <a:cubicBezTo>
                  <a:pt x="2895" y="2660"/>
                  <a:pt x="2896" y="2748"/>
                  <a:pt x="2902" y="2837"/>
                </a:cubicBezTo>
                <a:cubicBezTo>
                  <a:pt x="2906" y="2903"/>
                  <a:pt x="2924" y="3005"/>
                  <a:pt x="2848" y="3029"/>
                </a:cubicBezTo>
                <a:cubicBezTo>
                  <a:pt x="2790" y="3090"/>
                  <a:pt x="2838" y="3029"/>
                  <a:pt x="2838" y="3200"/>
                </a:cubicBezTo>
                <a:cubicBezTo>
                  <a:pt x="2838" y="3246"/>
                  <a:pt x="2831" y="3293"/>
                  <a:pt x="2827" y="3339"/>
                </a:cubicBezTo>
                <a:cubicBezTo>
                  <a:pt x="2816" y="3335"/>
                  <a:pt x="2803" y="3336"/>
                  <a:pt x="2795" y="3328"/>
                </a:cubicBezTo>
                <a:cubicBezTo>
                  <a:pt x="2787" y="3320"/>
                  <a:pt x="2794" y="3302"/>
                  <a:pt x="2784" y="3296"/>
                </a:cubicBezTo>
                <a:cubicBezTo>
                  <a:pt x="2765" y="3285"/>
                  <a:pt x="2742" y="3287"/>
                  <a:pt x="2720" y="3285"/>
                </a:cubicBezTo>
                <a:cubicBezTo>
                  <a:pt x="2677" y="3280"/>
                  <a:pt x="2635" y="3278"/>
                  <a:pt x="2592" y="3275"/>
                </a:cubicBezTo>
                <a:cubicBezTo>
                  <a:pt x="2418" y="3245"/>
                  <a:pt x="2475" y="3254"/>
                  <a:pt x="2187" y="3264"/>
                </a:cubicBezTo>
                <a:cubicBezTo>
                  <a:pt x="2115" y="3289"/>
                  <a:pt x="2039" y="3289"/>
                  <a:pt x="1963" y="3296"/>
                </a:cubicBezTo>
                <a:cubicBezTo>
                  <a:pt x="1956" y="3307"/>
                  <a:pt x="1948" y="3317"/>
                  <a:pt x="1942" y="3328"/>
                </a:cubicBezTo>
                <a:cubicBezTo>
                  <a:pt x="1937" y="3338"/>
                  <a:pt x="1941" y="3355"/>
                  <a:pt x="1931" y="3360"/>
                </a:cubicBezTo>
                <a:cubicBezTo>
                  <a:pt x="1915" y="3368"/>
                  <a:pt x="1896" y="3360"/>
                  <a:pt x="1878" y="3360"/>
                </a:cubicBezTo>
              </a:path>
            </a:pathLst>
          </a:custGeom>
          <a:solidFill>
            <a:srgbClr val="FFCCFF"/>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15" name="Freeform 23"/>
          <p:cNvSpPr>
            <a:spLocks/>
          </p:cNvSpPr>
          <p:nvPr/>
        </p:nvSpPr>
        <p:spPr bwMode="auto">
          <a:xfrm>
            <a:off x="4603750" y="1474788"/>
            <a:ext cx="1431925"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16" name="Freeform 24"/>
          <p:cNvSpPr>
            <a:spLocks/>
          </p:cNvSpPr>
          <p:nvPr/>
        </p:nvSpPr>
        <p:spPr bwMode="auto">
          <a:xfrm flipH="1">
            <a:off x="2971800" y="1524000"/>
            <a:ext cx="1447800"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17" name="Freeform 25"/>
          <p:cNvSpPr>
            <a:spLocks/>
          </p:cNvSpPr>
          <p:nvPr/>
        </p:nvSpPr>
        <p:spPr bwMode="auto">
          <a:xfrm>
            <a:off x="2760663" y="1243013"/>
            <a:ext cx="3598862" cy="585787"/>
          </a:xfrm>
          <a:custGeom>
            <a:avLst/>
            <a:gdLst>
              <a:gd name="T0" fmla="*/ 0 w 2267"/>
              <a:gd name="T1" fmla="*/ 2147483647 h 321"/>
              <a:gd name="T2" fmla="*/ 2147483647 w 2267"/>
              <a:gd name="T3" fmla="*/ 2147483647 h 321"/>
              <a:gd name="T4" fmla="*/ 2147483647 w 2267"/>
              <a:gd name="T5" fmla="*/ 2147483647 h 321"/>
              <a:gd name="T6" fmla="*/ 2147483647 w 2267"/>
              <a:gd name="T7" fmla="*/ 2147483647 h 321"/>
              <a:gd name="T8" fmla="*/ 2147483647 w 2267"/>
              <a:gd name="T9" fmla="*/ 2147483647 h 321"/>
              <a:gd name="T10" fmla="*/ 2147483647 w 2267"/>
              <a:gd name="T11" fmla="*/ 2147483647 h 321"/>
              <a:gd name="T12" fmla="*/ 2147483647 w 2267"/>
              <a:gd name="T13" fmla="*/ 2147483647 h 321"/>
              <a:gd name="T14" fmla="*/ 2147483647 w 2267"/>
              <a:gd name="T15" fmla="*/ 2147483647 h 321"/>
              <a:gd name="T16" fmla="*/ 2147483647 w 2267"/>
              <a:gd name="T17" fmla="*/ 2147483647 h 321"/>
              <a:gd name="T18" fmla="*/ 2147483647 w 2267"/>
              <a:gd name="T19" fmla="*/ 2147483647 h 321"/>
              <a:gd name="T20" fmla="*/ 2147483647 w 2267"/>
              <a:gd name="T21" fmla="*/ 2147483647 h 321"/>
              <a:gd name="T22" fmla="*/ 2147483647 w 2267"/>
              <a:gd name="T23" fmla="*/ 2147483647 h 321"/>
              <a:gd name="T24" fmla="*/ 2147483647 w 2267"/>
              <a:gd name="T25" fmla="*/ 2147483647 h 321"/>
              <a:gd name="T26" fmla="*/ 2147483647 w 2267"/>
              <a:gd name="T27" fmla="*/ 2147483647 h 321"/>
              <a:gd name="T28" fmla="*/ 2147483647 w 2267"/>
              <a:gd name="T29" fmla="*/ 2147483647 h 321"/>
              <a:gd name="T30" fmla="*/ 2147483647 w 2267"/>
              <a:gd name="T31" fmla="*/ 2147483647 h 321"/>
              <a:gd name="T32" fmla="*/ 2147483647 w 2267"/>
              <a:gd name="T33" fmla="*/ 2147483647 h 321"/>
              <a:gd name="T34" fmla="*/ 2147483647 w 2267"/>
              <a:gd name="T35" fmla="*/ 2147483647 h 321"/>
              <a:gd name="T36" fmla="*/ 2147483647 w 2267"/>
              <a:gd name="T37" fmla="*/ 2147483647 h 321"/>
              <a:gd name="T38" fmla="*/ 2147483647 w 2267"/>
              <a:gd name="T39" fmla="*/ 2147483647 h 321"/>
              <a:gd name="T40" fmla="*/ 2147483647 w 2267"/>
              <a:gd name="T41" fmla="*/ 2147483647 h 321"/>
              <a:gd name="T42" fmla="*/ 2147483647 w 2267"/>
              <a:gd name="T43" fmla="*/ 2147483647 h 321"/>
              <a:gd name="T44" fmla="*/ 0 w 2267"/>
              <a:gd name="T45" fmla="*/ 2147483647 h 3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7"/>
              <a:gd name="T70" fmla="*/ 0 h 321"/>
              <a:gd name="T71" fmla="*/ 2267 w 2267"/>
              <a:gd name="T72" fmla="*/ 321 h 3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7" h="321">
                <a:moveTo>
                  <a:pt x="0" y="6"/>
                </a:moveTo>
                <a:cubicBezTo>
                  <a:pt x="231" y="10"/>
                  <a:pt x="462" y="7"/>
                  <a:pt x="693" y="17"/>
                </a:cubicBezTo>
                <a:cubicBezTo>
                  <a:pt x="756" y="20"/>
                  <a:pt x="840" y="62"/>
                  <a:pt x="906" y="70"/>
                </a:cubicBezTo>
                <a:cubicBezTo>
                  <a:pt x="927" y="77"/>
                  <a:pt x="949" y="85"/>
                  <a:pt x="970" y="92"/>
                </a:cubicBezTo>
                <a:cubicBezTo>
                  <a:pt x="981" y="96"/>
                  <a:pt x="1002" y="102"/>
                  <a:pt x="1002" y="102"/>
                </a:cubicBezTo>
                <a:cubicBezTo>
                  <a:pt x="1173" y="99"/>
                  <a:pt x="1343" y="98"/>
                  <a:pt x="1514" y="92"/>
                </a:cubicBezTo>
                <a:cubicBezTo>
                  <a:pt x="1576" y="90"/>
                  <a:pt x="1635" y="41"/>
                  <a:pt x="1696" y="38"/>
                </a:cubicBezTo>
                <a:cubicBezTo>
                  <a:pt x="1845" y="31"/>
                  <a:pt x="1995" y="31"/>
                  <a:pt x="2144" y="28"/>
                </a:cubicBezTo>
                <a:cubicBezTo>
                  <a:pt x="2165" y="21"/>
                  <a:pt x="2186" y="8"/>
                  <a:pt x="2208" y="6"/>
                </a:cubicBezTo>
                <a:cubicBezTo>
                  <a:pt x="2267" y="0"/>
                  <a:pt x="2258" y="27"/>
                  <a:pt x="2218" y="38"/>
                </a:cubicBezTo>
                <a:cubicBezTo>
                  <a:pt x="2162" y="53"/>
                  <a:pt x="2104" y="52"/>
                  <a:pt x="2048" y="70"/>
                </a:cubicBezTo>
                <a:cubicBezTo>
                  <a:pt x="1981" y="116"/>
                  <a:pt x="1892" y="125"/>
                  <a:pt x="1813" y="134"/>
                </a:cubicBezTo>
                <a:cubicBezTo>
                  <a:pt x="1785" y="141"/>
                  <a:pt x="1752" y="140"/>
                  <a:pt x="1728" y="156"/>
                </a:cubicBezTo>
                <a:cubicBezTo>
                  <a:pt x="1717" y="163"/>
                  <a:pt x="1708" y="172"/>
                  <a:pt x="1696" y="177"/>
                </a:cubicBezTo>
                <a:cubicBezTo>
                  <a:pt x="1675" y="186"/>
                  <a:pt x="1632" y="198"/>
                  <a:pt x="1632" y="198"/>
                </a:cubicBezTo>
                <a:cubicBezTo>
                  <a:pt x="1604" y="226"/>
                  <a:pt x="1553" y="250"/>
                  <a:pt x="1514" y="262"/>
                </a:cubicBezTo>
                <a:cubicBezTo>
                  <a:pt x="1458" y="321"/>
                  <a:pt x="1360" y="286"/>
                  <a:pt x="1290" y="284"/>
                </a:cubicBezTo>
                <a:cubicBezTo>
                  <a:pt x="1137" y="279"/>
                  <a:pt x="985" y="277"/>
                  <a:pt x="832" y="273"/>
                </a:cubicBezTo>
                <a:cubicBezTo>
                  <a:pt x="669" y="260"/>
                  <a:pt x="484" y="271"/>
                  <a:pt x="341" y="177"/>
                </a:cubicBezTo>
                <a:cubicBezTo>
                  <a:pt x="300" y="115"/>
                  <a:pt x="344" y="167"/>
                  <a:pt x="288" y="134"/>
                </a:cubicBezTo>
                <a:cubicBezTo>
                  <a:pt x="262" y="119"/>
                  <a:pt x="239" y="83"/>
                  <a:pt x="213" y="70"/>
                </a:cubicBezTo>
                <a:cubicBezTo>
                  <a:pt x="166" y="46"/>
                  <a:pt x="135" y="49"/>
                  <a:pt x="85" y="38"/>
                </a:cubicBezTo>
                <a:cubicBezTo>
                  <a:pt x="59" y="32"/>
                  <a:pt x="22" y="15"/>
                  <a:pt x="0" y="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18" name="Freeform 26"/>
          <p:cNvSpPr>
            <a:spLocks/>
          </p:cNvSpPr>
          <p:nvPr/>
        </p:nvSpPr>
        <p:spPr bwMode="auto">
          <a:xfrm>
            <a:off x="830263" y="1404938"/>
            <a:ext cx="3635375" cy="5300662"/>
          </a:xfrm>
          <a:custGeom>
            <a:avLst/>
            <a:gdLst>
              <a:gd name="T0" fmla="*/ 2147483647 w 2290"/>
              <a:gd name="T1" fmla="*/ 2147483647 h 3339"/>
              <a:gd name="T2" fmla="*/ 2147483647 w 2290"/>
              <a:gd name="T3" fmla="*/ 2147483647 h 3339"/>
              <a:gd name="T4" fmla="*/ 2147483647 w 2290"/>
              <a:gd name="T5" fmla="*/ 2147483647 h 3339"/>
              <a:gd name="T6" fmla="*/ 2147483647 w 2290"/>
              <a:gd name="T7" fmla="*/ 2147483647 h 3339"/>
              <a:gd name="T8" fmla="*/ 2147483647 w 2290"/>
              <a:gd name="T9" fmla="*/ 2147483647 h 3339"/>
              <a:gd name="T10" fmla="*/ 2147483647 w 2290"/>
              <a:gd name="T11" fmla="*/ 2147483647 h 3339"/>
              <a:gd name="T12" fmla="*/ 2147483647 w 2290"/>
              <a:gd name="T13" fmla="*/ 2147483647 h 3339"/>
              <a:gd name="T14" fmla="*/ 2147483647 w 2290"/>
              <a:gd name="T15" fmla="*/ 2147483647 h 3339"/>
              <a:gd name="T16" fmla="*/ 2147483647 w 2290"/>
              <a:gd name="T17" fmla="*/ 2147483647 h 3339"/>
              <a:gd name="T18" fmla="*/ 2147483647 w 2290"/>
              <a:gd name="T19" fmla="*/ 2147483647 h 3339"/>
              <a:gd name="T20" fmla="*/ 2147483647 w 2290"/>
              <a:gd name="T21" fmla="*/ 2147483647 h 3339"/>
              <a:gd name="T22" fmla="*/ 2147483647 w 2290"/>
              <a:gd name="T23" fmla="*/ 2147483647 h 3339"/>
              <a:gd name="T24" fmla="*/ 2147483647 w 2290"/>
              <a:gd name="T25" fmla="*/ 2147483647 h 3339"/>
              <a:gd name="T26" fmla="*/ 2147483647 w 2290"/>
              <a:gd name="T27" fmla="*/ 2147483647 h 3339"/>
              <a:gd name="T28" fmla="*/ 0 w 2290"/>
              <a:gd name="T29" fmla="*/ 2147483647 h 3339"/>
              <a:gd name="T30" fmla="*/ 2147483647 w 2290"/>
              <a:gd name="T31" fmla="*/ 0 h 3339"/>
              <a:gd name="T32" fmla="*/ 2147483647 w 2290"/>
              <a:gd name="T33" fmla="*/ 2147483647 h 3339"/>
              <a:gd name="T34" fmla="*/ 2147483647 w 2290"/>
              <a:gd name="T35" fmla="*/ 2147483647 h 3339"/>
              <a:gd name="T36" fmla="*/ 2147483647 w 2290"/>
              <a:gd name="T37" fmla="*/ 2147483647 h 3339"/>
              <a:gd name="T38" fmla="*/ 2147483647 w 2290"/>
              <a:gd name="T39" fmla="*/ 2147483647 h 3339"/>
              <a:gd name="T40" fmla="*/ 2147483647 w 2290"/>
              <a:gd name="T41" fmla="*/ 2147483647 h 3339"/>
              <a:gd name="T42" fmla="*/ 2147483647 w 2290"/>
              <a:gd name="T43" fmla="*/ 2147483647 h 3339"/>
              <a:gd name="T44" fmla="*/ 2147483647 w 2290"/>
              <a:gd name="T45" fmla="*/ 2147483647 h 3339"/>
              <a:gd name="T46" fmla="*/ 2147483647 w 2290"/>
              <a:gd name="T47" fmla="*/ 2147483647 h 3339"/>
              <a:gd name="T48" fmla="*/ 2147483647 w 2290"/>
              <a:gd name="T49" fmla="*/ 2147483647 h 3339"/>
              <a:gd name="T50" fmla="*/ 2147483647 w 2290"/>
              <a:gd name="T51" fmla="*/ 2147483647 h 3339"/>
              <a:gd name="T52" fmla="*/ 2147483647 w 2290"/>
              <a:gd name="T53" fmla="*/ 2147483647 h 3339"/>
              <a:gd name="T54" fmla="*/ 2147483647 w 2290"/>
              <a:gd name="T55" fmla="*/ 2147483647 h 3339"/>
              <a:gd name="T56" fmla="*/ 2147483647 w 2290"/>
              <a:gd name="T57" fmla="*/ 2147483647 h 3339"/>
              <a:gd name="T58" fmla="*/ 2147483647 w 2290"/>
              <a:gd name="T59" fmla="*/ 2147483647 h 3339"/>
              <a:gd name="T60" fmla="*/ 2147483647 w 2290"/>
              <a:gd name="T61" fmla="*/ 2147483647 h 3339"/>
              <a:gd name="T62" fmla="*/ 2147483647 w 2290"/>
              <a:gd name="T63" fmla="*/ 2147483647 h 3339"/>
              <a:gd name="T64" fmla="*/ 2147483647 w 2290"/>
              <a:gd name="T65" fmla="*/ 2147483647 h 3339"/>
              <a:gd name="T66" fmla="*/ 2147483647 w 2290"/>
              <a:gd name="T67" fmla="*/ 2147483647 h 3339"/>
              <a:gd name="T68" fmla="*/ 2147483647 w 2290"/>
              <a:gd name="T69" fmla="*/ 2147483647 h 3339"/>
              <a:gd name="T70" fmla="*/ 2147483647 w 2290"/>
              <a:gd name="T71" fmla="*/ 2147483647 h 3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0"/>
              <a:gd name="T109" fmla="*/ 0 h 3339"/>
              <a:gd name="T110" fmla="*/ 2290 w 2290"/>
              <a:gd name="T111" fmla="*/ 3339 h 3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0" h="3339">
                <a:moveTo>
                  <a:pt x="1792" y="3200"/>
                </a:moveTo>
                <a:cubicBezTo>
                  <a:pt x="1780" y="3234"/>
                  <a:pt x="1785" y="3274"/>
                  <a:pt x="1770" y="3307"/>
                </a:cubicBezTo>
                <a:cubicBezTo>
                  <a:pt x="1760" y="3330"/>
                  <a:pt x="1699" y="3336"/>
                  <a:pt x="1685" y="3339"/>
                </a:cubicBezTo>
                <a:cubicBezTo>
                  <a:pt x="1621" y="3332"/>
                  <a:pt x="1556" y="3331"/>
                  <a:pt x="1493" y="3318"/>
                </a:cubicBezTo>
                <a:cubicBezTo>
                  <a:pt x="1483" y="3316"/>
                  <a:pt x="1481" y="3301"/>
                  <a:pt x="1472" y="3296"/>
                </a:cubicBezTo>
                <a:cubicBezTo>
                  <a:pt x="1462" y="3290"/>
                  <a:pt x="1451" y="3289"/>
                  <a:pt x="1440" y="3286"/>
                </a:cubicBezTo>
                <a:cubicBezTo>
                  <a:pt x="1296" y="3077"/>
                  <a:pt x="1386" y="2528"/>
                  <a:pt x="1386" y="2528"/>
                </a:cubicBezTo>
                <a:cubicBezTo>
                  <a:pt x="1390" y="2375"/>
                  <a:pt x="1391" y="2223"/>
                  <a:pt x="1397" y="2070"/>
                </a:cubicBezTo>
                <a:cubicBezTo>
                  <a:pt x="1398" y="2034"/>
                  <a:pt x="1397" y="1997"/>
                  <a:pt x="1408" y="1963"/>
                </a:cubicBezTo>
                <a:cubicBezTo>
                  <a:pt x="1416" y="1939"/>
                  <a:pt x="1450" y="1899"/>
                  <a:pt x="1450" y="1899"/>
                </a:cubicBezTo>
                <a:cubicBezTo>
                  <a:pt x="1454" y="1885"/>
                  <a:pt x="1454" y="1869"/>
                  <a:pt x="1461" y="1856"/>
                </a:cubicBezTo>
                <a:cubicBezTo>
                  <a:pt x="1473" y="1833"/>
                  <a:pt x="1504" y="1792"/>
                  <a:pt x="1504" y="1792"/>
                </a:cubicBezTo>
                <a:cubicBezTo>
                  <a:pt x="1511" y="1771"/>
                  <a:pt x="1518" y="1749"/>
                  <a:pt x="1525" y="1728"/>
                </a:cubicBezTo>
                <a:cubicBezTo>
                  <a:pt x="1529" y="1717"/>
                  <a:pt x="1536" y="1696"/>
                  <a:pt x="1536" y="1696"/>
                </a:cubicBezTo>
                <a:cubicBezTo>
                  <a:pt x="1532" y="1543"/>
                  <a:pt x="1535" y="1390"/>
                  <a:pt x="1525" y="1238"/>
                </a:cubicBezTo>
                <a:cubicBezTo>
                  <a:pt x="1524" y="1228"/>
                  <a:pt x="1509" y="1225"/>
                  <a:pt x="1504" y="1216"/>
                </a:cubicBezTo>
                <a:cubicBezTo>
                  <a:pt x="1487" y="1187"/>
                  <a:pt x="1478" y="1150"/>
                  <a:pt x="1461" y="1120"/>
                </a:cubicBezTo>
                <a:cubicBezTo>
                  <a:pt x="1448" y="1098"/>
                  <a:pt x="1418" y="1056"/>
                  <a:pt x="1418" y="1056"/>
                </a:cubicBezTo>
                <a:cubicBezTo>
                  <a:pt x="1404" y="953"/>
                  <a:pt x="1403" y="955"/>
                  <a:pt x="1397" y="822"/>
                </a:cubicBezTo>
                <a:cubicBezTo>
                  <a:pt x="1390" y="658"/>
                  <a:pt x="1441" y="380"/>
                  <a:pt x="1269" y="267"/>
                </a:cubicBezTo>
                <a:cubicBezTo>
                  <a:pt x="1166" y="109"/>
                  <a:pt x="894" y="145"/>
                  <a:pt x="746" y="139"/>
                </a:cubicBezTo>
                <a:cubicBezTo>
                  <a:pt x="535" y="84"/>
                  <a:pt x="614" y="119"/>
                  <a:pt x="192" y="128"/>
                </a:cubicBezTo>
                <a:cubicBezTo>
                  <a:pt x="117" y="154"/>
                  <a:pt x="130" y="166"/>
                  <a:pt x="106" y="235"/>
                </a:cubicBezTo>
                <a:cubicBezTo>
                  <a:pt x="129" y="346"/>
                  <a:pt x="148" y="311"/>
                  <a:pt x="288" y="320"/>
                </a:cubicBezTo>
                <a:cubicBezTo>
                  <a:pt x="385" y="337"/>
                  <a:pt x="481" y="339"/>
                  <a:pt x="576" y="363"/>
                </a:cubicBezTo>
                <a:cubicBezTo>
                  <a:pt x="505" y="371"/>
                  <a:pt x="431" y="374"/>
                  <a:pt x="362" y="395"/>
                </a:cubicBezTo>
                <a:cubicBezTo>
                  <a:pt x="340" y="401"/>
                  <a:pt x="319" y="409"/>
                  <a:pt x="298" y="416"/>
                </a:cubicBezTo>
                <a:cubicBezTo>
                  <a:pt x="287" y="420"/>
                  <a:pt x="266" y="427"/>
                  <a:pt x="266" y="427"/>
                </a:cubicBezTo>
                <a:cubicBezTo>
                  <a:pt x="113" y="414"/>
                  <a:pt x="151" y="427"/>
                  <a:pt x="53" y="363"/>
                </a:cubicBezTo>
                <a:cubicBezTo>
                  <a:pt x="32" y="331"/>
                  <a:pt x="21" y="299"/>
                  <a:pt x="0" y="267"/>
                </a:cubicBezTo>
                <a:cubicBezTo>
                  <a:pt x="10" y="202"/>
                  <a:pt x="0" y="36"/>
                  <a:pt x="85" y="11"/>
                </a:cubicBezTo>
                <a:cubicBezTo>
                  <a:pt x="109" y="4"/>
                  <a:pt x="135" y="4"/>
                  <a:pt x="160" y="0"/>
                </a:cubicBezTo>
                <a:cubicBezTo>
                  <a:pt x="210" y="1"/>
                  <a:pt x="606" y="37"/>
                  <a:pt x="778" y="11"/>
                </a:cubicBezTo>
                <a:cubicBezTo>
                  <a:pt x="913" y="15"/>
                  <a:pt x="1049" y="16"/>
                  <a:pt x="1184" y="22"/>
                </a:cubicBezTo>
                <a:cubicBezTo>
                  <a:pt x="1242" y="25"/>
                  <a:pt x="1211" y="33"/>
                  <a:pt x="1258" y="54"/>
                </a:cubicBezTo>
                <a:cubicBezTo>
                  <a:pt x="1278" y="63"/>
                  <a:pt x="1301" y="68"/>
                  <a:pt x="1322" y="75"/>
                </a:cubicBezTo>
                <a:cubicBezTo>
                  <a:pt x="1333" y="79"/>
                  <a:pt x="1354" y="86"/>
                  <a:pt x="1354" y="86"/>
                </a:cubicBezTo>
                <a:cubicBezTo>
                  <a:pt x="1430" y="158"/>
                  <a:pt x="1323" y="49"/>
                  <a:pt x="1386" y="139"/>
                </a:cubicBezTo>
                <a:cubicBezTo>
                  <a:pt x="1418" y="184"/>
                  <a:pt x="1420" y="179"/>
                  <a:pt x="1461" y="192"/>
                </a:cubicBezTo>
                <a:cubicBezTo>
                  <a:pt x="1485" y="266"/>
                  <a:pt x="1466" y="240"/>
                  <a:pt x="1504" y="278"/>
                </a:cubicBezTo>
                <a:cubicBezTo>
                  <a:pt x="1531" y="360"/>
                  <a:pt x="1544" y="359"/>
                  <a:pt x="1589" y="427"/>
                </a:cubicBezTo>
                <a:cubicBezTo>
                  <a:pt x="1618" y="539"/>
                  <a:pt x="1615" y="653"/>
                  <a:pt x="1632" y="768"/>
                </a:cubicBezTo>
                <a:cubicBezTo>
                  <a:pt x="1635" y="825"/>
                  <a:pt x="1635" y="882"/>
                  <a:pt x="1642" y="939"/>
                </a:cubicBezTo>
                <a:cubicBezTo>
                  <a:pt x="1651" y="1007"/>
                  <a:pt x="1679" y="1085"/>
                  <a:pt x="1696" y="1152"/>
                </a:cubicBezTo>
                <a:cubicBezTo>
                  <a:pt x="1704" y="1185"/>
                  <a:pt x="1726" y="1249"/>
                  <a:pt x="1760" y="1270"/>
                </a:cubicBezTo>
                <a:cubicBezTo>
                  <a:pt x="1779" y="1282"/>
                  <a:pt x="1824" y="1291"/>
                  <a:pt x="1824" y="1291"/>
                </a:cubicBezTo>
                <a:cubicBezTo>
                  <a:pt x="1855" y="1322"/>
                  <a:pt x="1873" y="1352"/>
                  <a:pt x="1909" y="1376"/>
                </a:cubicBezTo>
                <a:cubicBezTo>
                  <a:pt x="1929" y="1406"/>
                  <a:pt x="1957" y="1430"/>
                  <a:pt x="1973" y="1462"/>
                </a:cubicBezTo>
                <a:cubicBezTo>
                  <a:pt x="1981" y="1479"/>
                  <a:pt x="1983" y="1499"/>
                  <a:pt x="1994" y="1515"/>
                </a:cubicBezTo>
                <a:cubicBezTo>
                  <a:pt x="2005" y="1532"/>
                  <a:pt x="2023" y="1544"/>
                  <a:pt x="2037" y="1558"/>
                </a:cubicBezTo>
                <a:cubicBezTo>
                  <a:pt x="2073" y="1594"/>
                  <a:pt x="2089" y="1635"/>
                  <a:pt x="2133" y="1664"/>
                </a:cubicBezTo>
                <a:cubicBezTo>
                  <a:pt x="2165" y="1713"/>
                  <a:pt x="2151" y="1686"/>
                  <a:pt x="2176" y="1760"/>
                </a:cubicBezTo>
                <a:cubicBezTo>
                  <a:pt x="2180" y="1771"/>
                  <a:pt x="2183" y="1781"/>
                  <a:pt x="2186" y="1792"/>
                </a:cubicBezTo>
                <a:cubicBezTo>
                  <a:pt x="2190" y="1803"/>
                  <a:pt x="2197" y="1824"/>
                  <a:pt x="2197" y="1824"/>
                </a:cubicBezTo>
                <a:cubicBezTo>
                  <a:pt x="2188" y="2141"/>
                  <a:pt x="2290" y="2193"/>
                  <a:pt x="2090" y="2262"/>
                </a:cubicBezTo>
                <a:cubicBezTo>
                  <a:pt x="2047" y="2257"/>
                  <a:pt x="1996" y="2267"/>
                  <a:pt x="1962" y="2240"/>
                </a:cubicBezTo>
                <a:cubicBezTo>
                  <a:pt x="1952" y="2232"/>
                  <a:pt x="1950" y="2217"/>
                  <a:pt x="1941" y="2208"/>
                </a:cubicBezTo>
                <a:cubicBezTo>
                  <a:pt x="1932" y="2199"/>
                  <a:pt x="1920" y="2194"/>
                  <a:pt x="1909" y="2187"/>
                </a:cubicBezTo>
                <a:cubicBezTo>
                  <a:pt x="1867" y="2123"/>
                  <a:pt x="1896" y="2037"/>
                  <a:pt x="1845" y="1984"/>
                </a:cubicBezTo>
                <a:cubicBezTo>
                  <a:pt x="1831" y="1932"/>
                  <a:pt x="1828" y="1862"/>
                  <a:pt x="1792" y="1824"/>
                </a:cubicBezTo>
                <a:cubicBezTo>
                  <a:pt x="1778" y="1831"/>
                  <a:pt x="1763" y="1838"/>
                  <a:pt x="1749" y="1846"/>
                </a:cubicBezTo>
                <a:cubicBezTo>
                  <a:pt x="1727" y="1859"/>
                  <a:pt x="1685" y="1888"/>
                  <a:pt x="1685" y="1888"/>
                </a:cubicBezTo>
                <a:cubicBezTo>
                  <a:pt x="1671" y="1929"/>
                  <a:pt x="1676" y="1943"/>
                  <a:pt x="1706" y="1974"/>
                </a:cubicBezTo>
                <a:cubicBezTo>
                  <a:pt x="1750" y="2103"/>
                  <a:pt x="1690" y="2186"/>
                  <a:pt x="1653" y="2294"/>
                </a:cubicBezTo>
                <a:cubicBezTo>
                  <a:pt x="1659" y="2386"/>
                  <a:pt x="1653" y="2481"/>
                  <a:pt x="1674" y="2571"/>
                </a:cubicBezTo>
                <a:cubicBezTo>
                  <a:pt x="1678" y="2588"/>
                  <a:pt x="1774" y="2629"/>
                  <a:pt x="1792" y="2635"/>
                </a:cubicBezTo>
                <a:cubicBezTo>
                  <a:pt x="1813" y="2668"/>
                  <a:pt x="1829" y="2675"/>
                  <a:pt x="1802" y="2720"/>
                </a:cubicBezTo>
                <a:cubicBezTo>
                  <a:pt x="1789" y="2742"/>
                  <a:pt x="1763" y="2753"/>
                  <a:pt x="1749" y="2774"/>
                </a:cubicBezTo>
                <a:cubicBezTo>
                  <a:pt x="1723" y="2813"/>
                  <a:pt x="1700" y="2858"/>
                  <a:pt x="1685" y="2902"/>
                </a:cubicBezTo>
                <a:cubicBezTo>
                  <a:pt x="1694" y="2990"/>
                  <a:pt x="1675" y="3017"/>
                  <a:pt x="1749" y="3040"/>
                </a:cubicBezTo>
                <a:cubicBezTo>
                  <a:pt x="1830" y="3096"/>
                  <a:pt x="1773" y="3211"/>
                  <a:pt x="1760" y="3296"/>
                </a:cubicBezTo>
                <a:cubicBezTo>
                  <a:pt x="1771" y="3331"/>
                  <a:pt x="1770" y="3317"/>
                  <a:pt x="1770" y="3339"/>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19" name="Freeform 27"/>
          <p:cNvSpPr>
            <a:spLocks/>
          </p:cNvSpPr>
          <p:nvPr/>
        </p:nvSpPr>
        <p:spPr bwMode="auto">
          <a:xfrm>
            <a:off x="4521200" y="1338263"/>
            <a:ext cx="3690938" cy="5351462"/>
          </a:xfrm>
          <a:custGeom>
            <a:avLst/>
            <a:gdLst>
              <a:gd name="T0" fmla="*/ 2147483647 w 2325"/>
              <a:gd name="T1" fmla="*/ 2147483647 h 3371"/>
              <a:gd name="T2" fmla="*/ 2147483647 w 2325"/>
              <a:gd name="T3" fmla="*/ 2147483647 h 3371"/>
              <a:gd name="T4" fmla="*/ 2147483647 w 2325"/>
              <a:gd name="T5" fmla="*/ 2147483647 h 3371"/>
              <a:gd name="T6" fmla="*/ 2147483647 w 2325"/>
              <a:gd name="T7" fmla="*/ 2147483647 h 3371"/>
              <a:gd name="T8" fmla="*/ 2147483647 w 2325"/>
              <a:gd name="T9" fmla="*/ 2147483647 h 3371"/>
              <a:gd name="T10" fmla="*/ 2147483647 w 2325"/>
              <a:gd name="T11" fmla="*/ 2147483647 h 3371"/>
              <a:gd name="T12" fmla="*/ 2147483647 w 2325"/>
              <a:gd name="T13" fmla="*/ 2147483647 h 3371"/>
              <a:gd name="T14" fmla="*/ 2147483647 w 2325"/>
              <a:gd name="T15" fmla="*/ 2147483647 h 3371"/>
              <a:gd name="T16" fmla="*/ 2147483647 w 2325"/>
              <a:gd name="T17" fmla="*/ 2147483647 h 3371"/>
              <a:gd name="T18" fmla="*/ 2147483647 w 2325"/>
              <a:gd name="T19" fmla="*/ 2147483647 h 3371"/>
              <a:gd name="T20" fmla="*/ 2147483647 w 2325"/>
              <a:gd name="T21" fmla="*/ 2147483647 h 3371"/>
              <a:gd name="T22" fmla="*/ 2147483647 w 2325"/>
              <a:gd name="T23" fmla="*/ 2147483647 h 3371"/>
              <a:gd name="T24" fmla="*/ 2147483647 w 2325"/>
              <a:gd name="T25" fmla="*/ 2147483647 h 3371"/>
              <a:gd name="T26" fmla="*/ 2147483647 w 2325"/>
              <a:gd name="T27" fmla="*/ 2147483647 h 3371"/>
              <a:gd name="T28" fmla="*/ 2147483647 w 2325"/>
              <a:gd name="T29" fmla="*/ 2147483647 h 3371"/>
              <a:gd name="T30" fmla="*/ 2147483647 w 2325"/>
              <a:gd name="T31" fmla="*/ 2147483647 h 3371"/>
              <a:gd name="T32" fmla="*/ 2147483647 w 2325"/>
              <a:gd name="T33" fmla="*/ 2147483647 h 3371"/>
              <a:gd name="T34" fmla="*/ 2147483647 w 2325"/>
              <a:gd name="T35" fmla="*/ 2147483647 h 3371"/>
              <a:gd name="T36" fmla="*/ 2147483647 w 2325"/>
              <a:gd name="T37" fmla="*/ 2147483647 h 3371"/>
              <a:gd name="T38" fmla="*/ 2147483647 w 2325"/>
              <a:gd name="T39" fmla="*/ 2147483647 h 3371"/>
              <a:gd name="T40" fmla="*/ 2147483647 w 2325"/>
              <a:gd name="T41" fmla="*/ 2147483647 h 3371"/>
              <a:gd name="T42" fmla="*/ 2147483647 w 2325"/>
              <a:gd name="T43" fmla="*/ 2147483647 h 3371"/>
              <a:gd name="T44" fmla="*/ 2147483647 w 2325"/>
              <a:gd name="T45" fmla="*/ 2147483647 h 3371"/>
              <a:gd name="T46" fmla="*/ 2147483647 w 2325"/>
              <a:gd name="T47" fmla="*/ 2147483647 h 3371"/>
              <a:gd name="T48" fmla="*/ 2147483647 w 2325"/>
              <a:gd name="T49" fmla="*/ 2147483647 h 3371"/>
              <a:gd name="T50" fmla="*/ 2147483647 w 2325"/>
              <a:gd name="T51" fmla="*/ 2147483647 h 3371"/>
              <a:gd name="T52" fmla="*/ 2147483647 w 2325"/>
              <a:gd name="T53" fmla="*/ 2147483647 h 3371"/>
              <a:gd name="T54" fmla="*/ 2147483647 w 2325"/>
              <a:gd name="T55" fmla="*/ 2147483647 h 3371"/>
              <a:gd name="T56" fmla="*/ 2147483647 w 2325"/>
              <a:gd name="T57" fmla="*/ 2147483647 h 3371"/>
              <a:gd name="T58" fmla="*/ 2147483647 w 2325"/>
              <a:gd name="T59" fmla="*/ 2147483647 h 3371"/>
              <a:gd name="T60" fmla="*/ 2147483647 w 2325"/>
              <a:gd name="T61" fmla="*/ 2147483647 h 3371"/>
              <a:gd name="T62" fmla="*/ 2147483647 w 2325"/>
              <a:gd name="T63" fmla="*/ 2147483647 h 3371"/>
              <a:gd name="T64" fmla="*/ 0 w 2325"/>
              <a:gd name="T65" fmla="*/ 2147483647 h 3371"/>
              <a:gd name="T66" fmla="*/ 2147483647 w 2325"/>
              <a:gd name="T67" fmla="*/ 2147483647 h 3371"/>
              <a:gd name="T68" fmla="*/ 2147483647 w 2325"/>
              <a:gd name="T69" fmla="*/ 2147483647 h 3371"/>
              <a:gd name="T70" fmla="*/ 2147483647 w 2325"/>
              <a:gd name="T71" fmla="*/ 2147483647 h 3371"/>
              <a:gd name="T72" fmla="*/ 2147483647 w 2325"/>
              <a:gd name="T73" fmla="*/ 2147483647 h 3371"/>
              <a:gd name="T74" fmla="*/ 2147483647 w 2325"/>
              <a:gd name="T75" fmla="*/ 2147483647 h 3371"/>
              <a:gd name="T76" fmla="*/ 2147483647 w 2325"/>
              <a:gd name="T77" fmla="*/ 2147483647 h 3371"/>
              <a:gd name="T78" fmla="*/ 2147483647 w 2325"/>
              <a:gd name="T79" fmla="*/ 2147483647 h 3371"/>
              <a:gd name="T80" fmla="*/ 2147483647 w 2325"/>
              <a:gd name="T81" fmla="*/ 2147483647 h 3371"/>
              <a:gd name="T82" fmla="*/ 2147483647 w 2325"/>
              <a:gd name="T83" fmla="*/ 2147483647 h 3371"/>
              <a:gd name="T84" fmla="*/ 2147483647 w 2325"/>
              <a:gd name="T85" fmla="*/ 2147483647 h 3371"/>
              <a:gd name="T86" fmla="*/ 2147483647 w 2325"/>
              <a:gd name="T87" fmla="*/ 2147483647 h 3371"/>
              <a:gd name="T88" fmla="*/ 2147483647 w 2325"/>
              <a:gd name="T89" fmla="*/ 2147483647 h 3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5"/>
              <a:gd name="T136" fmla="*/ 0 h 3371"/>
              <a:gd name="T137" fmla="*/ 2325 w 2325"/>
              <a:gd name="T138" fmla="*/ 3371 h 3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5" h="3371">
                <a:moveTo>
                  <a:pt x="363" y="3125"/>
                </a:moveTo>
                <a:cubicBezTo>
                  <a:pt x="366" y="3164"/>
                  <a:pt x="368" y="3203"/>
                  <a:pt x="373" y="3242"/>
                </a:cubicBezTo>
                <a:cubicBezTo>
                  <a:pt x="388" y="3348"/>
                  <a:pt x="542" y="3342"/>
                  <a:pt x="619" y="3349"/>
                </a:cubicBezTo>
                <a:cubicBezTo>
                  <a:pt x="698" y="3344"/>
                  <a:pt x="815" y="3371"/>
                  <a:pt x="864" y="3296"/>
                </a:cubicBezTo>
                <a:cubicBezTo>
                  <a:pt x="855" y="3214"/>
                  <a:pt x="844" y="3132"/>
                  <a:pt x="832" y="3050"/>
                </a:cubicBezTo>
                <a:cubicBezTo>
                  <a:pt x="829" y="3032"/>
                  <a:pt x="828" y="3013"/>
                  <a:pt x="821" y="2997"/>
                </a:cubicBezTo>
                <a:cubicBezTo>
                  <a:pt x="810" y="2974"/>
                  <a:pt x="779" y="2933"/>
                  <a:pt x="779" y="2933"/>
                </a:cubicBezTo>
                <a:cubicBezTo>
                  <a:pt x="775" y="2919"/>
                  <a:pt x="772" y="2904"/>
                  <a:pt x="768" y="2890"/>
                </a:cubicBezTo>
                <a:cubicBezTo>
                  <a:pt x="762" y="2868"/>
                  <a:pt x="747" y="2826"/>
                  <a:pt x="747" y="2826"/>
                </a:cubicBezTo>
                <a:cubicBezTo>
                  <a:pt x="750" y="2798"/>
                  <a:pt x="751" y="2769"/>
                  <a:pt x="757" y="2741"/>
                </a:cubicBezTo>
                <a:cubicBezTo>
                  <a:pt x="762" y="2719"/>
                  <a:pt x="779" y="2677"/>
                  <a:pt x="779" y="2677"/>
                </a:cubicBezTo>
                <a:cubicBezTo>
                  <a:pt x="785" y="2584"/>
                  <a:pt x="786" y="2491"/>
                  <a:pt x="811" y="2400"/>
                </a:cubicBezTo>
                <a:cubicBezTo>
                  <a:pt x="819" y="2370"/>
                  <a:pt x="833" y="2335"/>
                  <a:pt x="843" y="2304"/>
                </a:cubicBezTo>
                <a:cubicBezTo>
                  <a:pt x="850" y="2283"/>
                  <a:pt x="864" y="2240"/>
                  <a:pt x="864" y="2240"/>
                </a:cubicBezTo>
                <a:cubicBezTo>
                  <a:pt x="858" y="2041"/>
                  <a:pt x="893" y="1900"/>
                  <a:pt x="789" y="1749"/>
                </a:cubicBezTo>
                <a:cubicBezTo>
                  <a:pt x="793" y="1681"/>
                  <a:pt x="792" y="1613"/>
                  <a:pt x="800" y="1546"/>
                </a:cubicBezTo>
                <a:cubicBezTo>
                  <a:pt x="803" y="1524"/>
                  <a:pt x="821" y="1482"/>
                  <a:pt x="821" y="1482"/>
                </a:cubicBezTo>
                <a:cubicBezTo>
                  <a:pt x="825" y="1304"/>
                  <a:pt x="826" y="1127"/>
                  <a:pt x="832" y="949"/>
                </a:cubicBezTo>
                <a:cubicBezTo>
                  <a:pt x="837" y="787"/>
                  <a:pt x="884" y="714"/>
                  <a:pt x="1013" y="629"/>
                </a:cubicBezTo>
                <a:cubicBezTo>
                  <a:pt x="1042" y="587"/>
                  <a:pt x="1028" y="571"/>
                  <a:pt x="1077" y="554"/>
                </a:cubicBezTo>
                <a:cubicBezTo>
                  <a:pt x="1111" y="522"/>
                  <a:pt x="1128" y="487"/>
                  <a:pt x="1152" y="448"/>
                </a:cubicBezTo>
                <a:cubicBezTo>
                  <a:pt x="1165" y="426"/>
                  <a:pt x="1195" y="384"/>
                  <a:pt x="1195" y="384"/>
                </a:cubicBezTo>
                <a:cubicBezTo>
                  <a:pt x="1215" y="320"/>
                  <a:pt x="1222" y="269"/>
                  <a:pt x="1291" y="245"/>
                </a:cubicBezTo>
                <a:cubicBezTo>
                  <a:pt x="1338" y="174"/>
                  <a:pt x="1449" y="177"/>
                  <a:pt x="1525" y="170"/>
                </a:cubicBezTo>
                <a:cubicBezTo>
                  <a:pt x="1611" y="143"/>
                  <a:pt x="1703" y="135"/>
                  <a:pt x="1792" y="128"/>
                </a:cubicBezTo>
                <a:cubicBezTo>
                  <a:pt x="1896" y="101"/>
                  <a:pt x="1859" y="106"/>
                  <a:pt x="2048" y="128"/>
                </a:cubicBezTo>
                <a:cubicBezTo>
                  <a:pt x="2070" y="131"/>
                  <a:pt x="2112" y="149"/>
                  <a:pt x="2112" y="149"/>
                </a:cubicBezTo>
                <a:cubicBezTo>
                  <a:pt x="2094" y="288"/>
                  <a:pt x="2083" y="244"/>
                  <a:pt x="1920" y="256"/>
                </a:cubicBezTo>
                <a:cubicBezTo>
                  <a:pt x="1861" y="265"/>
                  <a:pt x="1806" y="280"/>
                  <a:pt x="1749" y="298"/>
                </a:cubicBezTo>
                <a:cubicBezTo>
                  <a:pt x="1690" y="339"/>
                  <a:pt x="1618" y="354"/>
                  <a:pt x="1557" y="394"/>
                </a:cubicBezTo>
                <a:cubicBezTo>
                  <a:pt x="1554" y="405"/>
                  <a:pt x="1553" y="416"/>
                  <a:pt x="1547" y="426"/>
                </a:cubicBezTo>
                <a:cubicBezTo>
                  <a:pt x="1542" y="435"/>
                  <a:pt x="1529" y="438"/>
                  <a:pt x="1525" y="448"/>
                </a:cubicBezTo>
                <a:cubicBezTo>
                  <a:pt x="1518" y="465"/>
                  <a:pt x="1518" y="483"/>
                  <a:pt x="1515" y="501"/>
                </a:cubicBezTo>
                <a:cubicBezTo>
                  <a:pt x="1518" y="526"/>
                  <a:pt x="1512" y="554"/>
                  <a:pt x="1525" y="576"/>
                </a:cubicBezTo>
                <a:cubicBezTo>
                  <a:pt x="1530" y="585"/>
                  <a:pt x="1541" y="562"/>
                  <a:pt x="1547" y="554"/>
                </a:cubicBezTo>
                <a:cubicBezTo>
                  <a:pt x="1555" y="544"/>
                  <a:pt x="1559" y="531"/>
                  <a:pt x="1568" y="522"/>
                </a:cubicBezTo>
                <a:cubicBezTo>
                  <a:pt x="1588" y="502"/>
                  <a:pt x="1607" y="499"/>
                  <a:pt x="1632" y="490"/>
                </a:cubicBezTo>
                <a:cubicBezTo>
                  <a:pt x="1674" y="426"/>
                  <a:pt x="1628" y="482"/>
                  <a:pt x="1685" y="448"/>
                </a:cubicBezTo>
                <a:cubicBezTo>
                  <a:pt x="1758" y="405"/>
                  <a:pt x="1650" y="444"/>
                  <a:pt x="1739" y="416"/>
                </a:cubicBezTo>
                <a:cubicBezTo>
                  <a:pt x="1792" y="361"/>
                  <a:pt x="1838" y="388"/>
                  <a:pt x="1920" y="394"/>
                </a:cubicBezTo>
                <a:cubicBezTo>
                  <a:pt x="1974" y="408"/>
                  <a:pt x="2007" y="388"/>
                  <a:pt x="2059" y="384"/>
                </a:cubicBezTo>
                <a:cubicBezTo>
                  <a:pt x="2148" y="378"/>
                  <a:pt x="2236" y="377"/>
                  <a:pt x="2325" y="373"/>
                </a:cubicBezTo>
                <a:cubicBezTo>
                  <a:pt x="2308" y="282"/>
                  <a:pt x="2322" y="187"/>
                  <a:pt x="2304" y="96"/>
                </a:cubicBezTo>
                <a:cubicBezTo>
                  <a:pt x="2292" y="36"/>
                  <a:pt x="2164" y="11"/>
                  <a:pt x="2123" y="10"/>
                </a:cubicBezTo>
                <a:cubicBezTo>
                  <a:pt x="1856" y="4"/>
                  <a:pt x="1590" y="3"/>
                  <a:pt x="1323" y="0"/>
                </a:cubicBezTo>
                <a:cubicBezTo>
                  <a:pt x="1273" y="3"/>
                  <a:pt x="1223" y="4"/>
                  <a:pt x="1173" y="10"/>
                </a:cubicBezTo>
                <a:cubicBezTo>
                  <a:pt x="1139" y="14"/>
                  <a:pt x="1110" y="42"/>
                  <a:pt x="1077" y="53"/>
                </a:cubicBezTo>
                <a:cubicBezTo>
                  <a:pt x="1006" y="124"/>
                  <a:pt x="1095" y="48"/>
                  <a:pt x="960" y="96"/>
                </a:cubicBezTo>
                <a:cubicBezTo>
                  <a:pt x="936" y="105"/>
                  <a:pt x="917" y="124"/>
                  <a:pt x="896" y="138"/>
                </a:cubicBezTo>
                <a:cubicBezTo>
                  <a:pt x="874" y="152"/>
                  <a:pt x="846" y="152"/>
                  <a:pt x="821" y="160"/>
                </a:cubicBezTo>
                <a:cubicBezTo>
                  <a:pt x="773" y="232"/>
                  <a:pt x="797" y="206"/>
                  <a:pt x="757" y="245"/>
                </a:cubicBezTo>
                <a:cubicBezTo>
                  <a:pt x="744" y="302"/>
                  <a:pt x="728" y="359"/>
                  <a:pt x="715" y="416"/>
                </a:cubicBezTo>
                <a:cubicBezTo>
                  <a:pt x="715" y="422"/>
                  <a:pt x="706" y="607"/>
                  <a:pt x="693" y="650"/>
                </a:cubicBezTo>
                <a:cubicBezTo>
                  <a:pt x="686" y="673"/>
                  <a:pt x="669" y="691"/>
                  <a:pt x="661" y="714"/>
                </a:cubicBezTo>
                <a:cubicBezTo>
                  <a:pt x="658" y="777"/>
                  <a:pt x="646" y="1008"/>
                  <a:pt x="640" y="1077"/>
                </a:cubicBezTo>
                <a:cubicBezTo>
                  <a:pt x="633" y="1149"/>
                  <a:pt x="643" y="1132"/>
                  <a:pt x="597" y="1162"/>
                </a:cubicBezTo>
                <a:cubicBezTo>
                  <a:pt x="590" y="1173"/>
                  <a:pt x="586" y="1186"/>
                  <a:pt x="576" y="1194"/>
                </a:cubicBezTo>
                <a:cubicBezTo>
                  <a:pt x="557" y="1211"/>
                  <a:pt x="512" y="1237"/>
                  <a:pt x="512" y="1237"/>
                </a:cubicBezTo>
                <a:cubicBezTo>
                  <a:pt x="485" y="1278"/>
                  <a:pt x="456" y="1307"/>
                  <a:pt x="416" y="1333"/>
                </a:cubicBezTo>
                <a:cubicBezTo>
                  <a:pt x="387" y="1416"/>
                  <a:pt x="430" y="1314"/>
                  <a:pt x="373" y="1386"/>
                </a:cubicBezTo>
                <a:cubicBezTo>
                  <a:pt x="366" y="1395"/>
                  <a:pt x="369" y="1408"/>
                  <a:pt x="363" y="1418"/>
                </a:cubicBezTo>
                <a:cubicBezTo>
                  <a:pt x="297" y="1530"/>
                  <a:pt x="390" y="1332"/>
                  <a:pt x="320" y="1472"/>
                </a:cubicBezTo>
                <a:cubicBezTo>
                  <a:pt x="302" y="1508"/>
                  <a:pt x="294" y="1547"/>
                  <a:pt x="267" y="1578"/>
                </a:cubicBezTo>
                <a:cubicBezTo>
                  <a:pt x="232" y="1618"/>
                  <a:pt x="181" y="1644"/>
                  <a:pt x="149" y="1685"/>
                </a:cubicBezTo>
                <a:cubicBezTo>
                  <a:pt x="118" y="1725"/>
                  <a:pt x="87" y="1779"/>
                  <a:pt x="64" y="1824"/>
                </a:cubicBezTo>
                <a:cubicBezTo>
                  <a:pt x="2" y="1948"/>
                  <a:pt x="43" y="2103"/>
                  <a:pt x="0" y="2229"/>
                </a:cubicBezTo>
                <a:cubicBezTo>
                  <a:pt x="1" y="2245"/>
                  <a:pt x="2" y="2341"/>
                  <a:pt x="21" y="2378"/>
                </a:cubicBezTo>
                <a:cubicBezTo>
                  <a:pt x="38" y="2412"/>
                  <a:pt x="96" y="2464"/>
                  <a:pt x="96" y="2464"/>
                </a:cubicBezTo>
                <a:cubicBezTo>
                  <a:pt x="117" y="2460"/>
                  <a:pt x="142" y="2465"/>
                  <a:pt x="160" y="2453"/>
                </a:cubicBezTo>
                <a:cubicBezTo>
                  <a:pt x="181" y="2438"/>
                  <a:pt x="203" y="2389"/>
                  <a:pt x="203" y="2389"/>
                </a:cubicBezTo>
                <a:cubicBezTo>
                  <a:pt x="231" y="2299"/>
                  <a:pt x="191" y="2408"/>
                  <a:pt x="235" y="2336"/>
                </a:cubicBezTo>
                <a:cubicBezTo>
                  <a:pt x="241" y="2326"/>
                  <a:pt x="239" y="2314"/>
                  <a:pt x="245" y="2304"/>
                </a:cubicBezTo>
                <a:cubicBezTo>
                  <a:pt x="250" y="2295"/>
                  <a:pt x="261" y="2290"/>
                  <a:pt x="267" y="2282"/>
                </a:cubicBezTo>
                <a:cubicBezTo>
                  <a:pt x="282" y="2262"/>
                  <a:pt x="295" y="2239"/>
                  <a:pt x="309" y="2218"/>
                </a:cubicBezTo>
                <a:cubicBezTo>
                  <a:pt x="328" y="2189"/>
                  <a:pt x="333" y="2151"/>
                  <a:pt x="352" y="2122"/>
                </a:cubicBezTo>
                <a:cubicBezTo>
                  <a:pt x="360" y="2066"/>
                  <a:pt x="364" y="2008"/>
                  <a:pt x="373" y="1952"/>
                </a:cubicBezTo>
                <a:cubicBezTo>
                  <a:pt x="378" y="1922"/>
                  <a:pt x="427" y="1877"/>
                  <a:pt x="427" y="1877"/>
                </a:cubicBezTo>
                <a:cubicBezTo>
                  <a:pt x="480" y="1881"/>
                  <a:pt x="534" y="1882"/>
                  <a:pt x="587" y="1888"/>
                </a:cubicBezTo>
                <a:cubicBezTo>
                  <a:pt x="598" y="1889"/>
                  <a:pt x="618" y="1887"/>
                  <a:pt x="619" y="1898"/>
                </a:cubicBezTo>
                <a:cubicBezTo>
                  <a:pt x="632" y="2011"/>
                  <a:pt x="631" y="2059"/>
                  <a:pt x="565" y="2122"/>
                </a:cubicBezTo>
                <a:cubicBezTo>
                  <a:pt x="554" y="2158"/>
                  <a:pt x="534" y="2172"/>
                  <a:pt x="523" y="2208"/>
                </a:cubicBezTo>
                <a:cubicBezTo>
                  <a:pt x="536" y="2250"/>
                  <a:pt x="551" y="2258"/>
                  <a:pt x="587" y="2282"/>
                </a:cubicBezTo>
                <a:cubicBezTo>
                  <a:pt x="603" y="2334"/>
                  <a:pt x="597" y="2339"/>
                  <a:pt x="565" y="2378"/>
                </a:cubicBezTo>
                <a:cubicBezTo>
                  <a:pt x="537" y="2413"/>
                  <a:pt x="536" y="2428"/>
                  <a:pt x="491" y="2442"/>
                </a:cubicBezTo>
                <a:cubicBezTo>
                  <a:pt x="445" y="2488"/>
                  <a:pt x="455" y="2523"/>
                  <a:pt x="469" y="2592"/>
                </a:cubicBezTo>
                <a:cubicBezTo>
                  <a:pt x="473" y="2614"/>
                  <a:pt x="491" y="2656"/>
                  <a:pt x="491" y="2656"/>
                </a:cubicBezTo>
                <a:cubicBezTo>
                  <a:pt x="487" y="2709"/>
                  <a:pt x="489" y="2763"/>
                  <a:pt x="480" y="2816"/>
                </a:cubicBezTo>
                <a:cubicBezTo>
                  <a:pt x="473" y="2860"/>
                  <a:pt x="386" y="2911"/>
                  <a:pt x="352" y="2933"/>
                </a:cubicBezTo>
                <a:cubicBezTo>
                  <a:pt x="323" y="3018"/>
                  <a:pt x="353" y="3121"/>
                  <a:pt x="363" y="3210"/>
                </a:cubicBezTo>
                <a:cubicBezTo>
                  <a:pt x="356" y="3217"/>
                  <a:pt x="341" y="3232"/>
                  <a:pt x="341" y="3232"/>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20" name="Freeform 28"/>
          <p:cNvSpPr>
            <a:spLocks/>
          </p:cNvSpPr>
          <p:nvPr/>
        </p:nvSpPr>
        <p:spPr bwMode="auto">
          <a:xfrm>
            <a:off x="441325" y="893763"/>
            <a:ext cx="8396288" cy="1982787"/>
          </a:xfrm>
          <a:custGeom>
            <a:avLst/>
            <a:gdLst>
              <a:gd name="T0" fmla="*/ 2147483647 w 5289"/>
              <a:gd name="T1" fmla="*/ 2147483647 h 1249"/>
              <a:gd name="T2" fmla="*/ 2147483647 w 5289"/>
              <a:gd name="T3" fmla="*/ 2147483647 h 1249"/>
              <a:gd name="T4" fmla="*/ 2147483647 w 5289"/>
              <a:gd name="T5" fmla="*/ 2147483647 h 1249"/>
              <a:gd name="T6" fmla="*/ 2147483647 w 5289"/>
              <a:gd name="T7" fmla="*/ 2147483647 h 1249"/>
              <a:gd name="T8" fmla="*/ 2147483647 w 5289"/>
              <a:gd name="T9" fmla="*/ 2147483647 h 1249"/>
              <a:gd name="T10" fmla="*/ 2147483647 w 5289"/>
              <a:gd name="T11" fmla="*/ 2147483647 h 1249"/>
              <a:gd name="T12" fmla="*/ 2147483647 w 5289"/>
              <a:gd name="T13" fmla="*/ 2147483647 h 1249"/>
              <a:gd name="T14" fmla="*/ 2147483647 w 5289"/>
              <a:gd name="T15" fmla="*/ 2147483647 h 1249"/>
              <a:gd name="T16" fmla="*/ 2147483647 w 5289"/>
              <a:gd name="T17" fmla="*/ 2147483647 h 1249"/>
              <a:gd name="T18" fmla="*/ 2147483647 w 5289"/>
              <a:gd name="T19" fmla="*/ 2147483647 h 1249"/>
              <a:gd name="T20" fmla="*/ 2147483647 w 5289"/>
              <a:gd name="T21" fmla="*/ 2147483647 h 1249"/>
              <a:gd name="T22" fmla="*/ 2147483647 w 5289"/>
              <a:gd name="T23" fmla="*/ 2147483647 h 1249"/>
              <a:gd name="T24" fmla="*/ 2147483647 w 5289"/>
              <a:gd name="T25" fmla="*/ 2147483647 h 1249"/>
              <a:gd name="T26" fmla="*/ 2147483647 w 5289"/>
              <a:gd name="T27" fmla="*/ 2147483647 h 1249"/>
              <a:gd name="T28" fmla="*/ 2147483647 w 5289"/>
              <a:gd name="T29" fmla="*/ 2147483647 h 1249"/>
              <a:gd name="T30" fmla="*/ 2147483647 w 5289"/>
              <a:gd name="T31" fmla="*/ 2147483647 h 1249"/>
              <a:gd name="T32" fmla="*/ 2147483647 w 5289"/>
              <a:gd name="T33" fmla="*/ 2147483647 h 1249"/>
              <a:gd name="T34" fmla="*/ 2147483647 w 5289"/>
              <a:gd name="T35" fmla="*/ 2147483647 h 1249"/>
              <a:gd name="T36" fmla="*/ 2147483647 w 5289"/>
              <a:gd name="T37" fmla="*/ 2147483647 h 1249"/>
              <a:gd name="T38" fmla="*/ 2147483647 w 5289"/>
              <a:gd name="T39" fmla="*/ 2147483647 h 1249"/>
              <a:gd name="T40" fmla="*/ 2147483647 w 5289"/>
              <a:gd name="T41" fmla="*/ 2147483647 h 1249"/>
              <a:gd name="T42" fmla="*/ 2147483647 w 5289"/>
              <a:gd name="T43" fmla="*/ 2147483647 h 1249"/>
              <a:gd name="T44" fmla="*/ 2147483647 w 5289"/>
              <a:gd name="T45" fmla="*/ 2147483647 h 1249"/>
              <a:gd name="T46" fmla="*/ 2147483647 w 5289"/>
              <a:gd name="T47" fmla="*/ 2147483647 h 1249"/>
              <a:gd name="T48" fmla="*/ 2147483647 w 5289"/>
              <a:gd name="T49" fmla="*/ 2147483647 h 1249"/>
              <a:gd name="T50" fmla="*/ 2147483647 w 5289"/>
              <a:gd name="T51" fmla="*/ 2147483647 h 1249"/>
              <a:gd name="T52" fmla="*/ 2147483647 w 5289"/>
              <a:gd name="T53" fmla="*/ 2147483647 h 1249"/>
              <a:gd name="T54" fmla="*/ 2147483647 w 5289"/>
              <a:gd name="T55" fmla="*/ 2147483647 h 1249"/>
              <a:gd name="T56" fmla="*/ 2147483647 w 5289"/>
              <a:gd name="T57" fmla="*/ 2147483647 h 1249"/>
              <a:gd name="T58" fmla="*/ 2147483647 w 5289"/>
              <a:gd name="T59" fmla="*/ 2147483647 h 1249"/>
              <a:gd name="T60" fmla="*/ 2147483647 w 5289"/>
              <a:gd name="T61" fmla="*/ 2147483647 h 1249"/>
              <a:gd name="T62" fmla="*/ 2147483647 w 5289"/>
              <a:gd name="T63" fmla="*/ 2147483647 h 1249"/>
              <a:gd name="T64" fmla="*/ 2147483647 w 5289"/>
              <a:gd name="T65" fmla="*/ 2147483647 h 1249"/>
              <a:gd name="T66" fmla="*/ 2147483647 w 5289"/>
              <a:gd name="T67" fmla="*/ 2147483647 h 1249"/>
              <a:gd name="T68" fmla="*/ 2147483647 w 5289"/>
              <a:gd name="T69" fmla="*/ 2147483647 h 1249"/>
              <a:gd name="T70" fmla="*/ 2147483647 w 5289"/>
              <a:gd name="T71" fmla="*/ 2147483647 h 1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9"/>
              <a:gd name="T109" fmla="*/ 0 h 1249"/>
              <a:gd name="T110" fmla="*/ 5289 w 5289"/>
              <a:gd name="T111" fmla="*/ 1249 h 12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9" h="1249">
                <a:moveTo>
                  <a:pt x="863" y="1229"/>
                </a:moveTo>
                <a:cubicBezTo>
                  <a:pt x="765" y="1197"/>
                  <a:pt x="821" y="1206"/>
                  <a:pt x="693" y="1218"/>
                </a:cubicBezTo>
                <a:cubicBezTo>
                  <a:pt x="549" y="1171"/>
                  <a:pt x="577" y="1185"/>
                  <a:pt x="362" y="1176"/>
                </a:cubicBezTo>
                <a:cubicBezTo>
                  <a:pt x="326" y="1138"/>
                  <a:pt x="343" y="1162"/>
                  <a:pt x="319" y="1090"/>
                </a:cubicBezTo>
                <a:cubicBezTo>
                  <a:pt x="315" y="1079"/>
                  <a:pt x="317" y="1066"/>
                  <a:pt x="309" y="1058"/>
                </a:cubicBezTo>
                <a:cubicBezTo>
                  <a:pt x="246" y="996"/>
                  <a:pt x="276" y="1019"/>
                  <a:pt x="223" y="984"/>
                </a:cubicBezTo>
                <a:cubicBezTo>
                  <a:pt x="189" y="933"/>
                  <a:pt x="146" y="908"/>
                  <a:pt x="106" y="866"/>
                </a:cubicBezTo>
                <a:cubicBezTo>
                  <a:pt x="88" y="813"/>
                  <a:pt x="71" y="759"/>
                  <a:pt x="53" y="706"/>
                </a:cubicBezTo>
                <a:cubicBezTo>
                  <a:pt x="46" y="685"/>
                  <a:pt x="38" y="663"/>
                  <a:pt x="31" y="642"/>
                </a:cubicBezTo>
                <a:cubicBezTo>
                  <a:pt x="28" y="631"/>
                  <a:pt x="21" y="610"/>
                  <a:pt x="21" y="610"/>
                </a:cubicBezTo>
                <a:cubicBezTo>
                  <a:pt x="27" y="514"/>
                  <a:pt x="0" y="446"/>
                  <a:pt x="74" y="397"/>
                </a:cubicBezTo>
                <a:cubicBezTo>
                  <a:pt x="106" y="348"/>
                  <a:pt x="86" y="374"/>
                  <a:pt x="138" y="322"/>
                </a:cubicBezTo>
                <a:cubicBezTo>
                  <a:pt x="149" y="311"/>
                  <a:pt x="150" y="293"/>
                  <a:pt x="159" y="280"/>
                </a:cubicBezTo>
                <a:cubicBezTo>
                  <a:pt x="184" y="243"/>
                  <a:pt x="216" y="208"/>
                  <a:pt x="245" y="173"/>
                </a:cubicBezTo>
                <a:cubicBezTo>
                  <a:pt x="275" y="136"/>
                  <a:pt x="287" y="119"/>
                  <a:pt x="330" y="98"/>
                </a:cubicBezTo>
                <a:cubicBezTo>
                  <a:pt x="341" y="92"/>
                  <a:pt x="349" y="78"/>
                  <a:pt x="362" y="77"/>
                </a:cubicBezTo>
                <a:cubicBezTo>
                  <a:pt x="461" y="67"/>
                  <a:pt x="561" y="70"/>
                  <a:pt x="661" y="66"/>
                </a:cubicBezTo>
                <a:cubicBezTo>
                  <a:pt x="1151" y="0"/>
                  <a:pt x="1651" y="31"/>
                  <a:pt x="2143" y="77"/>
                </a:cubicBezTo>
                <a:cubicBezTo>
                  <a:pt x="2146" y="78"/>
                  <a:pt x="2210" y="93"/>
                  <a:pt x="2218" y="98"/>
                </a:cubicBezTo>
                <a:cubicBezTo>
                  <a:pt x="2227" y="103"/>
                  <a:pt x="2230" y="115"/>
                  <a:pt x="2239" y="120"/>
                </a:cubicBezTo>
                <a:cubicBezTo>
                  <a:pt x="2289" y="145"/>
                  <a:pt x="2355" y="159"/>
                  <a:pt x="2410" y="173"/>
                </a:cubicBezTo>
                <a:cubicBezTo>
                  <a:pt x="2420" y="173"/>
                  <a:pt x="3157" y="165"/>
                  <a:pt x="3349" y="152"/>
                </a:cubicBezTo>
                <a:cubicBezTo>
                  <a:pt x="3410" y="148"/>
                  <a:pt x="3469" y="109"/>
                  <a:pt x="3530" y="98"/>
                </a:cubicBezTo>
                <a:cubicBezTo>
                  <a:pt x="3669" y="73"/>
                  <a:pt x="3874" y="80"/>
                  <a:pt x="3978" y="77"/>
                </a:cubicBezTo>
                <a:cubicBezTo>
                  <a:pt x="4264" y="44"/>
                  <a:pt x="4139" y="57"/>
                  <a:pt x="4661" y="66"/>
                </a:cubicBezTo>
                <a:cubicBezTo>
                  <a:pt x="4775" y="57"/>
                  <a:pt x="4840" y="46"/>
                  <a:pt x="4959" y="66"/>
                </a:cubicBezTo>
                <a:cubicBezTo>
                  <a:pt x="4969" y="68"/>
                  <a:pt x="4972" y="82"/>
                  <a:pt x="4981" y="88"/>
                </a:cubicBezTo>
                <a:cubicBezTo>
                  <a:pt x="5014" y="110"/>
                  <a:pt x="5044" y="130"/>
                  <a:pt x="5077" y="152"/>
                </a:cubicBezTo>
                <a:cubicBezTo>
                  <a:pt x="5116" y="211"/>
                  <a:pt x="5183" y="248"/>
                  <a:pt x="5215" y="312"/>
                </a:cubicBezTo>
                <a:cubicBezTo>
                  <a:pt x="5235" y="351"/>
                  <a:pt x="5234" y="398"/>
                  <a:pt x="5247" y="440"/>
                </a:cubicBezTo>
                <a:cubicBezTo>
                  <a:pt x="5246" y="468"/>
                  <a:pt x="5289" y="820"/>
                  <a:pt x="5194" y="920"/>
                </a:cubicBezTo>
                <a:cubicBezTo>
                  <a:pt x="5176" y="973"/>
                  <a:pt x="5144" y="1007"/>
                  <a:pt x="5098" y="1037"/>
                </a:cubicBezTo>
                <a:cubicBezTo>
                  <a:pt x="5080" y="1064"/>
                  <a:pt x="5051" y="1084"/>
                  <a:pt x="5034" y="1112"/>
                </a:cubicBezTo>
                <a:cubicBezTo>
                  <a:pt x="4948" y="1249"/>
                  <a:pt x="5022" y="1172"/>
                  <a:pt x="4949" y="1208"/>
                </a:cubicBezTo>
                <a:cubicBezTo>
                  <a:pt x="4877" y="1244"/>
                  <a:pt x="4965" y="1219"/>
                  <a:pt x="4863" y="1240"/>
                </a:cubicBezTo>
                <a:cubicBezTo>
                  <a:pt x="4401" y="1228"/>
                  <a:pt x="4572" y="1229"/>
                  <a:pt x="4351" y="1229"/>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21" name="Freeform 29"/>
          <p:cNvSpPr>
            <a:spLocks/>
          </p:cNvSpPr>
          <p:nvPr/>
        </p:nvSpPr>
        <p:spPr bwMode="auto">
          <a:xfrm>
            <a:off x="381000" y="762000"/>
            <a:ext cx="8751888" cy="2265363"/>
          </a:xfrm>
          <a:custGeom>
            <a:avLst/>
            <a:gdLst>
              <a:gd name="T0" fmla="*/ 2147483647 w 5513"/>
              <a:gd name="T1" fmla="*/ 2147483647 h 1427"/>
              <a:gd name="T2" fmla="*/ 2147483647 w 5513"/>
              <a:gd name="T3" fmla="*/ 2147483647 h 1427"/>
              <a:gd name="T4" fmla="*/ 2147483647 w 5513"/>
              <a:gd name="T5" fmla="*/ 2147483647 h 1427"/>
              <a:gd name="T6" fmla="*/ 2147483647 w 5513"/>
              <a:gd name="T7" fmla="*/ 2147483647 h 1427"/>
              <a:gd name="T8" fmla="*/ 2147483647 w 5513"/>
              <a:gd name="T9" fmla="*/ 2147483647 h 1427"/>
              <a:gd name="T10" fmla="*/ 2147483647 w 5513"/>
              <a:gd name="T11" fmla="*/ 2147483647 h 1427"/>
              <a:gd name="T12" fmla="*/ 2147483647 w 5513"/>
              <a:gd name="T13" fmla="*/ 2147483647 h 1427"/>
              <a:gd name="T14" fmla="*/ 2147483647 w 5513"/>
              <a:gd name="T15" fmla="*/ 2147483647 h 1427"/>
              <a:gd name="T16" fmla="*/ 2147483647 w 5513"/>
              <a:gd name="T17" fmla="*/ 2147483647 h 1427"/>
              <a:gd name="T18" fmla="*/ 2147483647 w 5513"/>
              <a:gd name="T19" fmla="*/ 2147483647 h 1427"/>
              <a:gd name="T20" fmla="*/ 2147483647 w 5513"/>
              <a:gd name="T21" fmla="*/ 2147483647 h 1427"/>
              <a:gd name="T22" fmla="*/ 2147483647 w 5513"/>
              <a:gd name="T23" fmla="*/ 2147483647 h 1427"/>
              <a:gd name="T24" fmla="*/ 2147483647 w 5513"/>
              <a:gd name="T25" fmla="*/ 2147483647 h 1427"/>
              <a:gd name="T26" fmla="*/ 2147483647 w 5513"/>
              <a:gd name="T27" fmla="*/ 2147483647 h 1427"/>
              <a:gd name="T28" fmla="*/ 2147483647 w 5513"/>
              <a:gd name="T29" fmla="*/ 2147483647 h 1427"/>
              <a:gd name="T30" fmla="*/ 2147483647 w 5513"/>
              <a:gd name="T31" fmla="*/ 2147483647 h 1427"/>
              <a:gd name="T32" fmla="*/ 2147483647 w 5513"/>
              <a:gd name="T33" fmla="*/ 2147483647 h 1427"/>
              <a:gd name="T34" fmla="*/ 2147483647 w 5513"/>
              <a:gd name="T35" fmla="*/ 2147483647 h 1427"/>
              <a:gd name="T36" fmla="*/ 2147483647 w 5513"/>
              <a:gd name="T37" fmla="*/ 2147483647 h 1427"/>
              <a:gd name="T38" fmla="*/ 2147483647 w 5513"/>
              <a:gd name="T39" fmla="*/ 2147483647 h 1427"/>
              <a:gd name="T40" fmla="*/ 2147483647 w 5513"/>
              <a:gd name="T41" fmla="*/ 2147483647 h 1427"/>
              <a:gd name="T42" fmla="*/ 2147483647 w 5513"/>
              <a:gd name="T43" fmla="*/ 2147483647 h 1427"/>
              <a:gd name="T44" fmla="*/ 2147483647 w 5513"/>
              <a:gd name="T45" fmla="*/ 2147483647 h 1427"/>
              <a:gd name="T46" fmla="*/ 2147483647 w 5513"/>
              <a:gd name="T47" fmla="*/ 2147483647 h 1427"/>
              <a:gd name="T48" fmla="*/ 2147483647 w 5513"/>
              <a:gd name="T49" fmla="*/ 2147483647 h 1427"/>
              <a:gd name="T50" fmla="*/ 2147483647 w 5513"/>
              <a:gd name="T51" fmla="*/ 2147483647 h 1427"/>
              <a:gd name="T52" fmla="*/ 2147483647 w 5513"/>
              <a:gd name="T53" fmla="*/ 2147483647 h 1427"/>
              <a:gd name="T54" fmla="*/ 2147483647 w 5513"/>
              <a:gd name="T55" fmla="*/ 2147483647 h 1427"/>
              <a:gd name="T56" fmla="*/ 2147483647 w 5513"/>
              <a:gd name="T57" fmla="*/ 2147483647 h 1427"/>
              <a:gd name="T58" fmla="*/ 2147483647 w 5513"/>
              <a:gd name="T59" fmla="*/ 2147483647 h 1427"/>
              <a:gd name="T60" fmla="*/ 2147483647 w 5513"/>
              <a:gd name="T61" fmla="*/ 2147483647 h 1427"/>
              <a:gd name="T62" fmla="*/ 2147483647 w 5513"/>
              <a:gd name="T63" fmla="*/ 2147483647 h 1427"/>
              <a:gd name="T64" fmla="*/ 2147483647 w 5513"/>
              <a:gd name="T65" fmla="*/ 2147483647 h 1427"/>
              <a:gd name="T66" fmla="*/ 2147483647 w 5513"/>
              <a:gd name="T67" fmla="*/ 2147483647 h 1427"/>
              <a:gd name="T68" fmla="*/ 2147483647 w 5513"/>
              <a:gd name="T69" fmla="*/ 2147483647 h 1427"/>
              <a:gd name="T70" fmla="*/ 2147483647 w 5513"/>
              <a:gd name="T71" fmla="*/ 2147483647 h 1427"/>
              <a:gd name="T72" fmla="*/ 2147483647 w 5513"/>
              <a:gd name="T73" fmla="*/ 2147483647 h 1427"/>
              <a:gd name="T74" fmla="*/ 2147483647 w 5513"/>
              <a:gd name="T75" fmla="*/ 2147483647 h 1427"/>
              <a:gd name="T76" fmla="*/ 2147483647 w 5513"/>
              <a:gd name="T77" fmla="*/ 2147483647 h 1427"/>
              <a:gd name="T78" fmla="*/ 2147483647 w 5513"/>
              <a:gd name="T79" fmla="*/ 2147483647 h 1427"/>
              <a:gd name="T80" fmla="*/ 2147483647 w 5513"/>
              <a:gd name="T81" fmla="*/ 2147483647 h 1427"/>
              <a:gd name="T82" fmla="*/ 2147483647 w 5513"/>
              <a:gd name="T83" fmla="*/ 2147483647 h 1427"/>
              <a:gd name="T84" fmla="*/ 2147483647 w 5513"/>
              <a:gd name="T85" fmla="*/ 2147483647 h 1427"/>
              <a:gd name="T86" fmla="*/ 2147483647 w 5513"/>
              <a:gd name="T87" fmla="*/ 2147483647 h 1427"/>
              <a:gd name="T88" fmla="*/ 2147483647 w 5513"/>
              <a:gd name="T89" fmla="*/ 2147483647 h 1427"/>
              <a:gd name="T90" fmla="*/ 2147483647 w 5513"/>
              <a:gd name="T91" fmla="*/ 2147483647 h 1427"/>
              <a:gd name="T92" fmla="*/ 2147483647 w 5513"/>
              <a:gd name="T93" fmla="*/ 2147483647 h 1427"/>
              <a:gd name="T94" fmla="*/ 2147483647 w 5513"/>
              <a:gd name="T95" fmla="*/ 2147483647 h 1427"/>
              <a:gd name="T96" fmla="*/ 2147483647 w 5513"/>
              <a:gd name="T97" fmla="*/ 2147483647 h 1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13"/>
              <a:gd name="T148" fmla="*/ 0 h 1427"/>
              <a:gd name="T149" fmla="*/ 5513 w 5513"/>
              <a:gd name="T150" fmla="*/ 1427 h 1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13" h="1427">
                <a:moveTo>
                  <a:pt x="911" y="1320"/>
                </a:moveTo>
                <a:cubicBezTo>
                  <a:pt x="875" y="1358"/>
                  <a:pt x="869" y="1336"/>
                  <a:pt x="837" y="1384"/>
                </a:cubicBezTo>
                <a:cubicBezTo>
                  <a:pt x="791" y="1381"/>
                  <a:pt x="744" y="1378"/>
                  <a:pt x="698" y="1374"/>
                </a:cubicBezTo>
                <a:cubicBezTo>
                  <a:pt x="634" y="1368"/>
                  <a:pt x="506" y="1352"/>
                  <a:pt x="506" y="1352"/>
                </a:cubicBezTo>
                <a:cubicBezTo>
                  <a:pt x="461" y="1338"/>
                  <a:pt x="439" y="1301"/>
                  <a:pt x="399" y="1278"/>
                </a:cubicBezTo>
                <a:cubicBezTo>
                  <a:pt x="371" y="1261"/>
                  <a:pt x="334" y="1246"/>
                  <a:pt x="303" y="1235"/>
                </a:cubicBezTo>
                <a:cubicBezTo>
                  <a:pt x="279" y="1198"/>
                  <a:pt x="255" y="1174"/>
                  <a:pt x="218" y="1150"/>
                </a:cubicBezTo>
                <a:cubicBezTo>
                  <a:pt x="195" y="1115"/>
                  <a:pt x="197" y="1124"/>
                  <a:pt x="186" y="1086"/>
                </a:cubicBezTo>
                <a:cubicBezTo>
                  <a:pt x="182" y="1072"/>
                  <a:pt x="183" y="1055"/>
                  <a:pt x="175" y="1043"/>
                </a:cubicBezTo>
                <a:cubicBezTo>
                  <a:pt x="162" y="1024"/>
                  <a:pt x="138" y="1016"/>
                  <a:pt x="122" y="1000"/>
                </a:cubicBezTo>
                <a:cubicBezTo>
                  <a:pt x="96" y="925"/>
                  <a:pt x="135" y="1013"/>
                  <a:pt x="69" y="947"/>
                </a:cubicBezTo>
                <a:cubicBezTo>
                  <a:pt x="51" y="929"/>
                  <a:pt x="26" y="883"/>
                  <a:pt x="26" y="883"/>
                </a:cubicBezTo>
                <a:cubicBezTo>
                  <a:pt x="6" y="803"/>
                  <a:pt x="0" y="744"/>
                  <a:pt x="15" y="659"/>
                </a:cubicBezTo>
                <a:cubicBezTo>
                  <a:pt x="21" y="626"/>
                  <a:pt x="36" y="595"/>
                  <a:pt x="47" y="563"/>
                </a:cubicBezTo>
                <a:cubicBezTo>
                  <a:pt x="51" y="552"/>
                  <a:pt x="58" y="531"/>
                  <a:pt x="58" y="531"/>
                </a:cubicBezTo>
                <a:cubicBezTo>
                  <a:pt x="69" y="446"/>
                  <a:pt x="64" y="416"/>
                  <a:pt x="133" y="371"/>
                </a:cubicBezTo>
                <a:cubicBezTo>
                  <a:pt x="147" y="350"/>
                  <a:pt x="161" y="328"/>
                  <a:pt x="175" y="307"/>
                </a:cubicBezTo>
                <a:cubicBezTo>
                  <a:pt x="182" y="296"/>
                  <a:pt x="190" y="286"/>
                  <a:pt x="197" y="275"/>
                </a:cubicBezTo>
                <a:cubicBezTo>
                  <a:pt x="204" y="264"/>
                  <a:pt x="206" y="246"/>
                  <a:pt x="218" y="243"/>
                </a:cubicBezTo>
                <a:cubicBezTo>
                  <a:pt x="232" y="239"/>
                  <a:pt x="247" y="236"/>
                  <a:pt x="261" y="232"/>
                </a:cubicBezTo>
                <a:cubicBezTo>
                  <a:pt x="276" y="210"/>
                  <a:pt x="291" y="150"/>
                  <a:pt x="314" y="136"/>
                </a:cubicBezTo>
                <a:cubicBezTo>
                  <a:pt x="363" y="105"/>
                  <a:pt x="477" y="107"/>
                  <a:pt x="517" y="104"/>
                </a:cubicBezTo>
                <a:cubicBezTo>
                  <a:pt x="632" y="66"/>
                  <a:pt x="673" y="60"/>
                  <a:pt x="805" y="51"/>
                </a:cubicBezTo>
                <a:cubicBezTo>
                  <a:pt x="1149" y="0"/>
                  <a:pt x="1550" y="34"/>
                  <a:pt x="1893" y="40"/>
                </a:cubicBezTo>
                <a:cubicBezTo>
                  <a:pt x="1961" y="63"/>
                  <a:pt x="2022" y="66"/>
                  <a:pt x="2095" y="72"/>
                </a:cubicBezTo>
                <a:cubicBezTo>
                  <a:pt x="2169" y="87"/>
                  <a:pt x="2245" y="86"/>
                  <a:pt x="2319" y="104"/>
                </a:cubicBezTo>
                <a:cubicBezTo>
                  <a:pt x="2364" y="149"/>
                  <a:pt x="2431" y="150"/>
                  <a:pt x="2490" y="168"/>
                </a:cubicBezTo>
                <a:cubicBezTo>
                  <a:pt x="2513" y="192"/>
                  <a:pt x="2513" y="200"/>
                  <a:pt x="2554" y="200"/>
                </a:cubicBezTo>
                <a:cubicBezTo>
                  <a:pt x="2799" y="200"/>
                  <a:pt x="3045" y="193"/>
                  <a:pt x="3290" y="190"/>
                </a:cubicBezTo>
                <a:cubicBezTo>
                  <a:pt x="3522" y="177"/>
                  <a:pt x="3750" y="148"/>
                  <a:pt x="3983" y="136"/>
                </a:cubicBezTo>
                <a:cubicBezTo>
                  <a:pt x="4153" y="83"/>
                  <a:pt x="4330" y="69"/>
                  <a:pt x="4506" y="51"/>
                </a:cubicBezTo>
                <a:cubicBezTo>
                  <a:pt x="4739" y="58"/>
                  <a:pt x="4823" y="54"/>
                  <a:pt x="5007" y="94"/>
                </a:cubicBezTo>
                <a:cubicBezTo>
                  <a:pt x="5047" y="103"/>
                  <a:pt x="5085" y="116"/>
                  <a:pt x="5125" y="126"/>
                </a:cubicBezTo>
                <a:cubicBezTo>
                  <a:pt x="5153" y="133"/>
                  <a:pt x="5210" y="147"/>
                  <a:pt x="5210" y="147"/>
                </a:cubicBezTo>
                <a:cubicBezTo>
                  <a:pt x="5241" y="167"/>
                  <a:pt x="5264" y="191"/>
                  <a:pt x="5295" y="211"/>
                </a:cubicBezTo>
                <a:cubicBezTo>
                  <a:pt x="5336" y="271"/>
                  <a:pt x="5320" y="290"/>
                  <a:pt x="5402" y="318"/>
                </a:cubicBezTo>
                <a:cubicBezTo>
                  <a:pt x="5406" y="350"/>
                  <a:pt x="5403" y="383"/>
                  <a:pt x="5413" y="414"/>
                </a:cubicBezTo>
                <a:cubicBezTo>
                  <a:pt x="5418" y="428"/>
                  <a:pt x="5438" y="433"/>
                  <a:pt x="5445" y="446"/>
                </a:cubicBezTo>
                <a:cubicBezTo>
                  <a:pt x="5456" y="466"/>
                  <a:pt x="5466" y="510"/>
                  <a:pt x="5466" y="510"/>
                </a:cubicBezTo>
                <a:cubicBezTo>
                  <a:pt x="5472" y="593"/>
                  <a:pt x="5470" y="686"/>
                  <a:pt x="5498" y="766"/>
                </a:cubicBezTo>
                <a:cubicBezTo>
                  <a:pt x="5494" y="857"/>
                  <a:pt x="5513" y="990"/>
                  <a:pt x="5455" y="1075"/>
                </a:cubicBezTo>
                <a:cubicBezTo>
                  <a:pt x="5452" y="1086"/>
                  <a:pt x="5451" y="1097"/>
                  <a:pt x="5445" y="1107"/>
                </a:cubicBezTo>
                <a:cubicBezTo>
                  <a:pt x="5440" y="1116"/>
                  <a:pt x="5428" y="1119"/>
                  <a:pt x="5423" y="1128"/>
                </a:cubicBezTo>
                <a:cubicBezTo>
                  <a:pt x="5413" y="1148"/>
                  <a:pt x="5418" y="1176"/>
                  <a:pt x="5402" y="1192"/>
                </a:cubicBezTo>
                <a:cubicBezTo>
                  <a:pt x="5367" y="1227"/>
                  <a:pt x="5337" y="1262"/>
                  <a:pt x="5306" y="1299"/>
                </a:cubicBezTo>
                <a:cubicBezTo>
                  <a:pt x="5298" y="1309"/>
                  <a:pt x="5295" y="1323"/>
                  <a:pt x="5285" y="1331"/>
                </a:cubicBezTo>
                <a:cubicBezTo>
                  <a:pt x="5276" y="1338"/>
                  <a:pt x="5264" y="1338"/>
                  <a:pt x="5253" y="1342"/>
                </a:cubicBezTo>
                <a:cubicBezTo>
                  <a:pt x="5237" y="1358"/>
                  <a:pt x="5228" y="1381"/>
                  <a:pt x="5210" y="1395"/>
                </a:cubicBezTo>
                <a:cubicBezTo>
                  <a:pt x="5201" y="1402"/>
                  <a:pt x="5188" y="1401"/>
                  <a:pt x="5178" y="1406"/>
                </a:cubicBezTo>
                <a:cubicBezTo>
                  <a:pt x="5167" y="1412"/>
                  <a:pt x="5157" y="1420"/>
                  <a:pt x="5146" y="1427"/>
                </a:cubicBezTo>
                <a:cubicBezTo>
                  <a:pt x="5043" y="1423"/>
                  <a:pt x="4940" y="1422"/>
                  <a:pt x="4837" y="1416"/>
                </a:cubicBezTo>
                <a:cubicBezTo>
                  <a:pt x="4761" y="1411"/>
                  <a:pt x="4676" y="1365"/>
                  <a:pt x="4602" y="1342"/>
                </a:cubicBezTo>
                <a:cubicBezTo>
                  <a:pt x="4544" y="1324"/>
                  <a:pt x="4481" y="1335"/>
                  <a:pt x="4421" y="1331"/>
                </a:cubicBezTo>
                <a:cubicBezTo>
                  <a:pt x="4543" y="1291"/>
                  <a:pt x="4671" y="1287"/>
                  <a:pt x="4794" y="1246"/>
                </a:cubicBezTo>
                <a:cubicBezTo>
                  <a:pt x="4896" y="1212"/>
                  <a:pt x="4731" y="1265"/>
                  <a:pt x="4879" y="1224"/>
                </a:cubicBezTo>
                <a:cubicBezTo>
                  <a:pt x="4901" y="1218"/>
                  <a:pt x="4943" y="1203"/>
                  <a:pt x="4943" y="1203"/>
                </a:cubicBezTo>
                <a:cubicBezTo>
                  <a:pt x="4957" y="1189"/>
                  <a:pt x="4972" y="1174"/>
                  <a:pt x="4986" y="1160"/>
                </a:cubicBezTo>
                <a:cubicBezTo>
                  <a:pt x="4997" y="1149"/>
                  <a:pt x="5018" y="1128"/>
                  <a:pt x="5018" y="1128"/>
                </a:cubicBezTo>
                <a:cubicBezTo>
                  <a:pt x="5022" y="1117"/>
                  <a:pt x="5024" y="1106"/>
                  <a:pt x="5029" y="1096"/>
                </a:cubicBezTo>
                <a:cubicBezTo>
                  <a:pt x="5035" y="1085"/>
                  <a:pt x="5045" y="1076"/>
                  <a:pt x="5050" y="1064"/>
                </a:cubicBezTo>
                <a:cubicBezTo>
                  <a:pt x="5085" y="985"/>
                  <a:pt x="5053" y="1005"/>
                  <a:pt x="5125" y="958"/>
                </a:cubicBezTo>
                <a:cubicBezTo>
                  <a:pt x="5128" y="947"/>
                  <a:pt x="5129" y="936"/>
                  <a:pt x="5135" y="926"/>
                </a:cubicBezTo>
                <a:cubicBezTo>
                  <a:pt x="5140" y="917"/>
                  <a:pt x="5152" y="913"/>
                  <a:pt x="5157" y="904"/>
                </a:cubicBezTo>
                <a:cubicBezTo>
                  <a:pt x="5167" y="884"/>
                  <a:pt x="5171" y="861"/>
                  <a:pt x="5178" y="840"/>
                </a:cubicBezTo>
                <a:cubicBezTo>
                  <a:pt x="5182" y="829"/>
                  <a:pt x="5185" y="819"/>
                  <a:pt x="5189" y="808"/>
                </a:cubicBezTo>
                <a:cubicBezTo>
                  <a:pt x="5192" y="797"/>
                  <a:pt x="5199" y="776"/>
                  <a:pt x="5199" y="776"/>
                </a:cubicBezTo>
                <a:cubicBezTo>
                  <a:pt x="5196" y="723"/>
                  <a:pt x="5198" y="669"/>
                  <a:pt x="5189" y="616"/>
                </a:cubicBezTo>
                <a:cubicBezTo>
                  <a:pt x="5187" y="606"/>
                  <a:pt x="5173" y="603"/>
                  <a:pt x="5167" y="595"/>
                </a:cubicBezTo>
                <a:cubicBezTo>
                  <a:pt x="5095" y="499"/>
                  <a:pt x="5153" y="558"/>
                  <a:pt x="5103" y="510"/>
                </a:cubicBezTo>
                <a:cubicBezTo>
                  <a:pt x="5086" y="456"/>
                  <a:pt x="5042" y="414"/>
                  <a:pt x="5007" y="371"/>
                </a:cubicBezTo>
                <a:cubicBezTo>
                  <a:pt x="4980" y="338"/>
                  <a:pt x="4996" y="337"/>
                  <a:pt x="4954" y="318"/>
                </a:cubicBezTo>
                <a:cubicBezTo>
                  <a:pt x="4933" y="309"/>
                  <a:pt x="4911" y="303"/>
                  <a:pt x="4890" y="296"/>
                </a:cubicBezTo>
                <a:cubicBezTo>
                  <a:pt x="4879" y="292"/>
                  <a:pt x="4858" y="286"/>
                  <a:pt x="4858" y="286"/>
                </a:cubicBezTo>
                <a:cubicBezTo>
                  <a:pt x="4543" y="292"/>
                  <a:pt x="4212" y="269"/>
                  <a:pt x="3898" y="296"/>
                </a:cubicBezTo>
                <a:cubicBezTo>
                  <a:pt x="3803" y="316"/>
                  <a:pt x="3706" y="313"/>
                  <a:pt x="3610" y="328"/>
                </a:cubicBezTo>
                <a:cubicBezTo>
                  <a:pt x="3512" y="362"/>
                  <a:pt x="3414" y="370"/>
                  <a:pt x="3311" y="382"/>
                </a:cubicBezTo>
                <a:cubicBezTo>
                  <a:pt x="3226" y="410"/>
                  <a:pt x="3269" y="399"/>
                  <a:pt x="3183" y="414"/>
                </a:cubicBezTo>
                <a:cubicBezTo>
                  <a:pt x="2742" y="402"/>
                  <a:pt x="2302" y="397"/>
                  <a:pt x="1861" y="382"/>
                </a:cubicBezTo>
                <a:cubicBezTo>
                  <a:pt x="1795" y="374"/>
                  <a:pt x="1734" y="360"/>
                  <a:pt x="1669" y="350"/>
                </a:cubicBezTo>
                <a:cubicBezTo>
                  <a:pt x="1537" y="305"/>
                  <a:pt x="1462" y="304"/>
                  <a:pt x="1306" y="296"/>
                </a:cubicBezTo>
                <a:cubicBezTo>
                  <a:pt x="1153" y="271"/>
                  <a:pt x="1221" y="281"/>
                  <a:pt x="1103" y="264"/>
                </a:cubicBezTo>
                <a:cubicBezTo>
                  <a:pt x="877" y="194"/>
                  <a:pt x="1025" y="236"/>
                  <a:pt x="453" y="264"/>
                </a:cubicBezTo>
                <a:cubicBezTo>
                  <a:pt x="429" y="265"/>
                  <a:pt x="412" y="289"/>
                  <a:pt x="389" y="296"/>
                </a:cubicBezTo>
                <a:cubicBezTo>
                  <a:pt x="371" y="314"/>
                  <a:pt x="356" y="336"/>
                  <a:pt x="335" y="350"/>
                </a:cubicBezTo>
                <a:cubicBezTo>
                  <a:pt x="314" y="364"/>
                  <a:pt x="271" y="392"/>
                  <a:pt x="271" y="392"/>
                </a:cubicBezTo>
                <a:cubicBezTo>
                  <a:pt x="247" y="428"/>
                  <a:pt x="239" y="443"/>
                  <a:pt x="197" y="456"/>
                </a:cubicBezTo>
                <a:cubicBezTo>
                  <a:pt x="147" y="490"/>
                  <a:pt x="154" y="474"/>
                  <a:pt x="154" y="563"/>
                </a:cubicBezTo>
                <a:cubicBezTo>
                  <a:pt x="154" y="616"/>
                  <a:pt x="160" y="670"/>
                  <a:pt x="165" y="723"/>
                </a:cubicBezTo>
                <a:cubicBezTo>
                  <a:pt x="167" y="741"/>
                  <a:pt x="166" y="760"/>
                  <a:pt x="175" y="776"/>
                </a:cubicBezTo>
                <a:cubicBezTo>
                  <a:pt x="187" y="797"/>
                  <a:pt x="242" y="825"/>
                  <a:pt x="261" y="840"/>
                </a:cubicBezTo>
                <a:cubicBezTo>
                  <a:pt x="287" y="861"/>
                  <a:pt x="301" y="892"/>
                  <a:pt x="325" y="915"/>
                </a:cubicBezTo>
                <a:cubicBezTo>
                  <a:pt x="343" y="972"/>
                  <a:pt x="323" y="926"/>
                  <a:pt x="357" y="968"/>
                </a:cubicBezTo>
                <a:cubicBezTo>
                  <a:pt x="365" y="978"/>
                  <a:pt x="372" y="989"/>
                  <a:pt x="378" y="1000"/>
                </a:cubicBezTo>
                <a:cubicBezTo>
                  <a:pt x="383" y="1010"/>
                  <a:pt x="382" y="1023"/>
                  <a:pt x="389" y="1032"/>
                </a:cubicBezTo>
                <a:cubicBezTo>
                  <a:pt x="416" y="1068"/>
                  <a:pt x="456" y="1103"/>
                  <a:pt x="485" y="1139"/>
                </a:cubicBezTo>
                <a:cubicBezTo>
                  <a:pt x="500" y="1158"/>
                  <a:pt x="502" y="1184"/>
                  <a:pt x="517" y="1203"/>
                </a:cubicBezTo>
                <a:cubicBezTo>
                  <a:pt x="542" y="1234"/>
                  <a:pt x="591" y="1230"/>
                  <a:pt x="623" y="1235"/>
                </a:cubicBezTo>
                <a:cubicBezTo>
                  <a:pt x="685" y="1295"/>
                  <a:pt x="811" y="1302"/>
                  <a:pt x="890" y="1310"/>
                </a:cubicBezTo>
                <a:cubicBezTo>
                  <a:pt x="904" y="1350"/>
                  <a:pt x="896" y="1352"/>
                  <a:pt x="911" y="1320"/>
                </a:cubicBezTo>
                <a:close/>
              </a:path>
            </a:pathLst>
          </a:custGeom>
          <a:solidFill>
            <a:srgbClr val="FF6699"/>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22" name="WordArt 30"/>
          <p:cNvSpPr>
            <a:spLocks noChangeArrowheads="1" noChangeShapeType="1" noTextEdit="1"/>
          </p:cNvSpPr>
          <p:nvPr/>
        </p:nvSpPr>
        <p:spPr bwMode="auto">
          <a:xfrm>
            <a:off x="7010400" y="5257800"/>
            <a:ext cx="1724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Vagina</a:t>
            </a:r>
          </a:p>
        </p:txBody>
      </p:sp>
      <p:sp>
        <p:nvSpPr>
          <p:cNvPr id="110623" name="AutoShape 31"/>
          <p:cNvSpPr>
            <a:spLocks noChangeArrowheads="1"/>
          </p:cNvSpPr>
          <p:nvPr/>
        </p:nvSpPr>
        <p:spPr bwMode="auto">
          <a:xfrm>
            <a:off x="4724400" y="5257800"/>
            <a:ext cx="2133600" cy="609600"/>
          </a:xfrm>
          <a:prstGeom prst="leftArrow">
            <a:avLst>
              <a:gd name="adj1" fmla="val 50000"/>
              <a:gd name="adj2" fmla="val 875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24" name="WordArt 32"/>
          <p:cNvSpPr>
            <a:spLocks noChangeArrowheads="1" noChangeShapeType="1" noTextEdit="1"/>
          </p:cNvSpPr>
          <p:nvPr/>
        </p:nvSpPr>
        <p:spPr bwMode="auto">
          <a:xfrm>
            <a:off x="457200" y="3810000"/>
            <a:ext cx="15906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Cervix</a:t>
            </a:r>
          </a:p>
        </p:txBody>
      </p:sp>
      <p:sp>
        <p:nvSpPr>
          <p:cNvPr id="110625" name="AutoShape 33"/>
          <p:cNvSpPr>
            <a:spLocks noChangeArrowheads="1"/>
          </p:cNvSpPr>
          <p:nvPr/>
        </p:nvSpPr>
        <p:spPr bwMode="auto">
          <a:xfrm flipH="1">
            <a:off x="2362200" y="4038600"/>
            <a:ext cx="1752600" cy="609600"/>
          </a:xfrm>
          <a:prstGeom prst="leftArrow">
            <a:avLst>
              <a:gd name="adj1" fmla="val 50000"/>
              <a:gd name="adj2" fmla="val 71875"/>
            </a:avLst>
          </a:prstGeom>
          <a:solidFill>
            <a:srgbClr val="0066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26" name="WordArt 34"/>
          <p:cNvSpPr>
            <a:spLocks noChangeArrowheads="1" noChangeShapeType="1" noTextEdit="1"/>
          </p:cNvSpPr>
          <p:nvPr/>
        </p:nvSpPr>
        <p:spPr bwMode="auto">
          <a:xfrm>
            <a:off x="5943600" y="3200400"/>
            <a:ext cx="29575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Endometrium</a:t>
            </a:r>
          </a:p>
        </p:txBody>
      </p:sp>
      <p:sp>
        <p:nvSpPr>
          <p:cNvPr id="110627" name="AutoShape 35"/>
          <p:cNvSpPr>
            <a:spLocks noChangeArrowheads="1"/>
          </p:cNvSpPr>
          <p:nvPr/>
        </p:nvSpPr>
        <p:spPr bwMode="auto">
          <a:xfrm>
            <a:off x="4876800" y="32766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28" name="WordArt 36"/>
          <p:cNvSpPr>
            <a:spLocks noChangeArrowheads="1" noChangeShapeType="1" noTextEdit="1"/>
          </p:cNvSpPr>
          <p:nvPr/>
        </p:nvSpPr>
        <p:spPr bwMode="auto">
          <a:xfrm>
            <a:off x="3810000" y="1981200"/>
            <a:ext cx="1357313"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Womb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Uterus</a:t>
            </a:r>
          </a:p>
        </p:txBody>
      </p:sp>
      <p:sp>
        <p:nvSpPr>
          <p:cNvPr id="110629" name="WordArt 37"/>
          <p:cNvSpPr>
            <a:spLocks noChangeArrowheads="1" noChangeShapeType="1" noTextEdit="1"/>
          </p:cNvSpPr>
          <p:nvPr/>
        </p:nvSpPr>
        <p:spPr bwMode="auto">
          <a:xfrm>
            <a:off x="2743200" y="228600"/>
            <a:ext cx="3962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Fallopian Tubes</a:t>
            </a:r>
          </a:p>
        </p:txBody>
      </p:sp>
      <p:sp>
        <p:nvSpPr>
          <p:cNvPr id="110630" name="AutoShape 38"/>
          <p:cNvSpPr>
            <a:spLocks noChangeArrowheads="1"/>
          </p:cNvSpPr>
          <p:nvPr/>
        </p:nvSpPr>
        <p:spPr bwMode="auto">
          <a:xfrm rot="-8180873">
            <a:off x="6781800" y="6858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31" name="AutoShape 39"/>
          <p:cNvSpPr>
            <a:spLocks noChangeArrowheads="1"/>
          </p:cNvSpPr>
          <p:nvPr/>
        </p:nvSpPr>
        <p:spPr bwMode="auto">
          <a:xfrm rot="-2870143">
            <a:off x="1790700" y="6477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32" name="WordArt 40"/>
          <p:cNvSpPr>
            <a:spLocks noChangeArrowheads="1" noChangeShapeType="1" noTextEdit="1"/>
          </p:cNvSpPr>
          <p:nvPr/>
        </p:nvSpPr>
        <p:spPr bwMode="auto">
          <a:xfrm>
            <a:off x="13716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0633" name="WordArt 41"/>
          <p:cNvSpPr>
            <a:spLocks noChangeArrowheads="1" noChangeShapeType="1" noTextEdit="1"/>
          </p:cNvSpPr>
          <p:nvPr/>
        </p:nvSpPr>
        <p:spPr bwMode="auto">
          <a:xfrm>
            <a:off x="69342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063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10635" name="Rectangle 43"/>
          <p:cNvSpPr>
            <a:spLocks noChangeArrowheads="1"/>
          </p:cNvSpPr>
          <p:nvPr/>
        </p:nvSpPr>
        <p:spPr bwMode="auto">
          <a:xfrm>
            <a:off x="1371600" y="2057400"/>
            <a:ext cx="1295400" cy="6096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36" name="Rectangle 44"/>
          <p:cNvSpPr>
            <a:spLocks noChangeArrowheads="1"/>
          </p:cNvSpPr>
          <p:nvPr/>
        </p:nvSpPr>
        <p:spPr bwMode="auto">
          <a:xfrm>
            <a:off x="6858000" y="2057400"/>
            <a:ext cx="1295400" cy="6096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37" name="Rectangle 45"/>
          <p:cNvSpPr>
            <a:spLocks noChangeArrowheads="1"/>
          </p:cNvSpPr>
          <p:nvPr/>
        </p:nvSpPr>
        <p:spPr bwMode="auto">
          <a:xfrm>
            <a:off x="2667000" y="228600"/>
            <a:ext cx="4038600" cy="6858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38" name="Rectangle 46"/>
          <p:cNvSpPr>
            <a:spLocks noChangeArrowheads="1"/>
          </p:cNvSpPr>
          <p:nvPr/>
        </p:nvSpPr>
        <p:spPr bwMode="auto">
          <a:xfrm>
            <a:off x="3733800" y="1828800"/>
            <a:ext cx="1524000" cy="12954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39" name="Rectangle 47"/>
          <p:cNvSpPr>
            <a:spLocks noChangeArrowheads="1"/>
          </p:cNvSpPr>
          <p:nvPr/>
        </p:nvSpPr>
        <p:spPr bwMode="auto">
          <a:xfrm>
            <a:off x="457200" y="3810000"/>
            <a:ext cx="1752600" cy="685800"/>
          </a:xfrm>
          <a:prstGeom prst="rect">
            <a:avLst/>
          </a:prstGeom>
          <a:solidFill>
            <a:schemeClr val="bg2"/>
          </a:solidFill>
          <a:ln w="38100">
            <a:solidFill>
              <a:srgbClr val="0066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0640" name="WordArt 48"/>
          <p:cNvSpPr>
            <a:spLocks noChangeArrowheads="1" noChangeShapeType="1" noTextEdit="1"/>
          </p:cNvSpPr>
          <p:nvPr/>
        </p:nvSpPr>
        <p:spPr bwMode="auto">
          <a:xfrm>
            <a:off x="3048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110641" name="WordArt 49"/>
          <p:cNvSpPr>
            <a:spLocks noChangeArrowheads="1" noChangeShapeType="1" noTextEdit="1"/>
          </p:cNvSpPr>
          <p:nvPr/>
        </p:nvSpPr>
        <p:spPr bwMode="auto">
          <a:xfrm>
            <a:off x="3810000" y="1905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0642" name="WordArt 50"/>
          <p:cNvSpPr>
            <a:spLocks noChangeArrowheads="1" noChangeShapeType="1" noTextEdit="1"/>
          </p:cNvSpPr>
          <p:nvPr/>
        </p:nvSpPr>
        <p:spPr bwMode="auto">
          <a:xfrm>
            <a:off x="25146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0643" name="WordArt 51"/>
          <p:cNvSpPr>
            <a:spLocks noChangeArrowheads="1" noChangeShapeType="1" noTextEdit="1"/>
          </p:cNvSpPr>
          <p:nvPr/>
        </p:nvSpPr>
        <p:spPr bwMode="auto">
          <a:xfrm>
            <a:off x="65532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0644" name="WordArt 52"/>
          <p:cNvSpPr>
            <a:spLocks noChangeArrowheads="1" noChangeShapeType="1" noTextEdit="1"/>
          </p:cNvSpPr>
          <p:nvPr/>
        </p:nvSpPr>
        <p:spPr bwMode="auto">
          <a:xfrm>
            <a:off x="2438400" y="228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0645" name="WordArt 53"/>
          <p:cNvSpPr>
            <a:spLocks noChangeArrowheads="1" noChangeShapeType="1" noTextEdit="1"/>
          </p:cNvSpPr>
          <p:nvPr/>
        </p:nvSpPr>
        <p:spPr bwMode="auto">
          <a:xfrm>
            <a:off x="2286000" y="38100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0646" name="Rectangle 54"/>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w="76200">
            <a:solidFill>
              <a:srgbClr val="5F5F5F"/>
            </a:solidFill>
            <a:miter lim="800000"/>
            <a:headEnd/>
            <a:tailEnd/>
          </a:ln>
        </p:spPr>
      </p:pic>
      <p:sp>
        <p:nvSpPr>
          <p:cNvPr id="111619" name="Oval 3"/>
          <p:cNvSpPr>
            <a:spLocks noChangeArrowheads="1"/>
          </p:cNvSpPr>
          <p:nvPr/>
        </p:nvSpPr>
        <p:spPr bwMode="auto">
          <a:xfrm>
            <a:off x="1219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20" name="Oval 4"/>
          <p:cNvSpPr>
            <a:spLocks noChangeArrowheads="1"/>
          </p:cNvSpPr>
          <p:nvPr/>
        </p:nvSpPr>
        <p:spPr bwMode="auto">
          <a:xfrm>
            <a:off x="6934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21" name="Freeform 5"/>
          <p:cNvSpPr>
            <a:spLocks/>
          </p:cNvSpPr>
          <p:nvPr/>
        </p:nvSpPr>
        <p:spPr bwMode="auto">
          <a:xfrm>
            <a:off x="4572000" y="1676400"/>
            <a:ext cx="1066800"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22" name="Freeform 6"/>
          <p:cNvSpPr>
            <a:spLocks/>
          </p:cNvSpPr>
          <p:nvPr/>
        </p:nvSpPr>
        <p:spPr bwMode="auto">
          <a:xfrm flipH="1">
            <a:off x="3429000" y="1676400"/>
            <a:ext cx="955675"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23" name="Freeform 7"/>
          <p:cNvSpPr>
            <a:spLocks/>
          </p:cNvSpPr>
          <p:nvPr/>
        </p:nvSpPr>
        <p:spPr bwMode="auto">
          <a:xfrm>
            <a:off x="4656138" y="1609725"/>
            <a:ext cx="1182687" cy="2860675"/>
          </a:xfrm>
          <a:custGeom>
            <a:avLst/>
            <a:gdLst>
              <a:gd name="T0" fmla="*/ 0 w 745"/>
              <a:gd name="T1" fmla="*/ 2147483647 h 1802"/>
              <a:gd name="T2" fmla="*/ 2147483647 w 745"/>
              <a:gd name="T3" fmla="*/ 2147483647 h 1802"/>
              <a:gd name="T4" fmla="*/ 2147483647 w 745"/>
              <a:gd name="T5" fmla="*/ 2147483647 h 1802"/>
              <a:gd name="T6" fmla="*/ 2147483647 w 745"/>
              <a:gd name="T7" fmla="*/ 2147483647 h 1802"/>
              <a:gd name="T8" fmla="*/ 2147483647 w 745"/>
              <a:gd name="T9" fmla="*/ 2147483647 h 1802"/>
              <a:gd name="T10" fmla="*/ 2147483647 w 745"/>
              <a:gd name="T11" fmla="*/ 2147483647 h 1802"/>
              <a:gd name="T12" fmla="*/ 2147483647 w 745"/>
              <a:gd name="T13" fmla="*/ 2147483647 h 1802"/>
              <a:gd name="T14" fmla="*/ 2147483647 w 745"/>
              <a:gd name="T15" fmla="*/ 2147483647 h 1802"/>
              <a:gd name="T16" fmla="*/ 2147483647 w 745"/>
              <a:gd name="T17" fmla="*/ 2147483647 h 1802"/>
              <a:gd name="T18" fmla="*/ 2147483647 w 745"/>
              <a:gd name="T19" fmla="*/ 2147483647 h 1802"/>
              <a:gd name="T20" fmla="*/ 2147483647 w 745"/>
              <a:gd name="T21" fmla="*/ 2147483647 h 1802"/>
              <a:gd name="T22" fmla="*/ 2147483647 w 745"/>
              <a:gd name="T23" fmla="*/ 2147483647 h 1802"/>
              <a:gd name="T24" fmla="*/ 2147483647 w 745"/>
              <a:gd name="T25" fmla="*/ 2147483647 h 1802"/>
              <a:gd name="T26" fmla="*/ 2147483647 w 745"/>
              <a:gd name="T27" fmla="*/ 2147483647 h 1802"/>
              <a:gd name="T28" fmla="*/ 2147483647 w 745"/>
              <a:gd name="T29" fmla="*/ 2147483647 h 1802"/>
              <a:gd name="T30" fmla="*/ 2147483647 w 745"/>
              <a:gd name="T31" fmla="*/ 2147483647 h 1802"/>
              <a:gd name="T32" fmla="*/ 2147483647 w 745"/>
              <a:gd name="T33" fmla="*/ 2147483647 h 1802"/>
              <a:gd name="T34" fmla="*/ 2147483647 w 745"/>
              <a:gd name="T35" fmla="*/ 2147483647 h 1802"/>
              <a:gd name="T36" fmla="*/ 2147483647 w 745"/>
              <a:gd name="T37" fmla="*/ 2147483647 h 18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1802"/>
              <a:gd name="T59" fmla="*/ 745 w 745"/>
              <a:gd name="T60" fmla="*/ 1802 h 18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1802">
                <a:moveTo>
                  <a:pt x="0" y="1802"/>
                </a:moveTo>
                <a:cubicBezTo>
                  <a:pt x="35" y="1701"/>
                  <a:pt x="13" y="1576"/>
                  <a:pt x="107" y="1514"/>
                </a:cubicBezTo>
                <a:cubicBezTo>
                  <a:pt x="139" y="1467"/>
                  <a:pt x="169" y="1420"/>
                  <a:pt x="203" y="1375"/>
                </a:cubicBezTo>
                <a:cubicBezTo>
                  <a:pt x="230" y="1296"/>
                  <a:pt x="191" y="1395"/>
                  <a:pt x="246" y="1311"/>
                </a:cubicBezTo>
                <a:cubicBezTo>
                  <a:pt x="252" y="1302"/>
                  <a:pt x="250" y="1289"/>
                  <a:pt x="256" y="1279"/>
                </a:cubicBezTo>
                <a:cubicBezTo>
                  <a:pt x="273" y="1250"/>
                  <a:pt x="303" y="1223"/>
                  <a:pt x="331" y="1205"/>
                </a:cubicBezTo>
                <a:cubicBezTo>
                  <a:pt x="362" y="1115"/>
                  <a:pt x="319" y="1225"/>
                  <a:pt x="363" y="1151"/>
                </a:cubicBezTo>
                <a:cubicBezTo>
                  <a:pt x="396" y="1095"/>
                  <a:pt x="344" y="1139"/>
                  <a:pt x="406" y="1098"/>
                </a:cubicBezTo>
                <a:cubicBezTo>
                  <a:pt x="409" y="1087"/>
                  <a:pt x="410" y="1075"/>
                  <a:pt x="416" y="1066"/>
                </a:cubicBezTo>
                <a:cubicBezTo>
                  <a:pt x="428" y="1049"/>
                  <a:pt x="459" y="1023"/>
                  <a:pt x="459" y="1023"/>
                </a:cubicBezTo>
                <a:cubicBezTo>
                  <a:pt x="484" y="949"/>
                  <a:pt x="449" y="1031"/>
                  <a:pt x="502" y="970"/>
                </a:cubicBezTo>
                <a:cubicBezTo>
                  <a:pt x="519" y="951"/>
                  <a:pt x="544" y="906"/>
                  <a:pt x="544" y="906"/>
                </a:cubicBezTo>
                <a:cubicBezTo>
                  <a:pt x="570" y="753"/>
                  <a:pt x="565" y="789"/>
                  <a:pt x="555" y="554"/>
                </a:cubicBezTo>
                <a:cubicBezTo>
                  <a:pt x="562" y="363"/>
                  <a:pt x="539" y="158"/>
                  <a:pt x="715" y="42"/>
                </a:cubicBezTo>
                <a:cubicBezTo>
                  <a:pt x="722" y="31"/>
                  <a:pt x="745" y="19"/>
                  <a:pt x="736" y="10"/>
                </a:cubicBezTo>
                <a:cubicBezTo>
                  <a:pt x="726" y="0"/>
                  <a:pt x="708" y="18"/>
                  <a:pt x="694" y="21"/>
                </a:cubicBezTo>
                <a:cubicBezTo>
                  <a:pt x="676" y="25"/>
                  <a:pt x="658" y="28"/>
                  <a:pt x="640" y="31"/>
                </a:cubicBezTo>
                <a:cubicBezTo>
                  <a:pt x="637" y="45"/>
                  <a:pt x="634" y="60"/>
                  <a:pt x="630" y="74"/>
                </a:cubicBezTo>
                <a:cubicBezTo>
                  <a:pt x="627" y="85"/>
                  <a:pt x="619" y="106"/>
                  <a:pt x="619" y="10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24" name="Freeform 8"/>
          <p:cNvSpPr>
            <a:spLocks/>
          </p:cNvSpPr>
          <p:nvPr/>
        </p:nvSpPr>
        <p:spPr bwMode="auto">
          <a:xfrm>
            <a:off x="3465513" y="1912938"/>
            <a:ext cx="854075" cy="2557462"/>
          </a:xfrm>
          <a:custGeom>
            <a:avLst/>
            <a:gdLst>
              <a:gd name="T0" fmla="*/ 2147483647 w 538"/>
              <a:gd name="T1" fmla="*/ 2147483647 h 1611"/>
              <a:gd name="T2" fmla="*/ 2147483647 w 538"/>
              <a:gd name="T3" fmla="*/ 2147483647 h 1611"/>
              <a:gd name="T4" fmla="*/ 2147483647 w 538"/>
              <a:gd name="T5" fmla="*/ 2147483647 h 1611"/>
              <a:gd name="T6" fmla="*/ 2147483647 w 538"/>
              <a:gd name="T7" fmla="*/ 2147483647 h 1611"/>
              <a:gd name="T8" fmla="*/ 2147483647 w 538"/>
              <a:gd name="T9" fmla="*/ 2147483647 h 1611"/>
              <a:gd name="T10" fmla="*/ 2147483647 w 538"/>
              <a:gd name="T11" fmla="*/ 2147483647 h 1611"/>
              <a:gd name="T12" fmla="*/ 2147483647 w 538"/>
              <a:gd name="T13" fmla="*/ 2147483647 h 1611"/>
              <a:gd name="T14" fmla="*/ 2147483647 w 538"/>
              <a:gd name="T15" fmla="*/ 2147483647 h 1611"/>
              <a:gd name="T16" fmla="*/ 2147483647 w 538"/>
              <a:gd name="T17" fmla="*/ 2147483647 h 1611"/>
              <a:gd name="T18" fmla="*/ 2147483647 w 538"/>
              <a:gd name="T19" fmla="*/ 2147483647 h 1611"/>
              <a:gd name="T20" fmla="*/ 2147483647 w 538"/>
              <a:gd name="T21" fmla="*/ 2147483647 h 1611"/>
              <a:gd name="T22" fmla="*/ 2147483647 w 538"/>
              <a:gd name="T23" fmla="*/ 2147483647 h 1611"/>
              <a:gd name="T24" fmla="*/ 2147483647 w 538"/>
              <a:gd name="T25" fmla="*/ 2147483647 h 1611"/>
              <a:gd name="T26" fmla="*/ 2147483647 w 538"/>
              <a:gd name="T27" fmla="*/ 2147483647 h 1611"/>
              <a:gd name="T28" fmla="*/ 2147483647 w 538"/>
              <a:gd name="T29" fmla="*/ 0 h 16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8"/>
              <a:gd name="T46" fmla="*/ 0 h 1611"/>
              <a:gd name="T47" fmla="*/ 538 w 538"/>
              <a:gd name="T48" fmla="*/ 1611 h 16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8" h="1611">
                <a:moveTo>
                  <a:pt x="526" y="1611"/>
                </a:moveTo>
                <a:cubicBezTo>
                  <a:pt x="522" y="1550"/>
                  <a:pt x="538" y="1481"/>
                  <a:pt x="505" y="1430"/>
                </a:cubicBezTo>
                <a:cubicBezTo>
                  <a:pt x="494" y="1413"/>
                  <a:pt x="473" y="1404"/>
                  <a:pt x="462" y="1387"/>
                </a:cubicBezTo>
                <a:cubicBezTo>
                  <a:pt x="426" y="1333"/>
                  <a:pt x="399" y="1294"/>
                  <a:pt x="345" y="1259"/>
                </a:cubicBezTo>
                <a:cubicBezTo>
                  <a:pt x="338" y="1248"/>
                  <a:pt x="329" y="1239"/>
                  <a:pt x="324" y="1227"/>
                </a:cubicBezTo>
                <a:cubicBezTo>
                  <a:pt x="318" y="1213"/>
                  <a:pt x="320" y="1197"/>
                  <a:pt x="313" y="1184"/>
                </a:cubicBezTo>
                <a:cubicBezTo>
                  <a:pt x="296" y="1154"/>
                  <a:pt x="260" y="1120"/>
                  <a:pt x="228" y="1110"/>
                </a:cubicBezTo>
                <a:cubicBezTo>
                  <a:pt x="195" y="1077"/>
                  <a:pt x="176" y="1035"/>
                  <a:pt x="142" y="1003"/>
                </a:cubicBezTo>
                <a:cubicBezTo>
                  <a:pt x="124" y="957"/>
                  <a:pt x="106" y="916"/>
                  <a:pt x="78" y="875"/>
                </a:cubicBezTo>
                <a:cubicBezTo>
                  <a:pt x="63" y="828"/>
                  <a:pt x="37" y="780"/>
                  <a:pt x="14" y="736"/>
                </a:cubicBezTo>
                <a:cubicBezTo>
                  <a:pt x="5" y="626"/>
                  <a:pt x="0" y="525"/>
                  <a:pt x="25" y="416"/>
                </a:cubicBezTo>
                <a:cubicBezTo>
                  <a:pt x="45" y="329"/>
                  <a:pt x="25" y="395"/>
                  <a:pt x="57" y="299"/>
                </a:cubicBezTo>
                <a:cubicBezTo>
                  <a:pt x="61" y="288"/>
                  <a:pt x="68" y="267"/>
                  <a:pt x="68" y="267"/>
                </a:cubicBezTo>
                <a:cubicBezTo>
                  <a:pt x="64" y="214"/>
                  <a:pt x="61" y="160"/>
                  <a:pt x="57" y="107"/>
                </a:cubicBezTo>
                <a:cubicBezTo>
                  <a:pt x="54" y="71"/>
                  <a:pt x="46" y="0"/>
                  <a:pt x="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25" name="Freeform 9"/>
          <p:cNvSpPr>
            <a:spLocks/>
          </p:cNvSpPr>
          <p:nvPr/>
        </p:nvSpPr>
        <p:spPr bwMode="auto">
          <a:xfrm>
            <a:off x="2362200" y="1219200"/>
            <a:ext cx="4284663" cy="490538"/>
          </a:xfrm>
          <a:custGeom>
            <a:avLst/>
            <a:gdLst>
              <a:gd name="T0" fmla="*/ 0 w 2699"/>
              <a:gd name="T1" fmla="*/ 2147483647 h 309"/>
              <a:gd name="T2" fmla="*/ 2147483647 w 2699"/>
              <a:gd name="T3" fmla="*/ 2147483647 h 309"/>
              <a:gd name="T4" fmla="*/ 2147483647 w 2699"/>
              <a:gd name="T5" fmla="*/ 2147483647 h 309"/>
              <a:gd name="T6" fmla="*/ 2147483647 w 2699"/>
              <a:gd name="T7" fmla="*/ 2147483647 h 309"/>
              <a:gd name="T8" fmla="*/ 2147483647 w 2699"/>
              <a:gd name="T9" fmla="*/ 2147483647 h 309"/>
              <a:gd name="T10" fmla="*/ 2147483647 w 2699"/>
              <a:gd name="T11" fmla="*/ 2147483647 h 309"/>
              <a:gd name="T12" fmla="*/ 2147483647 w 2699"/>
              <a:gd name="T13" fmla="*/ 2147483647 h 309"/>
              <a:gd name="T14" fmla="*/ 2147483647 w 2699"/>
              <a:gd name="T15" fmla="*/ 2147483647 h 309"/>
              <a:gd name="T16" fmla="*/ 2147483647 w 2699"/>
              <a:gd name="T17" fmla="*/ 2147483647 h 309"/>
              <a:gd name="T18" fmla="*/ 2147483647 w 2699"/>
              <a:gd name="T19" fmla="*/ 2147483647 h 309"/>
              <a:gd name="T20" fmla="*/ 2147483647 w 2699"/>
              <a:gd name="T21" fmla="*/ 2147483647 h 309"/>
              <a:gd name="T22" fmla="*/ 2147483647 w 2699"/>
              <a:gd name="T23" fmla="*/ 2147483647 h 309"/>
              <a:gd name="T24" fmla="*/ 2147483647 w 2699"/>
              <a:gd name="T25" fmla="*/ 2147483647 h 309"/>
              <a:gd name="T26" fmla="*/ 2147483647 w 2699"/>
              <a:gd name="T27" fmla="*/ 0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9"/>
              <a:gd name="T43" fmla="*/ 0 h 309"/>
              <a:gd name="T44" fmla="*/ 2699 w 2699"/>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9" h="309">
                <a:moveTo>
                  <a:pt x="0" y="10"/>
                </a:moveTo>
                <a:cubicBezTo>
                  <a:pt x="62" y="31"/>
                  <a:pt x="127" y="32"/>
                  <a:pt x="192" y="42"/>
                </a:cubicBezTo>
                <a:cubicBezTo>
                  <a:pt x="232" y="48"/>
                  <a:pt x="269" y="68"/>
                  <a:pt x="309" y="74"/>
                </a:cubicBezTo>
                <a:cubicBezTo>
                  <a:pt x="441" y="93"/>
                  <a:pt x="359" y="83"/>
                  <a:pt x="555" y="96"/>
                </a:cubicBezTo>
                <a:cubicBezTo>
                  <a:pt x="613" y="115"/>
                  <a:pt x="654" y="139"/>
                  <a:pt x="715" y="149"/>
                </a:cubicBezTo>
                <a:cubicBezTo>
                  <a:pt x="817" y="251"/>
                  <a:pt x="686" y="130"/>
                  <a:pt x="779" y="192"/>
                </a:cubicBezTo>
                <a:cubicBezTo>
                  <a:pt x="828" y="225"/>
                  <a:pt x="791" y="222"/>
                  <a:pt x="843" y="245"/>
                </a:cubicBezTo>
                <a:cubicBezTo>
                  <a:pt x="930" y="283"/>
                  <a:pt x="1027" y="297"/>
                  <a:pt x="1120" y="309"/>
                </a:cubicBezTo>
                <a:cubicBezTo>
                  <a:pt x="1261" y="293"/>
                  <a:pt x="1404" y="305"/>
                  <a:pt x="1547" y="298"/>
                </a:cubicBezTo>
                <a:cubicBezTo>
                  <a:pt x="1660" y="224"/>
                  <a:pt x="1804" y="228"/>
                  <a:pt x="1931" y="202"/>
                </a:cubicBezTo>
                <a:cubicBezTo>
                  <a:pt x="2004" y="154"/>
                  <a:pt x="2103" y="153"/>
                  <a:pt x="2187" y="128"/>
                </a:cubicBezTo>
                <a:cubicBezTo>
                  <a:pt x="2252" y="109"/>
                  <a:pt x="2322" y="75"/>
                  <a:pt x="2389" y="64"/>
                </a:cubicBezTo>
                <a:cubicBezTo>
                  <a:pt x="2436" y="56"/>
                  <a:pt x="2454" y="55"/>
                  <a:pt x="2496" y="42"/>
                </a:cubicBezTo>
                <a:cubicBezTo>
                  <a:pt x="2565" y="22"/>
                  <a:pt x="2626" y="0"/>
                  <a:pt x="2699"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26" name="Freeform 10"/>
          <p:cNvSpPr>
            <a:spLocks/>
          </p:cNvSpPr>
          <p:nvPr/>
        </p:nvSpPr>
        <p:spPr bwMode="auto">
          <a:xfrm>
            <a:off x="2659063" y="1231900"/>
            <a:ext cx="3352800" cy="223838"/>
          </a:xfrm>
          <a:custGeom>
            <a:avLst/>
            <a:gdLst>
              <a:gd name="T0" fmla="*/ 0 w 2112"/>
              <a:gd name="T1" fmla="*/ 2147483647 h 141"/>
              <a:gd name="T2" fmla="*/ 2147483647 w 2112"/>
              <a:gd name="T3" fmla="*/ 2147483647 h 141"/>
              <a:gd name="T4" fmla="*/ 2147483647 w 2112"/>
              <a:gd name="T5" fmla="*/ 2147483647 h 141"/>
              <a:gd name="T6" fmla="*/ 2147483647 w 2112"/>
              <a:gd name="T7" fmla="*/ 2147483647 h 141"/>
              <a:gd name="T8" fmla="*/ 2147483647 w 2112"/>
              <a:gd name="T9" fmla="*/ 2147483647 h 141"/>
              <a:gd name="T10" fmla="*/ 2147483647 w 2112"/>
              <a:gd name="T11" fmla="*/ 2147483647 h 141"/>
              <a:gd name="T12" fmla="*/ 0 60000 65536"/>
              <a:gd name="T13" fmla="*/ 0 60000 65536"/>
              <a:gd name="T14" fmla="*/ 0 60000 65536"/>
              <a:gd name="T15" fmla="*/ 0 60000 65536"/>
              <a:gd name="T16" fmla="*/ 0 60000 65536"/>
              <a:gd name="T17" fmla="*/ 0 60000 65536"/>
              <a:gd name="T18" fmla="*/ 0 w 2112"/>
              <a:gd name="T19" fmla="*/ 0 h 141"/>
              <a:gd name="T20" fmla="*/ 2112 w 21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12" h="141">
                <a:moveTo>
                  <a:pt x="0" y="35"/>
                </a:moveTo>
                <a:cubicBezTo>
                  <a:pt x="352" y="46"/>
                  <a:pt x="489" y="0"/>
                  <a:pt x="736" y="77"/>
                </a:cubicBezTo>
                <a:cubicBezTo>
                  <a:pt x="773" y="115"/>
                  <a:pt x="747" y="96"/>
                  <a:pt x="821" y="120"/>
                </a:cubicBezTo>
                <a:cubicBezTo>
                  <a:pt x="849" y="129"/>
                  <a:pt x="906" y="141"/>
                  <a:pt x="906" y="141"/>
                </a:cubicBezTo>
                <a:cubicBezTo>
                  <a:pt x="1241" y="134"/>
                  <a:pt x="1574" y="120"/>
                  <a:pt x="1909" y="109"/>
                </a:cubicBezTo>
                <a:cubicBezTo>
                  <a:pt x="2017" y="74"/>
                  <a:pt x="1951" y="88"/>
                  <a:pt x="2112" y="8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27" name="Freeform 11"/>
          <p:cNvSpPr>
            <a:spLocks/>
          </p:cNvSpPr>
          <p:nvPr/>
        </p:nvSpPr>
        <p:spPr bwMode="auto">
          <a:xfrm>
            <a:off x="647700" y="1101725"/>
            <a:ext cx="1689100" cy="1641475"/>
          </a:xfrm>
          <a:custGeom>
            <a:avLst/>
            <a:gdLst>
              <a:gd name="T0" fmla="*/ 2147483647 w 1064"/>
              <a:gd name="T1" fmla="*/ 2147483647 h 1034"/>
              <a:gd name="T2" fmla="*/ 2147483647 w 1064"/>
              <a:gd name="T3" fmla="*/ 2147483647 h 1034"/>
              <a:gd name="T4" fmla="*/ 2147483647 w 1064"/>
              <a:gd name="T5" fmla="*/ 2147483647 h 1034"/>
              <a:gd name="T6" fmla="*/ 2147483647 w 1064"/>
              <a:gd name="T7" fmla="*/ 2147483647 h 1034"/>
              <a:gd name="T8" fmla="*/ 2147483647 w 1064"/>
              <a:gd name="T9" fmla="*/ 2147483647 h 1034"/>
              <a:gd name="T10" fmla="*/ 2147483647 w 1064"/>
              <a:gd name="T11" fmla="*/ 2147483647 h 1034"/>
              <a:gd name="T12" fmla="*/ 2147483647 w 1064"/>
              <a:gd name="T13" fmla="*/ 2147483647 h 1034"/>
              <a:gd name="T14" fmla="*/ 2147483647 w 1064"/>
              <a:gd name="T15" fmla="*/ 2147483647 h 1034"/>
              <a:gd name="T16" fmla="*/ 2147483647 w 1064"/>
              <a:gd name="T17" fmla="*/ 2147483647 h 1034"/>
              <a:gd name="T18" fmla="*/ 2147483647 w 1064"/>
              <a:gd name="T19" fmla="*/ 2147483647 h 1034"/>
              <a:gd name="T20" fmla="*/ 2147483647 w 1064"/>
              <a:gd name="T21" fmla="*/ 2147483647 h 1034"/>
              <a:gd name="T22" fmla="*/ 2147483647 w 1064"/>
              <a:gd name="T23" fmla="*/ 2147483647 h 10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4"/>
              <a:gd name="T37" fmla="*/ 0 h 1034"/>
              <a:gd name="T38" fmla="*/ 1064 w 1064"/>
              <a:gd name="T39" fmla="*/ 1034 h 10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4" h="1034">
                <a:moveTo>
                  <a:pt x="1064" y="85"/>
                </a:moveTo>
                <a:cubicBezTo>
                  <a:pt x="817" y="0"/>
                  <a:pt x="540" y="48"/>
                  <a:pt x="285" y="95"/>
                </a:cubicBezTo>
                <a:cubicBezTo>
                  <a:pt x="210" y="174"/>
                  <a:pt x="330" y="52"/>
                  <a:pt x="232" y="138"/>
                </a:cubicBezTo>
                <a:cubicBezTo>
                  <a:pt x="198" y="168"/>
                  <a:pt x="168" y="202"/>
                  <a:pt x="136" y="234"/>
                </a:cubicBezTo>
                <a:cubicBezTo>
                  <a:pt x="127" y="243"/>
                  <a:pt x="114" y="247"/>
                  <a:pt x="104" y="255"/>
                </a:cubicBezTo>
                <a:cubicBezTo>
                  <a:pt x="89" y="268"/>
                  <a:pt x="61" y="298"/>
                  <a:pt x="61" y="298"/>
                </a:cubicBezTo>
                <a:cubicBezTo>
                  <a:pt x="48" y="324"/>
                  <a:pt x="20" y="344"/>
                  <a:pt x="19" y="373"/>
                </a:cubicBezTo>
                <a:cubicBezTo>
                  <a:pt x="14" y="480"/>
                  <a:pt x="0" y="589"/>
                  <a:pt x="93" y="650"/>
                </a:cubicBezTo>
                <a:cubicBezTo>
                  <a:pt x="128" y="701"/>
                  <a:pt x="142" y="677"/>
                  <a:pt x="179" y="725"/>
                </a:cubicBezTo>
                <a:cubicBezTo>
                  <a:pt x="258" y="827"/>
                  <a:pt x="190" y="759"/>
                  <a:pt x="243" y="810"/>
                </a:cubicBezTo>
                <a:cubicBezTo>
                  <a:pt x="255" y="845"/>
                  <a:pt x="258" y="884"/>
                  <a:pt x="275" y="917"/>
                </a:cubicBezTo>
                <a:cubicBezTo>
                  <a:pt x="326" y="1020"/>
                  <a:pt x="401" y="1034"/>
                  <a:pt x="509" y="103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28" name="Freeform 12"/>
          <p:cNvSpPr>
            <a:spLocks/>
          </p:cNvSpPr>
          <p:nvPr/>
        </p:nvSpPr>
        <p:spPr bwMode="auto">
          <a:xfrm>
            <a:off x="6553200" y="1150938"/>
            <a:ext cx="1998663" cy="1558925"/>
          </a:xfrm>
          <a:custGeom>
            <a:avLst/>
            <a:gdLst>
              <a:gd name="T0" fmla="*/ 0 w 1259"/>
              <a:gd name="T1" fmla="*/ 2147483647 h 982"/>
              <a:gd name="T2" fmla="*/ 2147483647 w 1259"/>
              <a:gd name="T3" fmla="*/ 2147483647 h 982"/>
              <a:gd name="T4" fmla="*/ 2147483647 w 1259"/>
              <a:gd name="T5" fmla="*/ 0 h 982"/>
              <a:gd name="T6" fmla="*/ 2147483647 w 1259"/>
              <a:gd name="T7" fmla="*/ 2147483647 h 982"/>
              <a:gd name="T8" fmla="*/ 2147483647 w 1259"/>
              <a:gd name="T9" fmla="*/ 2147483647 h 982"/>
              <a:gd name="T10" fmla="*/ 2147483647 w 1259"/>
              <a:gd name="T11" fmla="*/ 2147483647 h 982"/>
              <a:gd name="T12" fmla="*/ 2147483647 w 1259"/>
              <a:gd name="T13" fmla="*/ 2147483647 h 982"/>
              <a:gd name="T14" fmla="*/ 2147483647 w 1259"/>
              <a:gd name="T15" fmla="*/ 2147483647 h 982"/>
              <a:gd name="T16" fmla="*/ 2147483647 w 1259"/>
              <a:gd name="T17" fmla="*/ 2147483647 h 982"/>
              <a:gd name="T18" fmla="*/ 2147483647 w 1259"/>
              <a:gd name="T19" fmla="*/ 2147483647 h 982"/>
              <a:gd name="T20" fmla="*/ 2147483647 w 1259"/>
              <a:gd name="T21" fmla="*/ 2147483647 h 982"/>
              <a:gd name="T22" fmla="*/ 2147483647 w 1259"/>
              <a:gd name="T23" fmla="*/ 2147483647 h 982"/>
              <a:gd name="T24" fmla="*/ 2147483647 w 1259"/>
              <a:gd name="T25" fmla="*/ 2147483647 h 982"/>
              <a:gd name="T26" fmla="*/ 2147483647 w 1259"/>
              <a:gd name="T27" fmla="*/ 2147483647 h 982"/>
              <a:gd name="T28" fmla="*/ 2147483647 w 1259"/>
              <a:gd name="T29" fmla="*/ 2147483647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9"/>
              <a:gd name="T46" fmla="*/ 0 h 982"/>
              <a:gd name="T47" fmla="*/ 1259 w 1259"/>
              <a:gd name="T48" fmla="*/ 982 h 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9" h="982">
                <a:moveTo>
                  <a:pt x="0" y="43"/>
                </a:moveTo>
                <a:cubicBezTo>
                  <a:pt x="115" y="4"/>
                  <a:pt x="6" y="37"/>
                  <a:pt x="288" y="22"/>
                </a:cubicBezTo>
                <a:cubicBezTo>
                  <a:pt x="345" y="19"/>
                  <a:pt x="462" y="6"/>
                  <a:pt x="523" y="0"/>
                </a:cubicBezTo>
                <a:cubicBezTo>
                  <a:pt x="658" y="4"/>
                  <a:pt x="793" y="4"/>
                  <a:pt x="928" y="11"/>
                </a:cubicBezTo>
                <a:cubicBezTo>
                  <a:pt x="984" y="14"/>
                  <a:pt x="995" y="81"/>
                  <a:pt x="1045" y="96"/>
                </a:cubicBezTo>
                <a:cubicBezTo>
                  <a:pt x="1052" y="103"/>
                  <a:pt x="1058" y="113"/>
                  <a:pt x="1067" y="118"/>
                </a:cubicBezTo>
                <a:cubicBezTo>
                  <a:pt x="1077" y="124"/>
                  <a:pt x="1090" y="121"/>
                  <a:pt x="1099" y="128"/>
                </a:cubicBezTo>
                <a:cubicBezTo>
                  <a:pt x="1117" y="142"/>
                  <a:pt x="1125" y="166"/>
                  <a:pt x="1141" y="182"/>
                </a:cubicBezTo>
                <a:cubicBezTo>
                  <a:pt x="1165" y="252"/>
                  <a:pt x="1165" y="274"/>
                  <a:pt x="1227" y="320"/>
                </a:cubicBezTo>
                <a:cubicBezTo>
                  <a:pt x="1246" y="422"/>
                  <a:pt x="1259" y="433"/>
                  <a:pt x="1237" y="566"/>
                </a:cubicBezTo>
                <a:cubicBezTo>
                  <a:pt x="1229" y="612"/>
                  <a:pt x="1162" y="629"/>
                  <a:pt x="1131" y="662"/>
                </a:cubicBezTo>
                <a:cubicBezTo>
                  <a:pt x="1100" y="753"/>
                  <a:pt x="1106" y="704"/>
                  <a:pt x="1120" y="811"/>
                </a:cubicBezTo>
                <a:cubicBezTo>
                  <a:pt x="1102" y="882"/>
                  <a:pt x="1073" y="886"/>
                  <a:pt x="1013" y="907"/>
                </a:cubicBezTo>
                <a:cubicBezTo>
                  <a:pt x="983" y="937"/>
                  <a:pt x="954" y="952"/>
                  <a:pt x="917" y="971"/>
                </a:cubicBezTo>
                <a:cubicBezTo>
                  <a:pt x="907" y="976"/>
                  <a:pt x="885" y="982"/>
                  <a:pt x="885" y="982"/>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29" name="Freeform 13"/>
          <p:cNvSpPr>
            <a:spLocks/>
          </p:cNvSpPr>
          <p:nvPr/>
        </p:nvSpPr>
        <p:spPr bwMode="auto">
          <a:xfrm>
            <a:off x="879475" y="1371600"/>
            <a:ext cx="2597150" cy="728663"/>
          </a:xfrm>
          <a:custGeom>
            <a:avLst/>
            <a:gdLst>
              <a:gd name="T0" fmla="*/ 2147483647 w 1636"/>
              <a:gd name="T1" fmla="*/ 2147483647 h 459"/>
              <a:gd name="T2" fmla="*/ 2147483647 w 1636"/>
              <a:gd name="T3" fmla="*/ 2147483647 h 459"/>
              <a:gd name="T4" fmla="*/ 2147483647 w 1636"/>
              <a:gd name="T5" fmla="*/ 2147483647 h 459"/>
              <a:gd name="T6" fmla="*/ 2147483647 w 1636"/>
              <a:gd name="T7" fmla="*/ 2147483647 h 459"/>
              <a:gd name="T8" fmla="*/ 2147483647 w 1636"/>
              <a:gd name="T9" fmla="*/ 2147483647 h 459"/>
              <a:gd name="T10" fmla="*/ 2147483647 w 1636"/>
              <a:gd name="T11" fmla="*/ 2147483647 h 459"/>
              <a:gd name="T12" fmla="*/ 2147483647 w 1636"/>
              <a:gd name="T13" fmla="*/ 2147483647 h 459"/>
              <a:gd name="T14" fmla="*/ 2147483647 w 1636"/>
              <a:gd name="T15" fmla="*/ 2147483647 h 459"/>
              <a:gd name="T16" fmla="*/ 2147483647 w 1636"/>
              <a:gd name="T17" fmla="*/ 2147483647 h 459"/>
              <a:gd name="T18" fmla="*/ 2147483647 w 1636"/>
              <a:gd name="T19" fmla="*/ 0 h 459"/>
              <a:gd name="T20" fmla="*/ 2147483647 w 1636"/>
              <a:gd name="T21" fmla="*/ 2147483647 h 459"/>
              <a:gd name="T22" fmla="*/ 2147483647 w 1636"/>
              <a:gd name="T23" fmla="*/ 2147483647 h 459"/>
              <a:gd name="T24" fmla="*/ 2147483647 w 1636"/>
              <a:gd name="T25" fmla="*/ 2147483647 h 459"/>
              <a:gd name="T26" fmla="*/ 2147483647 w 1636"/>
              <a:gd name="T27" fmla="*/ 2147483647 h 459"/>
              <a:gd name="T28" fmla="*/ 2147483647 w 1636"/>
              <a:gd name="T29" fmla="*/ 2147483647 h 459"/>
              <a:gd name="T30" fmla="*/ 2147483647 w 1636"/>
              <a:gd name="T31" fmla="*/ 2147483647 h 459"/>
              <a:gd name="T32" fmla="*/ 2147483647 w 1636"/>
              <a:gd name="T33" fmla="*/ 2147483647 h 459"/>
              <a:gd name="T34" fmla="*/ 2147483647 w 1636"/>
              <a:gd name="T35" fmla="*/ 2147483647 h 459"/>
              <a:gd name="T36" fmla="*/ 2147483647 w 1636"/>
              <a:gd name="T37" fmla="*/ 2147483647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6"/>
              <a:gd name="T58" fmla="*/ 0 h 459"/>
              <a:gd name="T59" fmla="*/ 1636 w 1636"/>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6" h="459">
                <a:moveTo>
                  <a:pt x="1622" y="235"/>
                </a:moveTo>
                <a:cubicBezTo>
                  <a:pt x="1570" y="181"/>
                  <a:pt x="1636" y="243"/>
                  <a:pt x="1569" y="203"/>
                </a:cubicBezTo>
                <a:cubicBezTo>
                  <a:pt x="1560" y="198"/>
                  <a:pt x="1556" y="186"/>
                  <a:pt x="1547" y="181"/>
                </a:cubicBezTo>
                <a:cubicBezTo>
                  <a:pt x="1527" y="171"/>
                  <a:pt x="1505" y="166"/>
                  <a:pt x="1483" y="160"/>
                </a:cubicBezTo>
                <a:cubicBezTo>
                  <a:pt x="1469" y="156"/>
                  <a:pt x="1455" y="153"/>
                  <a:pt x="1441" y="149"/>
                </a:cubicBezTo>
                <a:cubicBezTo>
                  <a:pt x="1420" y="143"/>
                  <a:pt x="1377" y="128"/>
                  <a:pt x="1377" y="128"/>
                </a:cubicBezTo>
                <a:cubicBezTo>
                  <a:pt x="1284" y="39"/>
                  <a:pt x="1042" y="77"/>
                  <a:pt x="971" y="75"/>
                </a:cubicBezTo>
                <a:cubicBezTo>
                  <a:pt x="899" y="67"/>
                  <a:pt x="846" y="55"/>
                  <a:pt x="779" y="32"/>
                </a:cubicBezTo>
                <a:cubicBezTo>
                  <a:pt x="693" y="3"/>
                  <a:pt x="801" y="39"/>
                  <a:pt x="715" y="11"/>
                </a:cubicBezTo>
                <a:cubicBezTo>
                  <a:pt x="704" y="7"/>
                  <a:pt x="683" y="0"/>
                  <a:pt x="683" y="0"/>
                </a:cubicBezTo>
                <a:cubicBezTo>
                  <a:pt x="530" y="4"/>
                  <a:pt x="378" y="5"/>
                  <a:pt x="225" y="11"/>
                </a:cubicBezTo>
                <a:cubicBezTo>
                  <a:pt x="206" y="12"/>
                  <a:pt x="125" y="38"/>
                  <a:pt x="118" y="43"/>
                </a:cubicBezTo>
                <a:cubicBezTo>
                  <a:pt x="97" y="57"/>
                  <a:pt x="54" y="85"/>
                  <a:pt x="54" y="85"/>
                </a:cubicBezTo>
                <a:cubicBezTo>
                  <a:pt x="0" y="167"/>
                  <a:pt x="19" y="282"/>
                  <a:pt x="33" y="373"/>
                </a:cubicBezTo>
                <a:cubicBezTo>
                  <a:pt x="36" y="394"/>
                  <a:pt x="113" y="432"/>
                  <a:pt x="139" y="459"/>
                </a:cubicBezTo>
                <a:cubicBezTo>
                  <a:pt x="189" y="453"/>
                  <a:pt x="240" y="450"/>
                  <a:pt x="289" y="437"/>
                </a:cubicBezTo>
                <a:cubicBezTo>
                  <a:pt x="311" y="431"/>
                  <a:pt x="332" y="423"/>
                  <a:pt x="353" y="416"/>
                </a:cubicBezTo>
                <a:cubicBezTo>
                  <a:pt x="365" y="412"/>
                  <a:pt x="372" y="397"/>
                  <a:pt x="385" y="395"/>
                </a:cubicBezTo>
                <a:cubicBezTo>
                  <a:pt x="427" y="389"/>
                  <a:pt x="470" y="395"/>
                  <a:pt x="513" y="39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30" name="Freeform 14"/>
          <p:cNvSpPr>
            <a:spLocks/>
          </p:cNvSpPr>
          <p:nvPr/>
        </p:nvSpPr>
        <p:spPr bwMode="auto">
          <a:xfrm>
            <a:off x="5791200" y="1320800"/>
            <a:ext cx="2501900" cy="711200"/>
          </a:xfrm>
          <a:custGeom>
            <a:avLst/>
            <a:gdLst>
              <a:gd name="T0" fmla="*/ 0 w 1576"/>
              <a:gd name="T1" fmla="*/ 2147483647 h 448"/>
              <a:gd name="T2" fmla="*/ 2147483647 w 1576"/>
              <a:gd name="T3" fmla="*/ 2147483647 h 448"/>
              <a:gd name="T4" fmla="*/ 2147483647 w 1576"/>
              <a:gd name="T5" fmla="*/ 2147483647 h 448"/>
              <a:gd name="T6" fmla="*/ 2147483647 w 1576"/>
              <a:gd name="T7" fmla="*/ 2147483647 h 448"/>
              <a:gd name="T8" fmla="*/ 2147483647 w 1576"/>
              <a:gd name="T9" fmla="*/ 2147483647 h 448"/>
              <a:gd name="T10" fmla="*/ 2147483647 w 1576"/>
              <a:gd name="T11" fmla="*/ 2147483647 h 448"/>
              <a:gd name="T12" fmla="*/ 2147483647 w 1576"/>
              <a:gd name="T13" fmla="*/ 0 h 448"/>
              <a:gd name="T14" fmla="*/ 2147483647 w 1576"/>
              <a:gd name="T15" fmla="*/ 2147483647 h 448"/>
              <a:gd name="T16" fmla="*/ 2147483647 w 1576"/>
              <a:gd name="T17" fmla="*/ 2147483647 h 448"/>
              <a:gd name="T18" fmla="*/ 2147483647 w 1576"/>
              <a:gd name="T19" fmla="*/ 2147483647 h 448"/>
              <a:gd name="T20" fmla="*/ 2147483647 w 1576"/>
              <a:gd name="T21" fmla="*/ 2147483647 h 448"/>
              <a:gd name="T22" fmla="*/ 2147483647 w 1576"/>
              <a:gd name="T23" fmla="*/ 2147483647 h 448"/>
              <a:gd name="T24" fmla="*/ 2147483647 w 1576"/>
              <a:gd name="T25" fmla="*/ 2147483647 h 448"/>
              <a:gd name="T26" fmla="*/ 2147483647 w 1576"/>
              <a:gd name="T27" fmla="*/ 2147483647 h 448"/>
              <a:gd name="T28" fmla="*/ 2147483647 w 1576"/>
              <a:gd name="T29" fmla="*/ 2147483647 h 448"/>
              <a:gd name="T30" fmla="*/ 2147483647 w 1576"/>
              <a:gd name="T31" fmla="*/ 2147483647 h 448"/>
              <a:gd name="T32" fmla="*/ 2147483647 w 1576"/>
              <a:gd name="T33" fmla="*/ 2147483647 h 448"/>
              <a:gd name="T34" fmla="*/ 2147483647 w 1576"/>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6"/>
              <a:gd name="T55" fmla="*/ 0 h 448"/>
              <a:gd name="T56" fmla="*/ 1576 w 1576"/>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6" h="448">
                <a:moveTo>
                  <a:pt x="0" y="203"/>
                </a:moveTo>
                <a:cubicBezTo>
                  <a:pt x="21" y="196"/>
                  <a:pt x="43" y="188"/>
                  <a:pt x="64" y="181"/>
                </a:cubicBezTo>
                <a:cubicBezTo>
                  <a:pt x="75" y="177"/>
                  <a:pt x="96" y="171"/>
                  <a:pt x="96" y="171"/>
                </a:cubicBezTo>
                <a:cubicBezTo>
                  <a:pt x="135" y="130"/>
                  <a:pt x="192" y="133"/>
                  <a:pt x="245" y="117"/>
                </a:cubicBezTo>
                <a:cubicBezTo>
                  <a:pt x="303" y="99"/>
                  <a:pt x="347" y="73"/>
                  <a:pt x="405" y="53"/>
                </a:cubicBezTo>
                <a:cubicBezTo>
                  <a:pt x="462" y="33"/>
                  <a:pt x="526" y="46"/>
                  <a:pt x="587" y="43"/>
                </a:cubicBezTo>
                <a:cubicBezTo>
                  <a:pt x="770" y="11"/>
                  <a:pt x="744" y="10"/>
                  <a:pt x="1003" y="0"/>
                </a:cubicBezTo>
                <a:cubicBezTo>
                  <a:pt x="1117" y="4"/>
                  <a:pt x="1230" y="5"/>
                  <a:pt x="1344" y="11"/>
                </a:cubicBezTo>
                <a:cubicBezTo>
                  <a:pt x="1372" y="12"/>
                  <a:pt x="1403" y="10"/>
                  <a:pt x="1429" y="21"/>
                </a:cubicBezTo>
                <a:cubicBezTo>
                  <a:pt x="1439" y="26"/>
                  <a:pt x="1432" y="45"/>
                  <a:pt x="1440" y="53"/>
                </a:cubicBezTo>
                <a:cubicBezTo>
                  <a:pt x="1448" y="61"/>
                  <a:pt x="1461" y="60"/>
                  <a:pt x="1472" y="64"/>
                </a:cubicBezTo>
                <a:cubicBezTo>
                  <a:pt x="1504" y="96"/>
                  <a:pt x="1512" y="123"/>
                  <a:pt x="1536" y="160"/>
                </a:cubicBezTo>
                <a:cubicBezTo>
                  <a:pt x="1540" y="210"/>
                  <a:pt x="1538" y="260"/>
                  <a:pt x="1547" y="309"/>
                </a:cubicBezTo>
                <a:cubicBezTo>
                  <a:pt x="1549" y="319"/>
                  <a:pt x="1567" y="321"/>
                  <a:pt x="1568" y="331"/>
                </a:cubicBezTo>
                <a:cubicBezTo>
                  <a:pt x="1576" y="404"/>
                  <a:pt x="1538" y="413"/>
                  <a:pt x="1483" y="427"/>
                </a:cubicBezTo>
                <a:cubicBezTo>
                  <a:pt x="1383" y="417"/>
                  <a:pt x="1283" y="410"/>
                  <a:pt x="1184" y="395"/>
                </a:cubicBezTo>
                <a:cubicBezTo>
                  <a:pt x="1121" y="373"/>
                  <a:pt x="1055" y="385"/>
                  <a:pt x="992" y="405"/>
                </a:cubicBezTo>
                <a:cubicBezTo>
                  <a:pt x="971" y="419"/>
                  <a:pt x="928" y="448"/>
                  <a:pt x="928" y="44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31" name="Freeform 15"/>
          <p:cNvSpPr>
            <a:spLocks/>
          </p:cNvSpPr>
          <p:nvPr/>
        </p:nvSpPr>
        <p:spPr bwMode="auto">
          <a:xfrm>
            <a:off x="4557713" y="4284663"/>
            <a:ext cx="708025" cy="795337"/>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32" name="Freeform 16"/>
          <p:cNvSpPr>
            <a:spLocks/>
          </p:cNvSpPr>
          <p:nvPr/>
        </p:nvSpPr>
        <p:spPr bwMode="auto">
          <a:xfrm flipH="1">
            <a:off x="3657600" y="4191000"/>
            <a:ext cx="747713" cy="795338"/>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33" name="Freeform 17"/>
          <p:cNvSpPr>
            <a:spLocks/>
          </p:cNvSpPr>
          <p:nvPr/>
        </p:nvSpPr>
        <p:spPr bwMode="auto">
          <a:xfrm>
            <a:off x="5181600" y="4246563"/>
            <a:ext cx="358775" cy="2324100"/>
          </a:xfrm>
          <a:custGeom>
            <a:avLst/>
            <a:gdLst>
              <a:gd name="T0" fmla="*/ 2147483647 w 226"/>
              <a:gd name="T1" fmla="*/ 2147483647 h 1464"/>
              <a:gd name="T2" fmla="*/ 2147483647 w 226"/>
              <a:gd name="T3" fmla="*/ 2147483647 h 1464"/>
              <a:gd name="T4" fmla="*/ 2147483647 w 226"/>
              <a:gd name="T5" fmla="*/ 2147483647 h 1464"/>
              <a:gd name="T6" fmla="*/ 2147483647 w 226"/>
              <a:gd name="T7" fmla="*/ 2147483647 h 1464"/>
              <a:gd name="T8" fmla="*/ 2147483647 w 226"/>
              <a:gd name="T9" fmla="*/ 2147483647 h 1464"/>
              <a:gd name="T10" fmla="*/ 2147483647 w 226"/>
              <a:gd name="T11" fmla="*/ 2147483647 h 1464"/>
              <a:gd name="T12" fmla="*/ 2147483647 w 226"/>
              <a:gd name="T13" fmla="*/ 2147483647 h 1464"/>
              <a:gd name="T14" fmla="*/ 2147483647 w 226"/>
              <a:gd name="T15" fmla="*/ 2147483647 h 1464"/>
              <a:gd name="T16" fmla="*/ 2147483647 w 226"/>
              <a:gd name="T17" fmla="*/ 2147483647 h 1464"/>
              <a:gd name="T18" fmla="*/ 2147483647 w 226"/>
              <a:gd name="T19" fmla="*/ 2147483647 h 1464"/>
              <a:gd name="T20" fmla="*/ 2147483647 w 226"/>
              <a:gd name="T21" fmla="*/ 2147483647 h 1464"/>
              <a:gd name="T22" fmla="*/ 2147483647 w 226"/>
              <a:gd name="T23" fmla="*/ 2147483647 h 1464"/>
              <a:gd name="T24" fmla="*/ 2147483647 w 226"/>
              <a:gd name="T25" fmla="*/ 2147483647 h 1464"/>
              <a:gd name="T26" fmla="*/ 0 w 226"/>
              <a:gd name="T27" fmla="*/ 2147483647 h 1464"/>
              <a:gd name="T28" fmla="*/ 2147483647 w 226"/>
              <a:gd name="T29" fmla="*/ 2147483647 h 1464"/>
              <a:gd name="T30" fmla="*/ 2147483647 w 226"/>
              <a:gd name="T31" fmla="*/ 2147483647 h 1464"/>
              <a:gd name="T32" fmla="*/ 2147483647 w 226"/>
              <a:gd name="T33" fmla="*/ 2147483647 h 1464"/>
              <a:gd name="T34" fmla="*/ 2147483647 w 226"/>
              <a:gd name="T35" fmla="*/ 2147483647 h 1464"/>
              <a:gd name="T36" fmla="*/ 2147483647 w 226"/>
              <a:gd name="T37" fmla="*/ 2147483647 h 1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1464"/>
              <a:gd name="T59" fmla="*/ 226 w 226"/>
              <a:gd name="T60" fmla="*/ 1464 h 1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1464">
                <a:moveTo>
                  <a:pt x="21" y="34"/>
                </a:moveTo>
                <a:cubicBezTo>
                  <a:pt x="32" y="31"/>
                  <a:pt x="43" y="30"/>
                  <a:pt x="53" y="24"/>
                </a:cubicBezTo>
                <a:cubicBezTo>
                  <a:pt x="62" y="19"/>
                  <a:pt x="65" y="4"/>
                  <a:pt x="75" y="2"/>
                </a:cubicBezTo>
                <a:cubicBezTo>
                  <a:pt x="89" y="0"/>
                  <a:pt x="166" y="32"/>
                  <a:pt x="171" y="34"/>
                </a:cubicBezTo>
                <a:cubicBezTo>
                  <a:pt x="226" y="92"/>
                  <a:pt x="217" y="212"/>
                  <a:pt x="160" y="269"/>
                </a:cubicBezTo>
                <a:cubicBezTo>
                  <a:pt x="151" y="278"/>
                  <a:pt x="138" y="282"/>
                  <a:pt x="128" y="290"/>
                </a:cubicBezTo>
                <a:cubicBezTo>
                  <a:pt x="120" y="296"/>
                  <a:pt x="114" y="305"/>
                  <a:pt x="107" y="312"/>
                </a:cubicBezTo>
                <a:cubicBezTo>
                  <a:pt x="120" y="425"/>
                  <a:pt x="107" y="366"/>
                  <a:pt x="139" y="461"/>
                </a:cubicBezTo>
                <a:cubicBezTo>
                  <a:pt x="146" y="482"/>
                  <a:pt x="160" y="525"/>
                  <a:pt x="160" y="525"/>
                </a:cubicBezTo>
                <a:cubicBezTo>
                  <a:pt x="137" y="591"/>
                  <a:pt x="58" y="615"/>
                  <a:pt x="11" y="664"/>
                </a:cubicBezTo>
                <a:cubicBezTo>
                  <a:pt x="14" y="682"/>
                  <a:pt x="29" y="772"/>
                  <a:pt x="43" y="781"/>
                </a:cubicBezTo>
                <a:cubicBezTo>
                  <a:pt x="83" y="808"/>
                  <a:pt x="66" y="793"/>
                  <a:pt x="96" y="824"/>
                </a:cubicBezTo>
                <a:cubicBezTo>
                  <a:pt x="92" y="874"/>
                  <a:pt x="97" y="925"/>
                  <a:pt x="85" y="973"/>
                </a:cubicBezTo>
                <a:cubicBezTo>
                  <a:pt x="84" y="978"/>
                  <a:pt x="15" y="1027"/>
                  <a:pt x="0" y="1037"/>
                </a:cubicBezTo>
                <a:cubicBezTo>
                  <a:pt x="8" y="1093"/>
                  <a:pt x="4" y="1128"/>
                  <a:pt x="43" y="1165"/>
                </a:cubicBezTo>
                <a:cubicBezTo>
                  <a:pt x="61" y="1221"/>
                  <a:pt x="66" y="1282"/>
                  <a:pt x="21" y="1325"/>
                </a:cubicBezTo>
                <a:cubicBezTo>
                  <a:pt x="25" y="1357"/>
                  <a:pt x="24" y="1390"/>
                  <a:pt x="32" y="1421"/>
                </a:cubicBezTo>
                <a:cubicBezTo>
                  <a:pt x="35" y="1433"/>
                  <a:pt x="43" y="1445"/>
                  <a:pt x="53" y="1453"/>
                </a:cubicBezTo>
                <a:cubicBezTo>
                  <a:pt x="62" y="1460"/>
                  <a:pt x="85" y="1464"/>
                  <a:pt x="85" y="146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34" name="Freeform 18"/>
          <p:cNvSpPr>
            <a:spLocks/>
          </p:cNvSpPr>
          <p:nvPr/>
        </p:nvSpPr>
        <p:spPr bwMode="auto">
          <a:xfrm>
            <a:off x="3421063" y="4216400"/>
            <a:ext cx="269875" cy="2420938"/>
          </a:xfrm>
          <a:custGeom>
            <a:avLst/>
            <a:gdLst>
              <a:gd name="T0" fmla="*/ 2147483647 w 170"/>
              <a:gd name="T1" fmla="*/ 0 h 1525"/>
              <a:gd name="T2" fmla="*/ 2147483647 w 170"/>
              <a:gd name="T3" fmla="*/ 2147483647 h 1525"/>
              <a:gd name="T4" fmla="*/ 0 w 170"/>
              <a:gd name="T5" fmla="*/ 2147483647 h 1525"/>
              <a:gd name="T6" fmla="*/ 2147483647 w 170"/>
              <a:gd name="T7" fmla="*/ 2147483647 h 1525"/>
              <a:gd name="T8" fmla="*/ 2147483647 w 170"/>
              <a:gd name="T9" fmla="*/ 2147483647 h 1525"/>
              <a:gd name="T10" fmla="*/ 2147483647 w 170"/>
              <a:gd name="T11" fmla="*/ 2147483647 h 1525"/>
              <a:gd name="T12" fmla="*/ 2147483647 w 170"/>
              <a:gd name="T13" fmla="*/ 2147483647 h 1525"/>
              <a:gd name="T14" fmla="*/ 2147483647 w 170"/>
              <a:gd name="T15" fmla="*/ 2147483647 h 1525"/>
              <a:gd name="T16" fmla="*/ 2147483647 w 170"/>
              <a:gd name="T17" fmla="*/ 2147483647 h 1525"/>
              <a:gd name="T18" fmla="*/ 2147483647 w 170"/>
              <a:gd name="T19" fmla="*/ 2147483647 h 1525"/>
              <a:gd name="T20" fmla="*/ 2147483647 w 170"/>
              <a:gd name="T21" fmla="*/ 2147483647 h 1525"/>
              <a:gd name="T22" fmla="*/ 2147483647 w 170"/>
              <a:gd name="T23" fmla="*/ 2147483647 h 1525"/>
              <a:gd name="T24" fmla="*/ 2147483647 w 170"/>
              <a:gd name="T25" fmla="*/ 2147483647 h 1525"/>
              <a:gd name="T26" fmla="*/ 2147483647 w 170"/>
              <a:gd name="T27" fmla="*/ 2147483647 h 1525"/>
              <a:gd name="T28" fmla="*/ 2147483647 w 170"/>
              <a:gd name="T29" fmla="*/ 2147483647 h 1525"/>
              <a:gd name="T30" fmla="*/ 2147483647 w 170"/>
              <a:gd name="T31" fmla="*/ 2147483647 h 1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1525"/>
              <a:gd name="T50" fmla="*/ 170 w 170"/>
              <a:gd name="T51" fmla="*/ 1525 h 15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1525">
                <a:moveTo>
                  <a:pt x="149" y="0"/>
                </a:moveTo>
                <a:cubicBezTo>
                  <a:pt x="90" y="12"/>
                  <a:pt x="54" y="22"/>
                  <a:pt x="10" y="64"/>
                </a:cubicBezTo>
                <a:cubicBezTo>
                  <a:pt x="7" y="75"/>
                  <a:pt x="0" y="85"/>
                  <a:pt x="0" y="96"/>
                </a:cubicBezTo>
                <a:cubicBezTo>
                  <a:pt x="0" y="132"/>
                  <a:pt x="1" y="168"/>
                  <a:pt x="10" y="203"/>
                </a:cubicBezTo>
                <a:cubicBezTo>
                  <a:pt x="15" y="225"/>
                  <a:pt x="69" y="250"/>
                  <a:pt x="85" y="267"/>
                </a:cubicBezTo>
                <a:cubicBezTo>
                  <a:pt x="97" y="337"/>
                  <a:pt x="105" y="347"/>
                  <a:pt x="85" y="427"/>
                </a:cubicBezTo>
                <a:cubicBezTo>
                  <a:pt x="82" y="439"/>
                  <a:pt x="69" y="447"/>
                  <a:pt x="64" y="459"/>
                </a:cubicBezTo>
                <a:cubicBezTo>
                  <a:pt x="55" y="480"/>
                  <a:pt x="42" y="523"/>
                  <a:pt x="42" y="523"/>
                </a:cubicBezTo>
                <a:cubicBezTo>
                  <a:pt x="47" y="617"/>
                  <a:pt x="16" y="754"/>
                  <a:pt x="128" y="789"/>
                </a:cubicBezTo>
                <a:cubicBezTo>
                  <a:pt x="142" y="834"/>
                  <a:pt x="161" y="869"/>
                  <a:pt x="170" y="917"/>
                </a:cubicBezTo>
                <a:cubicBezTo>
                  <a:pt x="160" y="1007"/>
                  <a:pt x="169" y="1003"/>
                  <a:pt x="106" y="1045"/>
                </a:cubicBezTo>
                <a:cubicBezTo>
                  <a:pt x="91" y="1094"/>
                  <a:pt x="90" y="1081"/>
                  <a:pt x="106" y="1152"/>
                </a:cubicBezTo>
                <a:cubicBezTo>
                  <a:pt x="111" y="1174"/>
                  <a:pt x="128" y="1216"/>
                  <a:pt x="128" y="1216"/>
                </a:cubicBezTo>
                <a:cubicBezTo>
                  <a:pt x="115" y="1373"/>
                  <a:pt x="119" y="1308"/>
                  <a:pt x="85" y="1408"/>
                </a:cubicBezTo>
                <a:cubicBezTo>
                  <a:pt x="92" y="1429"/>
                  <a:pt x="99" y="1451"/>
                  <a:pt x="106" y="1472"/>
                </a:cubicBezTo>
                <a:cubicBezTo>
                  <a:pt x="112" y="1489"/>
                  <a:pt x="96" y="1525"/>
                  <a:pt x="96" y="152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35" name="Freeform 19"/>
          <p:cNvSpPr>
            <a:spLocks/>
          </p:cNvSpPr>
          <p:nvPr/>
        </p:nvSpPr>
        <p:spPr bwMode="auto">
          <a:xfrm>
            <a:off x="5265738" y="1468438"/>
            <a:ext cx="2760662" cy="5210175"/>
          </a:xfrm>
          <a:custGeom>
            <a:avLst/>
            <a:gdLst>
              <a:gd name="T0" fmla="*/ 0 w 1739"/>
              <a:gd name="T1" fmla="*/ 2147483647 h 3282"/>
              <a:gd name="T2" fmla="*/ 2147483647 w 1739"/>
              <a:gd name="T3" fmla="*/ 2147483647 h 3282"/>
              <a:gd name="T4" fmla="*/ 2147483647 w 1739"/>
              <a:gd name="T5" fmla="*/ 2147483647 h 3282"/>
              <a:gd name="T6" fmla="*/ 2147483647 w 1739"/>
              <a:gd name="T7" fmla="*/ 2147483647 h 3282"/>
              <a:gd name="T8" fmla="*/ 2147483647 w 1739"/>
              <a:gd name="T9" fmla="*/ 2147483647 h 3282"/>
              <a:gd name="T10" fmla="*/ 2147483647 w 1739"/>
              <a:gd name="T11" fmla="*/ 2147483647 h 3282"/>
              <a:gd name="T12" fmla="*/ 2147483647 w 1739"/>
              <a:gd name="T13" fmla="*/ 2147483647 h 3282"/>
              <a:gd name="T14" fmla="*/ 2147483647 w 1739"/>
              <a:gd name="T15" fmla="*/ 2147483647 h 3282"/>
              <a:gd name="T16" fmla="*/ 2147483647 w 1739"/>
              <a:gd name="T17" fmla="*/ 2147483647 h 3282"/>
              <a:gd name="T18" fmla="*/ 2147483647 w 1739"/>
              <a:gd name="T19" fmla="*/ 2147483647 h 3282"/>
              <a:gd name="T20" fmla="*/ 2147483647 w 1739"/>
              <a:gd name="T21" fmla="*/ 2147483647 h 3282"/>
              <a:gd name="T22" fmla="*/ 2147483647 w 1739"/>
              <a:gd name="T23" fmla="*/ 2147483647 h 3282"/>
              <a:gd name="T24" fmla="*/ 2147483647 w 1739"/>
              <a:gd name="T25" fmla="*/ 2147483647 h 3282"/>
              <a:gd name="T26" fmla="*/ 2147483647 w 1739"/>
              <a:gd name="T27" fmla="*/ 2147483647 h 3282"/>
              <a:gd name="T28" fmla="*/ 2147483647 w 1739"/>
              <a:gd name="T29" fmla="*/ 2147483647 h 3282"/>
              <a:gd name="T30" fmla="*/ 2147483647 w 1739"/>
              <a:gd name="T31" fmla="*/ 2147483647 h 3282"/>
              <a:gd name="T32" fmla="*/ 2147483647 w 1739"/>
              <a:gd name="T33" fmla="*/ 2147483647 h 3282"/>
              <a:gd name="T34" fmla="*/ 2147483647 w 1739"/>
              <a:gd name="T35" fmla="*/ 2147483647 h 3282"/>
              <a:gd name="T36" fmla="*/ 2147483647 w 1739"/>
              <a:gd name="T37" fmla="*/ 2147483647 h 3282"/>
              <a:gd name="T38" fmla="*/ 2147483647 w 1739"/>
              <a:gd name="T39" fmla="*/ 2147483647 h 3282"/>
              <a:gd name="T40" fmla="*/ 2147483647 w 1739"/>
              <a:gd name="T41" fmla="*/ 2147483647 h 3282"/>
              <a:gd name="T42" fmla="*/ 2147483647 w 1739"/>
              <a:gd name="T43" fmla="*/ 2147483647 h 3282"/>
              <a:gd name="T44" fmla="*/ 2147483647 w 1739"/>
              <a:gd name="T45" fmla="*/ 2147483647 h 3282"/>
              <a:gd name="T46" fmla="*/ 2147483647 w 1739"/>
              <a:gd name="T47" fmla="*/ 2147483647 h 3282"/>
              <a:gd name="T48" fmla="*/ 2147483647 w 1739"/>
              <a:gd name="T49" fmla="*/ 2147483647 h 3282"/>
              <a:gd name="T50" fmla="*/ 2147483647 w 1739"/>
              <a:gd name="T51" fmla="*/ 2147483647 h 3282"/>
              <a:gd name="T52" fmla="*/ 2147483647 w 1739"/>
              <a:gd name="T53" fmla="*/ 2147483647 h 3282"/>
              <a:gd name="T54" fmla="*/ 2147483647 w 1739"/>
              <a:gd name="T55" fmla="*/ 2147483647 h 3282"/>
              <a:gd name="T56" fmla="*/ 2147483647 w 1739"/>
              <a:gd name="T57" fmla="*/ 2147483647 h 3282"/>
              <a:gd name="T58" fmla="*/ 2147483647 w 1739"/>
              <a:gd name="T59" fmla="*/ 2147483647 h 3282"/>
              <a:gd name="T60" fmla="*/ 2147483647 w 1739"/>
              <a:gd name="T61" fmla="*/ 2147483647 h 3282"/>
              <a:gd name="T62" fmla="*/ 2147483647 w 1739"/>
              <a:gd name="T63" fmla="*/ 2147483647 h 3282"/>
              <a:gd name="T64" fmla="*/ 2147483647 w 1739"/>
              <a:gd name="T65" fmla="*/ 2147483647 h 3282"/>
              <a:gd name="T66" fmla="*/ 2147483647 w 1739"/>
              <a:gd name="T67" fmla="*/ 2147483647 h 3282"/>
              <a:gd name="T68" fmla="*/ 2147483647 w 1739"/>
              <a:gd name="T69" fmla="*/ 2147483647 h 3282"/>
              <a:gd name="T70" fmla="*/ 2147483647 w 1739"/>
              <a:gd name="T71" fmla="*/ 2147483647 h 3282"/>
              <a:gd name="T72" fmla="*/ 2147483647 w 1739"/>
              <a:gd name="T73" fmla="*/ 2147483647 h 3282"/>
              <a:gd name="T74" fmla="*/ 2147483647 w 1739"/>
              <a:gd name="T75" fmla="*/ 2147483647 h 3282"/>
              <a:gd name="T76" fmla="*/ 2147483647 w 1739"/>
              <a:gd name="T77" fmla="*/ 2147483647 h 3282"/>
              <a:gd name="T78" fmla="*/ 2147483647 w 1739"/>
              <a:gd name="T79" fmla="*/ 2147483647 h 3282"/>
              <a:gd name="T80" fmla="*/ 2147483647 w 1739"/>
              <a:gd name="T81" fmla="*/ 2147483647 h 3282"/>
              <a:gd name="T82" fmla="*/ 2147483647 w 1739"/>
              <a:gd name="T83" fmla="*/ 2147483647 h 3282"/>
              <a:gd name="T84" fmla="*/ 2147483647 w 1739"/>
              <a:gd name="T85" fmla="*/ 2147483647 h 3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282"/>
              <a:gd name="T131" fmla="*/ 1739 w 1739"/>
              <a:gd name="T132" fmla="*/ 3282 h 3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282">
                <a:moveTo>
                  <a:pt x="0" y="3224"/>
                </a:moveTo>
                <a:cubicBezTo>
                  <a:pt x="73" y="3239"/>
                  <a:pt x="40" y="3230"/>
                  <a:pt x="118" y="3256"/>
                </a:cubicBezTo>
                <a:cubicBezTo>
                  <a:pt x="129" y="3260"/>
                  <a:pt x="150" y="3267"/>
                  <a:pt x="150" y="3267"/>
                </a:cubicBezTo>
                <a:cubicBezTo>
                  <a:pt x="174" y="3265"/>
                  <a:pt x="277" y="3276"/>
                  <a:pt x="310" y="3235"/>
                </a:cubicBezTo>
                <a:cubicBezTo>
                  <a:pt x="405" y="3115"/>
                  <a:pt x="237" y="3282"/>
                  <a:pt x="342" y="3182"/>
                </a:cubicBezTo>
                <a:cubicBezTo>
                  <a:pt x="349" y="3161"/>
                  <a:pt x="356" y="3139"/>
                  <a:pt x="363" y="3118"/>
                </a:cubicBezTo>
                <a:cubicBezTo>
                  <a:pt x="370" y="3097"/>
                  <a:pt x="356" y="3075"/>
                  <a:pt x="352" y="3054"/>
                </a:cubicBezTo>
                <a:cubicBezTo>
                  <a:pt x="342" y="3001"/>
                  <a:pt x="322" y="2961"/>
                  <a:pt x="299" y="2915"/>
                </a:cubicBezTo>
                <a:cubicBezTo>
                  <a:pt x="288" y="2894"/>
                  <a:pt x="277" y="2873"/>
                  <a:pt x="267" y="2851"/>
                </a:cubicBezTo>
                <a:cubicBezTo>
                  <a:pt x="258" y="2830"/>
                  <a:pt x="246" y="2787"/>
                  <a:pt x="246" y="2787"/>
                </a:cubicBezTo>
                <a:cubicBezTo>
                  <a:pt x="253" y="2695"/>
                  <a:pt x="258" y="2661"/>
                  <a:pt x="278" y="2584"/>
                </a:cubicBezTo>
                <a:cubicBezTo>
                  <a:pt x="281" y="2488"/>
                  <a:pt x="282" y="2392"/>
                  <a:pt x="288" y="2296"/>
                </a:cubicBezTo>
                <a:cubicBezTo>
                  <a:pt x="293" y="2223"/>
                  <a:pt x="334" y="2136"/>
                  <a:pt x="352" y="2062"/>
                </a:cubicBezTo>
                <a:cubicBezTo>
                  <a:pt x="349" y="2037"/>
                  <a:pt x="344" y="2012"/>
                  <a:pt x="342" y="1987"/>
                </a:cubicBezTo>
                <a:cubicBezTo>
                  <a:pt x="337" y="1934"/>
                  <a:pt x="337" y="1880"/>
                  <a:pt x="331" y="1827"/>
                </a:cubicBezTo>
                <a:cubicBezTo>
                  <a:pt x="327" y="1789"/>
                  <a:pt x="314" y="1797"/>
                  <a:pt x="299" y="1763"/>
                </a:cubicBezTo>
                <a:cubicBezTo>
                  <a:pt x="285" y="1732"/>
                  <a:pt x="276" y="1690"/>
                  <a:pt x="267" y="1656"/>
                </a:cubicBezTo>
                <a:cubicBezTo>
                  <a:pt x="271" y="1450"/>
                  <a:pt x="272" y="1244"/>
                  <a:pt x="278" y="1038"/>
                </a:cubicBezTo>
                <a:cubicBezTo>
                  <a:pt x="281" y="953"/>
                  <a:pt x="310" y="867"/>
                  <a:pt x="320" y="782"/>
                </a:cubicBezTo>
                <a:cubicBezTo>
                  <a:pt x="332" y="687"/>
                  <a:pt x="326" y="596"/>
                  <a:pt x="406" y="536"/>
                </a:cubicBezTo>
                <a:cubicBezTo>
                  <a:pt x="409" y="525"/>
                  <a:pt x="410" y="514"/>
                  <a:pt x="416" y="504"/>
                </a:cubicBezTo>
                <a:cubicBezTo>
                  <a:pt x="421" y="495"/>
                  <a:pt x="433" y="492"/>
                  <a:pt x="438" y="483"/>
                </a:cubicBezTo>
                <a:cubicBezTo>
                  <a:pt x="476" y="409"/>
                  <a:pt x="449" y="382"/>
                  <a:pt x="523" y="334"/>
                </a:cubicBezTo>
                <a:cubicBezTo>
                  <a:pt x="527" y="323"/>
                  <a:pt x="526" y="310"/>
                  <a:pt x="534" y="302"/>
                </a:cubicBezTo>
                <a:cubicBezTo>
                  <a:pt x="542" y="294"/>
                  <a:pt x="557" y="297"/>
                  <a:pt x="566" y="291"/>
                </a:cubicBezTo>
                <a:cubicBezTo>
                  <a:pt x="589" y="276"/>
                  <a:pt x="608" y="255"/>
                  <a:pt x="630" y="238"/>
                </a:cubicBezTo>
                <a:cubicBezTo>
                  <a:pt x="681" y="197"/>
                  <a:pt x="619" y="237"/>
                  <a:pt x="672" y="184"/>
                </a:cubicBezTo>
                <a:cubicBezTo>
                  <a:pt x="701" y="155"/>
                  <a:pt x="703" y="168"/>
                  <a:pt x="736" y="152"/>
                </a:cubicBezTo>
                <a:cubicBezTo>
                  <a:pt x="784" y="128"/>
                  <a:pt x="752" y="138"/>
                  <a:pt x="790" y="110"/>
                </a:cubicBezTo>
                <a:cubicBezTo>
                  <a:pt x="803" y="100"/>
                  <a:pt x="863" y="61"/>
                  <a:pt x="886" y="46"/>
                </a:cubicBezTo>
                <a:cubicBezTo>
                  <a:pt x="894" y="40"/>
                  <a:pt x="897" y="26"/>
                  <a:pt x="907" y="24"/>
                </a:cubicBezTo>
                <a:cubicBezTo>
                  <a:pt x="985" y="11"/>
                  <a:pt x="1142" y="3"/>
                  <a:pt x="1142" y="3"/>
                </a:cubicBezTo>
                <a:cubicBezTo>
                  <a:pt x="1302" y="7"/>
                  <a:pt x="1463" y="0"/>
                  <a:pt x="1622" y="14"/>
                </a:cubicBezTo>
                <a:cubicBezTo>
                  <a:pt x="1635" y="15"/>
                  <a:pt x="1633" y="38"/>
                  <a:pt x="1643" y="46"/>
                </a:cubicBezTo>
                <a:cubicBezTo>
                  <a:pt x="1662" y="63"/>
                  <a:pt x="1707" y="88"/>
                  <a:pt x="1707" y="88"/>
                </a:cubicBezTo>
                <a:cubicBezTo>
                  <a:pt x="1714" y="109"/>
                  <a:pt x="1721" y="131"/>
                  <a:pt x="1728" y="152"/>
                </a:cubicBezTo>
                <a:cubicBezTo>
                  <a:pt x="1732" y="163"/>
                  <a:pt x="1739" y="184"/>
                  <a:pt x="1739" y="184"/>
                </a:cubicBezTo>
                <a:cubicBezTo>
                  <a:pt x="1677" y="249"/>
                  <a:pt x="1596" y="211"/>
                  <a:pt x="1504" y="206"/>
                </a:cubicBezTo>
                <a:cubicBezTo>
                  <a:pt x="1459" y="209"/>
                  <a:pt x="1355" y="215"/>
                  <a:pt x="1302" y="227"/>
                </a:cubicBezTo>
                <a:cubicBezTo>
                  <a:pt x="1280" y="232"/>
                  <a:pt x="1238" y="248"/>
                  <a:pt x="1238" y="248"/>
                </a:cubicBezTo>
                <a:cubicBezTo>
                  <a:pt x="1206" y="280"/>
                  <a:pt x="1209" y="298"/>
                  <a:pt x="1163" y="312"/>
                </a:cubicBezTo>
                <a:cubicBezTo>
                  <a:pt x="1113" y="362"/>
                  <a:pt x="1102" y="380"/>
                  <a:pt x="1078" y="451"/>
                </a:cubicBezTo>
                <a:cubicBezTo>
                  <a:pt x="1068" y="481"/>
                  <a:pt x="1056" y="505"/>
                  <a:pt x="1056" y="53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36" name="Freeform 20"/>
          <p:cNvSpPr>
            <a:spLocks/>
          </p:cNvSpPr>
          <p:nvPr/>
        </p:nvSpPr>
        <p:spPr bwMode="auto">
          <a:xfrm>
            <a:off x="1004888" y="1500188"/>
            <a:ext cx="2568575" cy="5278437"/>
          </a:xfrm>
          <a:custGeom>
            <a:avLst/>
            <a:gdLst>
              <a:gd name="T0" fmla="*/ 2147483647 w 1618"/>
              <a:gd name="T1" fmla="*/ 2147483647 h 3325"/>
              <a:gd name="T2" fmla="*/ 2147483647 w 1618"/>
              <a:gd name="T3" fmla="*/ 2147483647 h 3325"/>
              <a:gd name="T4" fmla="*/ 2147483647 w 1618"/>
              <a:gd name="T5" fmla="*/ 2147483647 h 3325"/>
              <a:gd name="T6" fmla="*/ 2147483647 w 1618"/>
              <a:gd name="T7" fmla="*/ 2147483647 h 3325"/>
              <a:gd name="T8" fmla="*/ 2147483647 w 1618"/>
              <a:gd name="T9" fmla="*/ 2147483647 h 3325"/>
              <a:gd name="T10" fmla="*/ 2147483647 w 1618"/>
              <a:gd name="T11" fmla="*/ 2147483647 h 3325"/>
              <a:gd name="T12" fmla="*/ 2147483647 w 1618"/>
              <a:gd name="T13" fmla="*/ 2147483647 h 3325"/>
              <a:gd name="T14" fmla="*/ 2147483647 w 1618"/>
              <a:gd name="T15" fmla="*/ 2147483647 h 3325"/>
              <a:gd name="T16" fmla="*/ 2147483647 w 1618"/>
              <a:gd name="T17" fmla="*/ 2147483647 h 3325"/>
              <a:gd name="T18" fmla="*/ 2147483647 w 1618"/>
              <a:gd name="T19" fmla="*/ 2147483647 h 3325"/>
              <a:gd name="T20" fmla="*/ 2147483647 w 1618"/>
              <a:gd name="T21" fmla="*/ 2147483647 h 3325"/>
              <a:gd name="T22" fmla="*/ 2147483647 w 1618"/>
              <a:gd name="T23" fmla="*/ 2147483647 h 3325"/>
              <a:gd name="T24" fmla="*/ 2147483647 w 1618"/>
              <a:gd name="T25" fmla="*/ 2147483647 h 3325"/>
              <a:gd name="T26" fmla="*/ 2147483647 w 1618"/>
              <a:gd name="T27" fmla="*/ 2147483647 h 3325"/>
              <a:gd name="T28" fmla="*/ 2147483647 w 1618"/>
              <a:gd name="T29" fmla="*/ 2147483647 h 3325"/>
              <a:gd name="T30" fmla="*/ 2147483647 w 1618"/>
              <a:gd name="T31" fmla="*/ 2147483647 h 3325"/>
              <a:gd name="T32" fmla="*/ 2147483647 w 1618"/>
              <a:gd name="T33" fmla="*/ 2147483647 h 3325"/>
              <a:gd name="T34" fmla="*/ 2147483647 w 1618"/>
              <a:gd name="T35" fmla="*/ 2147483647 h 3325"/>
              <a:gd name="T36" fmla="*/ 2147483647 w 1618"/>
              <a:gd name="T37" fmla="*/ 2147483647 h 3325"/>
              <a:gd name="T38" fmla="*/ 2147483647 w 1618"/>
              <a:gd name="T39" fmla="*/ 2147483647 h 3325"/>
              <a:gd name="T40" fmla="*/ 2147483647 w 1618"/>
              <a:gd name="T41" fmla="*/ 2147483647 h 3325"/>
              <a:gd name="T42" fmla="*/ 2147483647 w 1618"/>
              <a:gd name="T43" fmla="*/ 2147483647 h 3325"/>
              <a:gd name="T44" fmla="*/ 2147483647 w 1618"/>
              <a:gd name="T45" fmla="*/ 2147483647 h 3325"/>
              <a:gd name="T46" fmla="*/ 2147483647 w 1618"/>
              <a:gd name="T47" fmla="*/ 2147483647 h 33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8"/>
              <a:gd name="T73" fmla="*/ 0 h 3325"/>
              <a:gd name="T74" fmla="*/ 1618 w 1618"/>
              <a:gd name="T75" fmla="*/ 3325 h 33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8" h="3325">
                <a:moveTo>
                  <a:pt x="1618" y="3215"/>
                </a:moveTo>
                <a:cubicBezTo>
                  <a:pt x="1595" y="3325"/>
                  <a:pt x="1569" y="3289"/>
                  <a:pt x="1447" y="3279"/>
                </a:cubicBezTo>
                <a:cubicBezTo>
                  <a:pt x="1377" y="3255"/>
                  <a:pt x="1446" y="3288"/>
                  <a:pt x="1404" y="3236"/>
                </a:cubicBezTo>
                <a:cubicBezTo>
                  <a:pt x="1396" y="3226"/>
                  <a:pt x="1383" y="3222"/>
                  <a:pt x="1372" y="3215"/>
                </a:cubicBezTo>
                <a:cubicBezTo>
                  <a:pt x="1361" y="3183"/>
                  <a:pt x="1359" y="3147"/>
                  <a:pt x="1340" y="3119"/>
                </a:cubicBezTo>
                <a:cubicBezTo>
                  <a:pt x="1313" y="3078"/>
                  <a:pt x="1323" y="3099"/>
                  <a:pt x="1308" y="3055"/>
                </a:cubicBezTo>
                <a:cubicBezTo>
                  <a:pt x="1321" y="2977"/>
                  <a:pt x="1335" y="2898"/>
                  <a:pt x="1351" y="2820"/>
                </a:cubicBezTo>
                <a:cubicBezTo>
                  <a:pt x="1343" y="2686"/>
                  <a:pt x="1332" y="2557"/>
                  <a:pt x="1308" y="2426"/>
                </a:cubicBezTo>
                <a:cubicBezTo>
                  <a:pt x="1298" y="2372"/>
                  <a:pt x="1276" y="2266"/>
                  <a:pt x="1276" y="2266"/>
                </a:cubicBezTo>
                <a:cubicBezTo>
                  <a:pt x="1280" y="2173"/>
                  <a:pt x="1278" y="2080"/>
                  <a:pt x="1287" y="1988"/>
                </a:cubicBezTo>
                <a:cubicBezTo>
                  <a:pt x="1291" y="1945"/>
                  <a:pt x="1323" y="1898"/>
                  <a:pt x="1340" y="1860"/>
                </a:cubicBezTo>
                <a:cubicBezTo>
                  <a:pt x="1385" y="1759"/>
                  <a:pt x="1416" y="1626"/>
                  <a:pt x="1436" y="1519"/>
                </a:cubicBezTo>
                <a:cubicBezTo>
                  <a:pt x="1433" y="1412"/>
                  <a:pt x="1441" y="1305"/>
                  <a:pt x="1426" y="1199"/>
                </a:cubicBezTo>
                <a:cubicBezTo>
                  <a:pt x="1421" y="1165"/>
                  <a:pt x="1356" y="1100"/>
                  <a:pt x="1340" y="1060"/>
                </a:cubicBezTo>
                <a:cubicBezTo>
                  <a:pt x="1332" y="1039"/>
                  <a:pt x="1319" y="996"/>
                  <a:pt x="1319" y="996"/>
                </a:cubicBezTo>
                <a:cubicBezTo>
                  <a:pt x="1323" y="907"/>
                  <a:pt x="1324" y="819"/>
                  <a:pt x="1330" y="730"/>
                </a:cubicBezTo>
                <a:cubicBezTo>
                  <a:pt x="1340" y="571"/>
                  <a:pt x="1420" y="296"/>
                  <a:pt x="1223" y="228"/>
                </a:cubicBezTo>
                <a:cubicBezTo>
                  <a:pt x="1183" y="111"/>
                  <a:pt x="942" y="107"/>
                  <a:pt x="850" y="100"/>
                </a:cubicBezTo>
                <a:cubicBezTo>
                  <a:pt x="785" y="80"/>
                  <a:pt x="727" y="66"/>
                  <a:pt x="658" y="58"/>
                </a:cubicBezTo>
                <a:cubicBezTo>
                  <a:pt x="488" y="0"/>
                  <a:pt x="411" y="41"/>
                  <a:pt x="167" y="47"/>
                </a:cubicBezTo>
                <a:cubicBezTo>
                  <a:pt x="107" y="57"/>
                  <a:pt x="57" y="67"/>
                  <a:pt x="7" y="100"/>
                </a:cubicBezTo>
                <a:cubicBezTo>
                  <a:pt x="12" y="139"/>
                  <a:pt x="0" y="268"/>
                  <a:pt x="71" y="271"/>
                </a:cubicBezTo>
                <a:cubicBezTo>
                  <a:pt x="235" y="278"/>
                  <a:pt x="398" y="278"/>
                  <a:pt x="562" y="282"/>
                </a:cubicBezTo>
                <a:cubicBezTo>
                  <a:pt x="597" y="305"/>
                  <a:pt x="594" y="290"/>
                  <a:pt x="594" y="31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37" name="Freeform 21"/>
          <p:cNvSpPr>
            <a:spLocks/>
          </p:cNvSpPr>
          <p:nvPr/>
        </p:nvSpPr>
        <p:spPr bwMode="auto">
          <a:xfrm>
            <a:off x="3538538" y="6297613"/>
            <a:ext cx="1727200" cy="407987"/>
          </a:xfrm>
          <a:custGeom>
            <a:avLst/>
            <a:gdLst>
              <a:gd name="T0" fmla="*/ 0 w 1088"/>
              <a:gd name="T1" fmla="*/ 2147483647 h 257"/>
              <a:gd name="T2" fmla="*/ 2147483647 w 1088"/>
              <a:gd name="T3" fmla="*/ 2147483647 h 257"/>
              <a:gd name="T4" fmla="*/ 2147483647 w 1088"/>
              <a:gd name="T5" fmla="*/ 2147483647 h 257"/>
              <a:gd name="T6" fmla="*/ 2147483647 w 1088"/>
              <a:gd name="T7" fmla="*/ 2147483647 h 257"/>
              <a:gd name="T8" fmla="*/ 2147483647 w 1088"/>
              <a:gd name="T9" fmla="*/ 2147483647 h 257"/>
              <a:gd name="T10" fmla="*/ 2147483647 w 1088"/>
              <a:gd name="T11" fmla="*/ 2147483647 h 257"/>
              <a:gd name="T12" fmla="*/ 2147483647 w 1088"/>
              <a:gd name="T13" fmla="*/ 2147483647 h 257"/>
              <a:gd name="T14" fmla="*/ 2147483647 w 1088"/>
              <a:gd name="T15" fmla="*/ 2147483647 h 257"/>
              <a:gd name="T16" fmla="*/ 2147483647 w 1088"/>
              <a:gd name="T17" fmla="*/ 2147483647 h 257"/>
              <a:gd name="T18" fmla="*/ 2147483647 w 1088"/>
              <a:gd name="T19" fmla="*/ 2147483647 h 257"/>
              <a:gd name="T20" fmla="*/ 2147483647 w 1088"/>
              <a:gd name="T21" fmla="*/ 2147483647 h 257"/>
              <a:gd name="T22" fmla="*/ 2147483647 w 1088"/>
              <a:gd name="T23" fmla="*/ 2147483647 h 257"/>
              <a:gd name="T24" fmla="*/ 2147483647 w 1088"/>
              <a:gd name="T25" fmla="*/ 2147483647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8"/>
              <a:gd name="T40" fmla="*/ 0 h 257"/>
              <a:gd name="T41" fmla="*/ 1088 w 1088"/>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8" h="257">
                <a:moveTo>
                  <a:pt x="0" y="257"/>
                </a:moveTo>
                <a:cubicBezTo>
                  <a:pt x="38" y="220"/>
                  <a:pt x="18" y="246"/>
                  <a:pt x="43" y="172"/>
                </a:cubicBezTo>
                <a:cubicBezTo>
                  <a:pt x="47" y="161"/>
                  <a:pt x="43" y="144"/>
                  <a:pt x="54" y="140"/>
                </a:cubicBezTo>
                <a:cubicBezTo>
                  <a:pt x="65" y="136"/>
                  <a:pt x="75" y="133"/>
                  <a:pt x="86" y="129"/>
                </a:cubicBezTo>
                <a:cubicBezTo>
                  <a:pt x="155" y="60"/>
                  <a:pt x="82" y="123"/>
                  <a:pt x="150" y="86"/>
                </a:cubicBezTo>
                <a:cubicBezTo>
                  <a:pt x="172" y="74"/>
                  <a:pt x="193" y="58"/>
                  <a:pt x="214" y="44"/>
                </a:cubicBezTo>
                <a:cubicBezTo>
                  <a:pt x="282" y="0"/>
                  <a:pt x="498" y="13"/>
                  <a:pt x="512" y="12"/>
                </a:cubicBezTo>
                <a:cubicBezTo>
                  <a:pt x="597" y="15"/>
                  <a:pt x="683" y="14"/>
                  <a:pt x="768" y="22"/>
                </a:cubicBezTo>
                <a:cubicBezTo>
                  <a:pt x="802" y="25"/>
                  <a:pt x="832" y="43"/>
                  <a:pt x="864" y="54"/>
                </a:cubicBezTo>
                <a:cubicBezTo>
                  <a:pt x="875" y="58"/>
                  <a:pt x="896" y="65"/>
                  <a:pt x="896" y="65"/>
                </a:cubicBezTo>
                <a:cubicBezTo>
                  <a:pt x="934" y="102"/>
                  <a:pt x="996" y="102"/>
                  <a:pt x="1046" y="118"/>
                </a:cubicBezTo>
                <a:cubicBezTo>
                  <a:pt x="1049" y="129"/>
                  <a:pt x="1048" y="142"/>
                  <a:pt x="1056" y="150"/>
                </a:cubicBezTo>
                <a:cubicBezTo>
                  <a:pt x="1064" y="158"/>
                  <a:pt x="1088" y="161"/>
                  <a:pt x="1088" y="161"/>
                </a:cubicBezTo>
              </a:path>
            </a:pathLst>
          </a:custGeom>
          <a:noFill/>
          <a:ln w="762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38" name="Freeform 22"/>
          <p:cNvSpPr>
            <a:spLocks/>
          </p:cNvSpPr>
          <p:nvPr/>
        </p:nvSpPr>
        <p:spPr bwMode="auto">
          <a:xfrm>
            <a:off x="642938" y="1168400"/>
            <a:ext cx="7840662" cy="5346700"/>
          </a:xfrm>
          <a:custGeom>
            <a:avLst/>
            <a:gdLst>
              <a:gd name="T0" fmla="*/ 2147483647 w 4939"/>
              <a:gd name="T1" fmla="*/ 2147483647 h 3368"/>
              <a:gd name="T2" fmla="*/ 2147483647 w 4939"/>
              <a:gd name="T3" fmla="*/ 2147483647 h 3368"/>
              <a:gd name="T4" fmla="*/ 2147483647 w 4939"/>
              <a:gd name="T5" fmla="*/ 2147483647 h 3368"/>
              <a:gd name="T6" fmla="*/ 2147483647 w 4939"/>
              <a:gd name="T7" fmla="*/ 2147483647 h 3368"/>
              <a:gd name="T8" fmla="*/ 2147483647 w 4939"/>
              <a:gd name="T9" fmla="*/ 2147483647 h 3368"/>
              <a:gd name="T10" fmla="*/ 2147483647 w 4939"/>
              <a:gd name="T11" fmla="*/ 2147483647 h 3368"/>
              <a:gd name="T12" fmla="*/ 2147483647 w 4939"/>
              <a:gd name="T13" fmla="*/ 2147483647 h 3368"/>
              <a:gd name="T14" fmla="*/ 2147483647 w 4939"/>
              <a:gd name="T15" fmla="*/ 2147483647 h 3368"/>
              <a:gd name="T16" fmla="*/ 2147483647 w 4939"/>
              <a:gd name="T17" fmla="*/ 2147483647 h 3368"/>
              <a:gd name="T18" fmla="*/ 2147483647 w 4939"/>
              <a:gd name="T19" fmla="*/ 2147483647 h 3368"/>
              <a:gd name="T20" fmla="*/ 2147483647 w 4939"/>
              <a:gd name="T21" fmla="*/ 2147483647 h 3368"/>
              <a:gd name="T22" fmla="*/ 2147483647 w 4939"/>
              <a:gd name="T23" fmla="*/ 2147483647 h 3368"/>
              <a:gd name="T24" fmla="*/ 2147483647 w 4939"/>
              <a:gd name="T25" fmla="*/ 2147483647 h 3368"/>
              <a:gd name="T26" fmla="*/ 2147483647 w 4939"/>
              <a:gd name="T27" fmla="*/ 2147483647 h 3368"/>
              <a:gd name="T28" fmla="*/ 2147483647 w 4939"/>
              <a:gd name="T29" fmla="*/ 2147483647 h 3368"/>
              <a:gd name="T30" fmla="*/ 2147483647 w 4939"/>
              <a:gd name="T31" fmla="*/ 2147483647 h 3368"/>
              <a:gd name="T32" fmla="*/ 2147483647 w 4939"/>
              <a:gd name="T33" fmla="*/ 2147483647 h 3368"/>
              <a:gd name="T34" fmla="*/ 2147483647 w 4939"/>
              <a:gd name="T35" fmla="*/ 2147483647 h 3368"/>
              <a:gd name="T36" fmla="*/ 2147483647 w 4939"/>
              <a:gd name="T37" fmla="*/ 2147483647 h 3368"/>
              <a:gd name="T38" fmla="*/ 2147483647 w 4939"/>
              <a:gd name="T39" fmla="*/ 2147483647 h 3368"/>
              <a:gd name="T40" fmla="*/ 2147483647 w 4939"/>
              <a:gd name="T41" fmla="*/ 2147483647 h 3368"/>
              <a:gd name="T42" fmla="*/ 2147483647 w 4939"/>
              <a:gd name="T43" fmla="*/ 2147483647 h 3368"/>
              <a:gd name="T44" fmla="*/ 2147483647 w 4939"/>
              <a:gd name="T45" fmla="*/ 2147483647 h 3368"/>
              <a:gd name="T46" fmla="*/ 2147483647 w 4939"/>
              <a:gd name="T47" fmla="*/ 2147483647 h 3368"/>
              <a:gd name="T48" fmla="*/ 2147483647 w 4939"/>
              <a:gd name="T49" fmla="*/ 2147483647 h 3368"/>
              <a:gd name="T50" fmla="*/ 2147483647 w 4939"/>
              <a:gd name="T51" fmla="*/ 2147483647 h 3368"/>
              <a:gd name="T52" fmla="*/ 2147483647 w 4939"/>
              <a:gd name="T53" fmla="*/ 2147483647 h 3368"/>
              <a:gd name="T54" fmla="*/ 2147483647 w 4939"/>
              <a:gd name="T55" fmla="*/ 2147483647 h 3368"/>
              <a:gd name="T56" fmla="*/ 2147483647 w 4939"/>
              <a:gd name="T57" fmla="*/ 2147483647 h 3368"/>
              <a:gd name="T58" fmla="*/ 2147483647 w 4939"/>
              <a:gd name="T59" fmla="*/ 2147483647 h 3368"/>
              <a:gd name="T60" fmla="*/ 2147483647 w 4939"/>
              <a:gd name="T61" fmla="*/ 2147483647 h 3368"/>
              <a:gd name="T62" fmla="*/ 2147483647 w 4939"/>
              <a:gd name="T63" fmla="*/ 2147483647 h 3368"/>
              <a:gd name="T64" fmla="*/ 2147483647 w 4939"/>
              <a:gd name="T65" fmla="*/ 2147483647 h 3368"/>
              <a:gd name="T66" fmla="*/ 2147483647 w 4939"/>
              <a:gd name="T67" fmla="*/ 2147483647 h 3368"/>
              <a:gd name="T68" fmla="*/ 2147483647 w 4939"/>
              <a:gd name="T69" fmla="*/ 2147483647 h 3368"/>
              <a:gd name="T70" fmla="*/ 2147483647 w 4939"/>
              <a:gd name="T71" fmla="*/ 2147483647 h 3368"/>
              <a:gd name="T72" fmla="*/ 2147483647 w 4939"/>
              <a:gd name="T73" fmla="*/ 2147483647 h 3368"/>
              <a:gd name="T74" fmla="*/ 2147483647 w 4939"/>
              <a:gd name="T75" fmla="*/ 2147483647 h 3368"/>
              <a:gd name="T76" fmla="*/ 2147483647 w 4939"/>
              <a:gd name="T77" fmla="*/ 2147483647 h 3368"/>
              <a:gd name="T78" fmla="*/ 2147483647 w 4939"/>
              <a:gd name="T79" fmla="*/ 2147483647 h 3368"/>
              <a:gd name="T80" fmla="*/ 2147483647 w 4939"/>
              <a:gd name="T81" fmla="*/ 2147483647 h 3368"/>
              <a:gd name="T82" fmla="*/ 2147483647 w 4939"/>
              <a:gd name="T83" fmla="*/ 2147483647 h 3368"/>
              <a:gd name="T84" fmla="*/ 2147483647 w 4939"/>
              <a:gd name="T85" fmla="*/ 2147483647 h 3368"/>
              <a:gd name="T86" fmla="*/ 2147483647 w 4939"/>
              <a:gd name="T87" fmla="*/ 2147483647 h 3368"/>
              <a:gd name="T88" fmla="*/ 2147483647 w 4939"/>
              <a:gd name="T89" fmla="*/ 2147483647 h 3368"/>
              <a:gd name="T90" fmla="*/ 2147483647 w 4939"/>
              <a:gd name="T91" fmla="*/ 2147483647 h 3368"/>
              <a:gd name="T92" fmla="*/ 2147483647 w 4939"/>
              <a:gd name="T93" fmla="*/ 2147483647 h 3368"/>
              <a:gd name="T94" fmla="*/ 2147483647 w 4939"/>
              <a:gd name="T95" fmla="*/ 2147483647 h 3368"/>
              <a:gd name="T96" fmla="*/ 2147483647 w 4939"/>
              <a:gd name="T97" fmla="*/ 2147483647 h 3368"/>
              <a:gd name="T98" fmla="*/ 2147483647 w 4939"/>
              <a:gd name="T99" fmla="*/ 2147483647 h 3368"/>
              <a:gd name="T100" fmla="*/ 2147483647 w 4939"/>
              <a:gd name="T101" fmla="*/ 2147483647 h 3368"/>
              <a:gd name="T102" fmla="*/ 2147483647 w 4939"/>
              <a:gd name="T103" fmla="*/ 2147483647 h 3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39"/>
              <a:gd name="T157" fmla="*/ 0 h 3368"/>
              <a:gd name="T158" fmla="*/ 4939 w 4939"/>
              <a:gd name="T159" fmla="*/ 3368 h 3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39" h="3368">
                <a:moveTo>
                  <a:pt x="1995" y="3307"/>
                </a:moveTo>
                <a:cubicBezTo>
                  <a:pt x="1945" y="3323"/>
                  <a:pt x="1909" y="3332"/>
                  <a:pt x="1867" y="3360"/>
                </a:cubicBezTo>
                <a:cubicBezTo>
                  <a:pt x="1864" y="3285"/>
                  <a:pt x="1812" y="3056"/>
                  <a:pt x="1899" y="2965"/>
                </a:cubicBezTo>
                <a:cubicBezTo>
                  <a:pt x="1891" y="2788"/>
                  <a:pt x="1950" y="2738"/>
                  <a:pt x="1824" y="2699"/>
                </a:cubicBezTo>
                <a:cubicBezTo>
                  <a:pt x="1807" y="2681"/>
                  <a:pt x="1793" y="2669"/>
                  <a:pt x="1782" y="2645"/>
                </a:cubicBezTo>
                <a:cubicBezTo>
                  <a:pt x="1773" y="2624"/>
                  <a:pt x="1760" y="2581"/>
                  <a:pt x="1760" y="2581"/>
                </a:cubicBezTo>
                <a:cubicBezTo>
                  <a:pt x="1773" y="2480"/>
                  <a:pt x="1784" y="2489"/>
                  <a:pt x="1814" y="2400"/>
                </a:cubicBezTo>
                <a:cubicBezTo>
                  <a:pt x="1821" y="2379"/>
                  <a:pt x="1835" y="2336"/>
                  <a:pt x="1835" y="2336"/>
                </a:cubicBezTo>
                <a:cubicBezTo>
                  <a:pt x="1821" y="2195"/>
                  <a:pt x="1832" y="2238"/>
                  <a:pt x="1771" y="2144"/>
                </a:cubicBezTo>
                <a:cubicBezTo>
                  <a:pt x="1775" y="2094"/>
                  <a:pt x="1767" y="2042"/>
                  <a:pt x="1782" y="1995"/>
                </a:cubicBezTo>
                <a:cubicBezTo>
                  <a:pt x="1790" y="1971"/>
                  <a:pt x="1835" y="1941"/>
                  <a:pt x="1835" y="1941"/>
                </a:cubicBezTo>
                <a:cubicBezTo>
                  <a:pt x="1863" y="1859"/>
                  <a:pt x="1960" y="1875"/>
                  <a:pt x="1984" y="1952"/>
                </a:cubicBezTo>
                <a:cubicBezTo>
                  <a:pt x="1996" y="2069"/>
                  <a:pt x="2004" y="2187"/>
                  <a:pt x="2016" y="2304"/>
                </a:cubicBezTo>
                <a:cubicBezTo>
                  <a:pt x="2022" y="2364"/>
                  <a:pt x="2062" y="2372"/>
                  <a:pt x="2112" y="2389"/>
                </a:cubicBezTo>
                <a:cubicBezTo>
                  <a:pt x="2123" y="2393"/>
                  <a:pt x="2144" y="2400"/>
                  <a:pt x="2144" y="2400"/>
                </a:cubicBezTo>
                <a:cubicBezTo>
                  <a:pt x="2275" y="2377"/>
                  <a:pt x="2229" y="2402"/>
                  <a:pt x="2294" y="2357"/>
                </a:cubicBezTo>
                <a:cubicBezTo>
                  <a:pt x="2335" y="2294"/>
                  <a:pt x="2304" y="2357"/>
                  <a:pt x="2304" y="2251"/>
                </a:cubicBezTo>
                <a:cubicBezTo>
                  <a:pt x="2304" y="2098"/>
                  <a:pt x="2311" y="1945"/>
                  <a:pt x="2315" y="1792"/>
                </a:cubicBezTo>
                <a:cubicBezTo>
                  <a:pt x="2312" y="1732"/>
                  <a:pt x="2333" y="1527"/>
                  <a:pt x="2240" y="1472"/>
                </a:cubicBezTo>
                <a:cubicBezTo>
                  <a:pt x="2230" y="1466"/>
                  <a:pt x="2218" y="1466"/>
                  <a:pt x="2208" y="1461"/>
                </a:cubicBezTo>
                <a:cubicBezTo>
                  <a:pt x="2186" y="1449"/>
                  <a:pt x="2165" y="1433"/>
                  <a:pt x="2144" y="1419"/>
                </a:cubicBezTo>
                <a:cubicBezTo>
                  <a:pt x="2123" y="1405"/>
                  <a:pt x="2112" y="1379"/>
                  <a:pt x="2091" y="1365"/>
                </a:cubicBezTo>
                <a:cubicBezTo>
                  <a:pt x="2070" y="1351"/>
                  <a:pt x="2027" y="1323"/>
                  <a:pt x="2027" y="1323"/>
                </a:cubicBezTo>
                <a:cubicBezTo>
                  <a:pt x="2013" y="1282"/>
                  <a:pt x="1984" y="1246"/>
                  <a:pt x="1952" y="1216"/>
                </a:cubicBezTo>
                <a:cubicBezTo>
                  <a:pt x="1941" y="1180"/>
                  <a:pt x="1921" y="1167"/>
                  <a:pt x="1910" y="1131"/>
                </a:cubicBezTo>
                <a:cubicBezTo>
                  <a:pt x="1903" y="960"/>
                  <a:pt x="1895" y="790"/>
                  <a:pt x="1888" y="619"/>
                </a:cubicBezTo>
                <a:cubicBezTo>
                  <a:pt x="1887" y="589"/>
                  <a:pt x="1883" y="534"/>
                  <a:pt x="1867" y="501"/>
                </a:cubicBezTo>
                <a:cubicBezTo>
                  <a:pt x="1848" y="463"/>
                  <a:pt x="1823" y="452"/>
                  <a:pt x="1792" y="427"/>
                </a:cubicBezTo>
                <a:cubicBezTo>
                  <a:pt x="1764" y="405"/>
                  <a:pt x="1774" y="402"/>
                  <a:pt x="1750" y="373"/>
                </a:cubicBezTo>
                <a:cubicBezTo>
                  <a:pt x="1723" y="339"/>
                  <a:pt x="1731" y="362"/>
                  <a:pt x="1696" y="331"/>
                </a:cubicBezTo>
                <a:cubicBezTo>
                  <a:pt x="1677" y="314"/>
                  <a:pt x="1667" y="285"/>
                  <a:pt x="1643" y="277"/>
                </a:cubicBezTo>
                <a:cubicBezTo>
                  <a:pt x="1596" y="262"/>
                  <a:pt x="1552" y="246"/>
                  <a:pt x="1504" y="235"/>
                </a:cubicBezTo>
                <a:cubicBezTo>
                  <a:pt x="1497" y="228"/>
                  <a:pt x="1493" y="215"/>
                  <a:pt x="1483" y="213"/>
                </a:cubicBezTo>
                <a:cubicBezTo>
                  <a:pt x="1344" y="183"/>
                  <a:pt x="1198" y="197"/>
                  <a:pt x="1056" y="192"/>
                </a:cubicBezTo>
                <a:cubicBezTo>
                  <a:pt x="971" y="170"/>
                  <a:pt x="885" y="150"/>
                  <a:pt x="800" y="128"/>
                </a:cubicBezTo>
                <a:cubicBezTo>
                  <a:pt x="626" y="132"/>
                  <a:pt x="452" y="129"/>
                  <a:pt x="278" y="139"/>
                </a:cubicBezTo>
                <a:cubicBezTo>
                  <a:pt x="265" y="140"/>
                  <a:pt x="258" y="155"/>
                  <a:pt x="246" y="160"/>
                </a:cubicBezTo>
                <a:cubicBezTo>
                  <a:pt x="225" y="169"/>
                  <a:pt x="182" y="181"/>
                  <a:pt x="182" y="181"/>
                </a:cubicBezTo>
                <a:cubicBezTo>
                  <a:pt x="110" y="253"/>
                  <a:pt x="156" y="360"/>
                  <a:pt x="160" y="459"/>
                </a:cubicBezTo>
                <a:cubicBezTo>
                  <a:pt x="145" y="507"/>
                  <a:pt x="141" y="517"/>
                  <a:pt x="192" y="533"/>
                </a:cubicBezTo>
                <a:cubicBezTo>
                  <a:pt x="203" y="540"/>
                  <a:pt x="212" y="549"/>
                  <a:pt x="224" y="555"/>
                </a:cubicBezTo>
                <a:cubicBezTo>
                  <a:pt x="234" y="560"/>
                  <a:pt x="246" y="559"/>
                  <a:pt x="256" y="565"/>
                </a:cubicBezTo>
                <a:cubicBezTo>
                  <a:pt x="329" y="608"/>
                  <a:pt x="221" y="569"/>
                  <a:pt x="310" y="597"/>
                </a:cubicBezTo>
                <a:cubicBezTo>
                  <a:pt x="380" y="590"/>
                  <a:pt x="422" y="600"/>
                  <a:pt x="470" y="555"/>
                </a:cubicBezTo>
                <a:cubicBezTo>
                  <a:pt x="625" y="573"/>
                  <a:pt x="537" y="567"/>
                  <a:pt x="480" y="587"/>
                </a:cubicBezTo>
                <a:cubicBezTo>
                  <a:pt x="455" y="624"/>
                  <a:pt x="437" y="637"/>
                  <a:pt x="395" y="651"/>
                </a:cubicBezTo>
                <a:cubicBezTo>
                  <a:pt x="388" y="662"/>
                  <a:pt x="375" y="670"/>
                  <a:pt x="374" y="683"/>
                </a:cubicBezTo>
                <a:cubicBezTo>
                  <a:pt x="374" y="685"/>
                  <a:pt x="388" y="885"/>
                  <a:pt x="406" y="917"/>
                </a:cubicBezTo>
                <a:cubicBezTo>
                  <a:pt x="412" y="927"/>
                  <a:pt x="427" y="924"/>
                  <a:pt x="438" y="928"/>
                </a:cubicBezTo>
                <a:cubicBezTo>
                  <a:pt x="441" y="942"/>
                  <a:pt x="453" y="957"/>
                  <a:pt x="448" y="971"/>
                </a:cubicBezTo>
                <a:cubicBezTo>
                  <a:pt x="434" y="1013"/>
                  <a:pt x="336" y="982"/>
                  <a:pt x="331" y="981"/>
                </a:cubicBezTo>
                <a:cubicBezTo>
                  <a:pt x="290" y="919"/>
                  <a:pt x="333" y="975"/>
                  <a:pt x="278" y="928"/>
                </a:cubicBezTo>
                <a:cubicBezTo>
                  <a:pt x="263" y="915"/>
                  <a:pt x="235" y="885"/>
                  <a:pt x="235" y="885"/>
                </a:cubicBezTo>
                <a:cubicBezTo>
                  <a:pt x="231" y="874"/>
                  <a:pt x="231" y="862"/>
                  <a:pt x="224" y="853"/>
                </a:cubicBezTo>
                <a:cubicBezTo>
                  <a:pt x="216" y="843"/>
                  <a:pt x="197" y="844"/>
                  <a:pt x="192" y="832"/>
                </a:cubicBezTo>
                <a:cubicBezTo>
                  <a:pt x="165" y="765"/>
                  <a:pt x="197" y="742"/>
                  <a:pt x="150" y="693"/>
                </a:cubicBezTo>
                <a:cubicBezTo>
                  <a:pt x="124" y="618"/>
                  <a:pt x="150" y="636"/>
                  <a:pt x="96" y="619"/>
                </a:cubicBezTo>
                <a:cubicBezTo>
                  <a:pt x="89" y="598"/>
                  <a:pt x="82" y="576"/>
                  <a:pt x="75" y="555"/>
                </a:cubicBezTo>
                <a:cubicBezTo>
                  <a:pt x="69" y="536"/>
                  <a:pt x="32" y="512"/>
                  <a:pt x="32" y="512"/>
                </a:cubicBezTo>
                <a:cubicBezTo>
                  <a:pt x="4" y="421"/>
                  <a:pt x="0" y="310"/>
                  <a:pt x="43" y="224"/>
                </a:cubicBezTo>
                <a:cubicBezTo>
                  <a:pt x="49" y="213"/>
                  <a:pt x="53" y="199"/>
                  <a:pt x="64" y="192"/>
                </a:cubicBezTo>
                <a:cubicBezTo>
                  <a:pt x="83" y="180"/>
                  <a:pt x="128" y="171"/>
                  <a:pt x="128" y="171"/>
                </a:cubicBezTo>
                <a:cubicBezTo>
                  <a:pt x="144" y="155"/>
                  <a:pt x="151" y="129"/>
                  <a:pt x="171" y="117"/>
                </a:cubicBezTo>
                <a:cubicBezTo>
                  <a:pt x="200" y="99"/>
                  <a:pt x="235" y="96"/>
                  <a:pt x="267" y="85"/>
                </a:cubicBezTo>
                <a:cubicBezTo>
                  <a:pt x="278" y="82"/>
                  <a:pt x="288" y="78"/>
                  <a:pt x="299" y="75"/>
                </a:cubicBezTo>
                <a:cubicBezTo>
                  <a:pt x="310" y="71"/>
                  <a:pt x="331" y="64"/>
                  <a:pt x="331" y="64"/>
                </a:cubicBezTo>
                <a:cubicBezTo>
                  <a:pt x="355" y="28"/>
                  <a:pt x="365" y="14"/>
                  <a:pt x="406" y="0"/>
                </a:cubicBezTo>
                <a:cubicBezTo>
                  <a:pt x="584" y="4"/>
                  <a:pt x="761" y="5"/>
                  <a:pt x="939" y="11"/>
                </a:cubicBezTo>
                <a:cubicBezTo>
                  <a:pt x="1019" y="14"/>
                  <a:pt x="1102" y="47"/>
                  <a:pt x="1184" y="53"/>
                </a:cubicBezTo>
                <a:cubicBezTo>
                  <a:pt x="1262" y="58"/>
                  <a:pt x="1341" y="60"/>
                  <a:pt x="1419" y="64"/>
                </a:cubicBezTo>
                <a:cubicBezTo>
                  <a:pt x="1460" y="78"/>
                  <a:pt x="1476" y="113"/>
                  <a:pt x="1515" y="128"/>
                </a:cubicBezTo>
                <a:cubicBezTo>
                  <a:pt x="1532" y="134"/>
                  <a:pt x="1550" y="135"/>
                  <a:pt x="1568" y="139"/>
                </a:cubicBezTo>
                <a:cubicBezTo>
                  <a:pt x="1608" y="165"/>
                  <a:pt x="1629" y="199"/>
                  <a:pt x="1675" y="213"/>
                </a:cubicBezTo>
                <a:cubicBezTo>
                  <a:pt x="1734" y="204"/>
                  <a:pt x="1753" y="195"/>
                  <a:pt x="1814" y="213"/>
                </a:cubicBezTo>
                <a:cubicBezTo>
                  <a:pt x="1826" y="217"/>
                  <a:pt x="1834" y="229"/>
                  <a:pt x="1846" y="235"/>
                </a:cubicBezTo>
                <a:cubicBezTo>
                  <a:pt x="1856" y="240"/>
                  <a:pt x="1914" y="254"/>
                  <a:pt x="1920" y="256"/>
                </a:cubicBezTo>
                <a:cubicBezTo>
                  <a:pt x="1981" y="314"/>
                  <a:pt x="2077" y="313"/>
                  <a:pt x="2155" y="320"/>
                </a:cubicBezTo>
                <a:cubicBezTo>
                  <a:pt x="2324" y="375"/>
                  <a:pt x="2197" y="342"/>
                  <a:pt x="2550" y="331"/>
                </a:cubicBezTo>
                <a:cubicBezTo>
                  <a:pt x="2673" y="323"/>
                  <a:pt x="2828" y="335"/>
                  <a:pt x="2944" y="299"/>
                </a:cubicBezTo>
                <a:cubicBezTo>
                  <a:pt x="2996" y="247"/>
                  <a:pt x="3120" y="215"/>
                  <a:pt x="3190" y="192"/>
                </a:cubicBezTo>
                <a:cubicBezTo>
                  <a:pt x="3257" y="170"/>
                  <a:pt x="3325" y="151"/>
                  <a:pt x="3392" y="128"/>
                </a:cubicBezTo>
                <a:cubicBezTo>
                  <a:pt x="3420" y="118"/>
                  <a:pt x="3459" y="99"/>
                  <a:pt x="3488" y="96"/>
                </a:cubicBezTo>
                <a:cubicBezTo>
                  <a:pt x="3648" y="82"/>
                  <a:pt x="3573" y="89"/>
                  <a:pt x="3712" y="75"/>
                </a:cubicBezTo>
                <a:cubicBezTo>
                  <a:pt x="3731" y="62"/>
                  <a:pt x="3743" y="35"/>
                  <a:pt x="3766" y="32"/>
                </a:cubicBezTo>
                <a:cubicBezTo>
                  <a:pt x="3996" y="2"/>
                  <a:pt x="4279" y="6"/>
                  <a:pt x="4502" y="0"/>
                </a:cubicBezTo>
                <a:cubicBezTo>
                  <a:pt x="4562" y="4"/>
                  <a:pt x="4623" y="3"/>
                  <a:pt x="4683" y="11"/>
                </a:cubicBezTo>
                <a:cubicBezTo>
                  <a:pt x="4705" y="14"/>
                  <a:pt x="4747" y="32"/>
                  <a:pt x="4747" y="32"/>
                </a:cubicBezTo>
                <a:cubicBezTo>
                  <a:pt x="4759" y="51"/>
                  <a:pt x="4778" y="66"/>
                  <a:pt x="4790" y="85"/>
                </a:cubicBezTo>
                <a:cubicBezTo>
                  <a:pt x="4796" y="95"/>
                  <a:pt x="4794" y="107"/>
                  <a:pt x="4800" y="117"/>
                </a:cubicBezTo>
                <a:cubicBezTo>
                  <a:pt x="4817" y="146"/>
                  <a:pt x="4847" y="174"/>
                  <a:pt x="4875" y="192"/>
                </a:cubicBezTo>
                <a:cubicBezTo>
                  <a:pt x="4879" y="203"/>
                  <a:pt x="4879" y="215"/>
                  <a:pt x="4886" y="224"/>
                </a:cubicBezTo>
                <a:cubicBezTo>
                  <a:pt x="4894" y="234"/>
                  <a:pt x="4914" y="233"/>
                  <a:pt x="4918" y="245"/>
                </a:cubicBezTo>
                <a:cubicBezTo>
                  <a:pt x="4937" y="307"/>
                  <a:pt x="4930" y="373"/>
                  <a:pt x="4939" y="437"/>
                </a:cubicBezTo>
                <a:cubicBezTo>
                  <a:pt x="4932" y="527"/>
                  <a:pt x="4930" y="573"/>
                  <a:pt x="4907" y="651"/>
                </a:cubicBezTo>
                <a:cubicBezTo>
                  <a:pt x="4904" y="662"/>
                  <a:pt x="4904" y="675"/>
                  <a:pt x="4896" y="683"/>
                </a:cubicBezTo>
                <a:cubicBezTo>
                  <a:pt x="4888" y="691"/>
                  <a:pt x="4875" y="690"/>
                  <a:pt x="4864" y="693"/>
                </a:cubicBezTo>
                <a:cubicBezTo>
                  <a:pt x="4832" y="726"/>
                  <a:pt x="4826" y="768"/>
                  <a:pt x="4811" y="811"/>
                </a:cubicBezTo>
                <a:cubicBezTo>
                  <a:pt x="4807" y="822"/>
                  <a:pt x="4790" y="818"/>
                  <a:pt x="4779" y="821"/>
                </a:cubicBezTo>
                <a:cubicBezTo>
                  <a:pt x="4727" y="875"/>
                  <a:pt x="4793" y="813"/>
                  <a:pt x="4726" y="853"/>
                </a:cubicBezTo>
                <a:cubicBezTo>
                  <a:pt x="4706" y="865"/>
                  <a:pt x="4691" y="883"/>
                  <a:pt x="4672" y="896"/>
                </a:cubicBezTo>
                <a:cubicBezTo>
                  <a:pt x="4686" y="857"/>
                  <a:pt x="4694" y="838"/>
                  <a:pt x="4694" y="789"/>
                </a:cubicBezTo>
                <a:cubicBezTo>
                  <a:pt x="4694" y="757"/>
                  <a:pt x="4693" y="724"/>
                  <a:pt x="4683" y="693"/>
                </a:cubicBezTo>
                <a:cubicBezTo>
                  <a:pt x="4675" y="669"/>
                  <a:pt x="4654" y="650"/>
                  <a:pt x="4640" y="629"/>
                </a:cubicBezTo>
                <a:cubicBezTo>
                  <a:pt x="4593" y="558"/>
                  <a:pt x="4491" y="570"/>
                  <a:pt x="4416" y="544"/>
                </a:cubicBezTo>
                <a:cubicBezTo>
                  <a:pt x="4454" y="394"/>
                  <a:pt x="4660" y="506"/>
                  <a:pt x="4790" y="480"/>
                </a:cubicBezTo>
                <a:cubicBezTo>
                  <a:pt x="4808" y="421"/>
                  <a:pt x="4798" y="475"/>
                  <a:pt x="4790" y="416"/>
                </a:cubicBezTo>
                <a:cubicBezTo>
                  <a:pt x="4780" y="347"/>
                  <a:pt x="4791" y="256"/>
                  <a:pt x="4736" y="203"/>
                </a:cubicBezTo>
                <a:cubicBezTo>
                  <a:pt x="4733" y="192"/>
                  <a:pt x="4735" y="178"/>
                  <a:pt x="4726" y="171"/>
                </a:cubicBezTo>
                <a:cubicBezTo>
                  <a:pt x="4673" y="133"/>
                  <a:pt x="4536" y="122"/>
                  <a:pt x="4480" y="117"/>
                </a:cubicBezTo>
                <a:cubicBezTo>
                  <a:pt x="4345" y="119"/>
                  <a:pt x="3772" y="70"/>
                  <a:pt x="3510" y="160"/>
                </a:cubicBezTo>
                <a:cubicBezTo>
                  <a:pt x="3473" y="196"/>
                  <a:pt x="3420" y="193"/>
                  <a:pt x="3371" y="203"/>
                </a:cubicBezTo>
                <a:cubicBezTo>
                  <a:pt x="3317" y="238"/>
                  <a:pt x="3268" y="260"/>
                  <a:pt x="3211" y="288"/>
                </a:cubicBezTo>
                <a:cubicBezTo>
                  <a:pt x="3200" y="294"/>
                  <a:pt x="3191" y="304"/>
                  <a:pt x="3179" y="309"/>
                </a:cubicBezTo>
                <a:cubicBezTo>
                  <a:pt x="3158" y="318"/>
                  <a:pt x="3115" y="331"/>
                  <a:pt x="3115" y="331"/>
                </a:cubicBezTo>
                <a:cubicBezTo>
                  <a:pt x="3084" y="362"/>
                  <a:pt x="3054" y="380"/>
                  <a:pt x="3030" y="416"/>
                </a:cubicBezTo>
                <a:cubicBezTo>
                  <a:pt x="3014" y="492"/>
                  <a:pt x="3011" y="566"/>
                  <a:pt x="2987" y="640"/>
                </a:cubicBezTo>
                <a:cubicBezTo>
                  <a:pt x="2982" y="654"/>
                  <a:pt x="2965" y="660"/>
                  <a:pt x="2955" y="672"/>
                </a:cubicBezTo>
                <a:cubicBezTo>
                  <a:pt x="2933" y="699"/>
                  <a:pt x="2934" y="705"/>
                  <a:pt x="2923" y="736"/>
                </a:cubicBezTo>
                <a:cubicBezTo>
                  <a:pt x="2927" y="825"/>
                  <a:pt x="2921" y="915"/>
                  <a:pt x="2934" y="1003"/>
                </a:cubicBezTo>
                <a:cubicBezTo>
                  <a:pt x="2939" y="1041"/>
                  <a:pt x="2971" y="1071"/>
                  <a:pt x="2976" y="1109"/>
                </a:cubicBezTo>
                <a:cubicBezTo>
                  <a:pt x="2983" y="1163"/>
                  <a:pt x="2943" y="1192"/>
                  <a:pt x="2902" y="1205"/>
                </a:cubicBezTo>
                <a:cubicBezTo>
                  <a:pt x="2844" y="1263"/>
                  <a:pt x="2921" y="1193"/>
                  <a:pt x="2848" y="1237"/>
                </a:cubicBezTo>
                <a:cubicBezTo>
                  <a:pt x="2823" y="1252"/>
                  <a:pt x="2784" y="1291"/>
                  <a:pt x="2763" y="1312"/>
                </a:cubicBezTo>
                <a:cubicBezTo>
                  <a:pt x="2742" y="1374"/>
                  <a:pt x="2767" y="1315"/>
                  <a:pt x="2720" y="1376"/>
                </a:cubicBezTo>
                <a:cubicBezTo>
                  <a:pt x="2704" y="1396"/>
                  <a:pt x="2699" y="1426"/>
                  <a:pt x="2678" y="1440"/>
                </a:cubicBezTo>
                <a:cubicBezTo>
                  <a:pt x="2647" y="1460"/>
                  <a:pt x="2618" y="1480"/>
                  <a:pt x="2603" y="1515"/>
                </a:cubicBezTo>
                <a:cubicBezTo>
                  <a:pt x="2589" y="1546"/>
                  <a:pt x="2582" y="1579"/>
                  <a:pt x="2571" y="1611"/>
                </a:cubicBezTo>
                <a:cubicBezTo>
                  <a:pt x="2567" y="1622"/>
                  <a:pt x="2560" y="1643"/>
                  <a:pt x="2560" y="1643"/>
                </a:cubicBezTo>
                <a:cubicBezTo>
                  <a:pt x="2567" y="1650"/>
                  <a:pt x="2580" y="1654"/>
                  <a:pt x="2582" y="1664"/>
                </a:cubicBezTo>
                <a:cubicBezTo>
                  <a:pt x="2587" y="1696"/>
                  <a:pt x="2555" y="1746"/>
                  <a:pt x="2539" y="1771"/>
                </a:cubicBezTo>
                <a:cubicBezTo>
                  <a:pt x="2535" y="1785"/>
                  <a:pt x="2532" y="1799"/>
                  <a:pt x="2528" y="1813"/>
                </a:cubicBezTo>
                <a:cubicBezTo>
                  <a:pt x="2522" y="1834"/>
                  <a:pt x="2507" y="1877"/>
                  <a:pt x="2507" y="1877"/>
                </a:cubicBezTo>
                <a:cubicBezTo>
                  <a:pt x="2516" y="2347"/>
                  <a:pt x="2335" y="2518"/>
                  <a:pt x="2656" y="2485"/>
                </a:cubicBezTo>
                <a:cubicBezTo>
                  <a:pt x="2684" y="2458"/>
                  <a:pt x="2703" y="2428"/>
                  <a:pt x="2731" y="2400"/>
                </a:cubicBezTo>
                <a:cubicBezTo>
                  <a:pt x="2743" y="2365"/>
                  <a:pt x="2772" y="2339"/>
                  <a:pt x="2784" y="2304"/>
                </a:cubicBezTo>
                <a:cubicBezTo>
                  <a:pt x="2801" y="2255"/>
                  <a:pt x="2793" y="2283"/>
                  <a:pt x="2806" y="2219"/>
                </a:cubicBezTo>
                <a:cubicBezTo>
                  <a:pt x="2814" y="2113"/>
                  <a:pt x="2803" y="2042"/>
                  <a:pt x="2891" y="1984"/>
                </a:cubicBezTo>
                <a:cubicBezTo>
                  <a:pt x="2930" y="1988"/>
                  <a:pt x="2971" y="1983"/>
                  <a:pt x="3008" y="1995"/>
                </a:cubicBezTo>
                <a:cubicBezTo>
                  <a:pt x="3019" y="1999"/>
                  <a:pt x="3019" y="2016"/>
                  <a:pt x="3019" y="2027"/>
                </a:cubicBezTo>
                <a:cubicBezTo>
                  <a:pt x="3019" y="2205"/>
                  <a:pt x="3012" y="2156"/>
                  <a:pt x="2976" y="2261"/>
                </a:cubicBezTo>
                <a:cubicBezTo>
                  <a:pt x="2973" y="2329"/>
                  <a:pt x="2980" y="2398"/>
                  <a:pt x="2966" y="2464"/>
                </a:cubicBezTo>
                <a:cubicBezTo>
                  <a:pt x="2962" y="2484"/>
                  <a:pt x="2934" y="2490"/>
                  <a:pt x="2923" y="2507"/>
                </a:cubicBezTo>
                <a:cubicBezTo>
                  <a:pt x="2896" y="2548"/>
                  <a:pt x="2906" y="2527"/>
                  <a:pt x="2891" y="2571"/>
                </a:cubicBezTo>
                <a:cubicBezTo>
                  <a:pt x="2895" y="2660"/>
                  <a:pt x="2896" y="2748"/>
                  <a:pt x="2902" y="2837"/>
                </a:cubicBezTo>
                <a:cubicBezTo>
                  <a:pt x="2906" y="2903"/>
                  <a:pt x="2924" y="3005"/>
                  <a:pt x="2848" y="3029"/>
                </a:cubicBezTo>
                <a:cubicBezTo>
                  <a:pt x="2790" y="3090"/>
                  <a:pt x="2838" y="3029"/>
                  <a:pt x="2838" y="3200"/>
                </a:cubicBezTo>
                <a:cubicBezTo>
                  <a:pt x="2838" y="3246"/>
                  <a:pt x="2831" y="3293"/>
                  <a:pt x="2827" y="3339"/>
                </a:cubicBezTo>
                <a:cubicBezTo>
                  <a:pt x="2816" y="3335"/>
                  <a:pt x="2803" y="3336"/>
                  <a:pt x="2795" y="3328"/>
                </a:cubicBezTo>
                <a:cubicBezTo>
                  <a:pt x="2787" y="3320"/>
                  <a:pt x="2794" y="3302"/>
                  <a:pt x="2784" y="3296"/>
                </a:cubicBezTo>
                <a:cubicBezTo>
                  <a:pt x="2765" y="3285"/>
                  <a:pt x="2742" y="3287"/>
                  <a:pt x="2720" y="3285"/>
                </a:cubicBezTo>
                <a:cubicBezTo>
                  <a:pt x="2677" y="3280"/>
                  <a:pt x="2635" y="3278"/>
                  <a:pt x="2592" y="3275"/>
                </a:cubicBezTo>
                <a:cubicBezTo>
                  <a:pt x="2418" y="3245"/>
                  <a:pt x="2475" y="3254"/>
                  <a:pt x="2187" y="3264"/>
                </a:cubicBezTo>
                <a:cubicBezTo>
                  <a:pt x="2115" y="3289"/>
                  <a:pt x="2039" y="3289"/>
                  <a:pt x="1963" y="3296"/>
                </a:cubicBezTo>
                <a:cubicBezTo>
                  <a:pt x="1956" y="3307"/>
                  <a:pt x="1948" y="3317"/>
                  <a:pt x="1942" y="3328"/>
                </a:cubicBezTo>
                <a:cubicBezTo>
                  <a:pt x="1937" y="3338"/>
                  <a:pt x="1941" y="3355"/>
                  <a:pt x="1931" y="3360"/>
                </a:cubicBezTo>
                <a:cubicBezTo>
                  <a:pt x="1915" y="3368"/>
                  <a:pt x="1896" y="3360"/>
                  <a:pt x="1878" y="3360"/>
                </a:cubicBezTo>
              </a:path>
            </a:pathLst>
          </a:custGeom>
          <a:solidFill>
            <a:srgbClr val="FFCCFF"/>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39" name="Freeform 23"/>
          <p:cNvSpPr>
            <a:spLocks/>
          </p:cNvSpPr>
          <p:nvPr/>
        </p:nvSpPr>
        <p:spPr bwMode="auto">
          <a:xfrm>
            <a:off x="4603750" y="1474788"/>
            <a:ext cx="1431925"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40" name="Freeform 24"/>
          <p:cNvSpPr>
            <a:spLocks/>
          </p:cNvSpPr>
          <p:nvPr/>
        </p:nvSpPr>
        <p:spPr bwMode="auto">
          <a:xfrm flipH="1">
            <a:off x="2971800" y="1524000"/>
            <a:ext cx="1447800"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41" name="Freeform 25"/>
          <p:cNvSpPr>
            <a:spLocks/>
          </p:cNvSpPr>
          <p:nvPr/>
        </p:nvSpPr>
        <p:spPr bwMode="auto">
          <a:xfrm>
            <a:off x="2760663" y="1243013"/>
            <a:ext cx="3598862" cy="585787"/>
          </a:xfrm>
          <a:custGeom>
            <a:avLst/>
            <a:gdLst>
              <a:gd name="T0" fmla="*/ 0 w 2267"/>
              <a:gd name="T1" fmla="*/ 2147483647 h 321"/>
              <a:gd name="T2" fmla="*/ 2147483647 w 2267"/>
              <a:gd name="T3" fmla="*/ 2147483647 h 321"/>
              <a:gd name="T4" fmla="*/ 2147483647 w 2267"/>
              <a:gd name="T5" fmla="*/ 2147483647 h 321"/>
              <a:gd name="T6" fmla="*/ 2147483647 w 2267"/>
              <a:gd name="T7" fmla="*/ 2147483647 h 321"/>
              <a:gd name="T8" fmla="*/ 2147483647 w 2267"/>
              <a:gd name="T9" fmla="*/ 2147483647 h 321"/>
              <a:gd name="T10" fmla="*/ 2147483647 w 2267"/>
              <a:gd name="T11" fmla="*/ 2147483647 h 321"/>
              <a:gd name="T12" fmla="*/ 2147483647 w 2267"/>
              <a:gd name="T13" fmla="*/ 2147483647 h 321"/>
              <a:gd name="T14" fmla="*/ 2147483647 w 2267"/>
              <a:gd name="T15" fmla="*/ 2147483647 h 321"/>
              <a:gd name="T16" fmla="*/ 2147483647 w 2267"/>
              <a:gd name="T17" fmla="*/ 2147483647 h 321"/>
              <a:gd name="T18" fmla="*/ 2147483647 w 2267"/>
              <a:gd name="T19" fmla="*/ 2147483647 h 321"/>
              <a:gd name="T20" fmla="*/ 2147483647 w 2267"/>
              <a:gd name="T21" fmla="*/ 2147483647 h 321"/>
              <a:gd name="T22" fmla="*/ 2147483647 w 2267"/>
              <a:gd name="T23" fmla="*/ 2147483647 h 321"/>
              <a:gd name="T24" fmla="*/ 2147483647 w 2267"/>
              <a:gd name="T25" fmla="*/ 2147483647 h 321"/>
              <a:gd name="T26" fmla="*/ 2147483647 w 2267"/>
              <a:gd name="T27" fmla="*/ 2147483647 h 321"/>
              <a:gd name="T28" fmla="*/ 2147483647 w 2267"/>
              <a:gd name="T29" fmla="*/ 2147483647 h 321"/>
              <a:gd name="T30" fmla="*/ 2147483647 w 2267"/>
              <a:gd name="T31" fmla="*/ 2147483647 h 321"/>
              <a:gd name="T32" fmla="*/ 2147483647 w 2267"/>
              <a:gd name="T33" fmla="*/ 2147483647 h 321"/>
              <a:gd name="T34" fmla="*/ 2147483647 w 2267"/>
              <a:gd name="T35" fmla="*/ 2147483647 h 321"/>
              <a:gd name="T36" fmla="*/ 2147483647 w 2267"/>
              <a:gd name="T37" fmla="*/ 2147483647 h 321"/>
              <a:gd name="T38" fmla="*/ 2147483647 w 2267"/>
              <a:gd name="T39" fmla="*/ 2147483647 h 321"/>
              <a:gd name="T40" fmla="*/ 2147483647 w 2267"/>
              <a:gd name="T41" fmla="*/ 2147483647 h 321"/>
              <a:gd name="T42" fmla="*/ 2147483647 w 2267"/>
              <a:gd name="T43" fmla="*/ 2147483647 h 321"/>
              <a:gd name="T44" fmla="*/ 0 w 2267"/>
              <a:gd name="T45" fmla="*/ 2147483647 h 3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7"/>
              <a:gd name="T70" fmla="*/ 0 h 321"/>
              <a:gd name="T71" fmla="*/ 2267 w 2267"/>
              <a:gd name="T72" fmla="*/ 321 h 3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7" h="321">
                <a:moveTo>
                  <a:pt x="0" y="6"/>
                </a:moveTo>
                <a:cubicBezTo>
                  <a:pt x="231" y="10"/>
                  <a:pt x="462" y="7"/>
                  <a:pt x="693" y="17"/>
                </a:cubicBezTo>
                <a:cubicBezTo>
                  <a:pt x="756" y="20"/>
                  <a:pt x="840" y="62"/>
                  <a:pt x="906" y="70"/>
                </a:cubicBezTo>
                <a:cubicBezTo>
                  <a:pt x="927" y="77"/>
                  <a:pt x="949" y="85"/>
                  <a:pt x="970" y="92"/>
                </a:cubicBezTo>
                <a:cubicBezTo>
                  <a:pt x="981" y="96"/>
                  <a:pt x="1002" y="102"/>
                  <a:pt x="1002" y="102"/>
                </a:cubicBezTo>
                <a:cubicBezTo>
                  <a:pt x="1173" y="99"/>
                  <a:pt x="1343" y="98"/>
                  <a:pt x="1514" y="92"/>
                </a:cubicBezTo>
                <a:cubicBezTo>
                  <a:pt x="1576" y="90"/>
                  <a:pt x="1635" y="41"/>
                  <a:pt x="1696" y="38"/>
                </a:cubicBezTo>
                <a:cubicBezTo>
                  <a:pt x="1845" y="31"/>
                  <a:pt x="1995" y="31"/>
                  <a:pt x="2144" y="28"/>
                </a:cubicBezTo>
                <a:cubicBezTo>
                  <a:pt x="2165" y="21"/>
                  <a:pt x="2186" y="8"/>
                  <a:pt x="2208" y="6"/>
                </a:cubicBezTo>
                <a:cubicBezTo>
                  <a:pt x="2267" y="0"/>
                  <a:pt x="2258" y="27"/>
                  <a:pt x="2218" y="38"/>
                </a:cubicBezTo>
                <a:cubicBezTo>
                  <a:pt x="2162" y="53"/>
                  <a:pt x="2104" y="52"/>
                  <a:pt x="2048" y="70"/>
                </a:cubicBezTo>
                <a:cubicBezTo>
                  <a:pt x="1981" y="116"/>
                  <a:pt x="1892" y="125"/>
                  <a:pt x="1813" y="134"/>
                </a:cubicBezTo>
                <a:cubicBezTo>
                  <a:pt x="1785" y="141"/>
                  <a:pt x="1752" y="140"/>
                  <a:pt x="1728" y="156"/>
                </a:cubicBezTo>
                <a:cubicBezTo>
                  <a:pt x="1717" y="163"/>
                  <a:pt x="1708" y="172"/>
                  <a:pt x="1696" y="177"/>
                </a:cubicBezTo>
                <a:cubicBezTo>
                  <a:pt x="1675" y="186"/>
                  <a:pt x="1632" y="198"/>
                  <a:pt x="1632" y="198"/>
                </a:cubicBezTo>
                <a:cubicBezTo>
                  <a:pt x="1604" y="226"/>
                  <a:pt x="1553" y="250"/>
                  <a:pt x="1514" y="262"/>
                </a:cubicBezTo>
                <a:cubicBezTo>
                  <a:pt x="1458" y="321"/>
                  <a:pt x="1360" y="286"/>
                  <a:pt x="1290" y="284"/>
                </a:cubicBezTo>
                <a:cubicBezTo>
                  <a:pt x="1137" y="279"/>
                  <a:pt x="985" y="277"/>
                  <a:pt x="832" y="273"/>
                </a:cubicBezTo>
                <a:cubicBezTo>
                  <a:pt x="669" y="260"/>
                  <a:pt x="484" y="271"/>
                  <a:pt x="341" y="177"/>
                </a:cubicBezTo>
                <a:cubicBezTo>
                  <a:pt x="300" y="115"/>
                  <a:pt x="344" y="167"/>
                  <a:pt x="288" y="134"/>
                </a:cubicBezTo>
                <a:cubicBezTo>
                  <a:pt x="262" y="119"/>
                  <a:pt x="239" y="83"/>
                  <a:pt x="213" y="70"/>
                </a:cubicBezTo>
                <a:cubicBezTo>
                  <a:pt x="166" y="46"/>
                  <a:pt x="135" y="49"/>
                  <a:pt x="85" y="38"/>
                </a:cubicBezTo>
                <a:cubicBezTo>
                  <a:pt x="59" y="32"/>
                  <a:pt x="22" y="15"/>
                  <a:pt x="0" y="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42" name="Freeform 26"/>
          <p:cNvSpPr>
            <a:spLocks/>
          </p:cNvSpPr>
          <p:nvPr/>
        </p:nvSpPr>
        <p:spPr bwMode="auto">
          <a:xfrm>
            <a:off x="830263" y="1404938"/>
            <a:ext cx="3635375" cy="5300662"/>
          </a:xfrm>
          <a:custGeom>
            <a:avLst/>
            <a:gdLst>
              <a:gd name="T0" fmla="*/ 2147483647 w 2290"/>
              <a:gd name="T1" fmla="*/ 2147483647 h 3339"/>
              <a:gd name="T2" fmla="*/ 2147483647 w 2290"/>
              <a:gd name="T3" fmla="*/ 2147483647 h 3339"/>
              <a:gd name="T4" fmla="*/ 2147483647 w 2290"/>
              <a:gd name="T5" fmla="*/ 2147483647 h 3339"/>
              <a:gd name="T6" fmla="*/ 2147483647 w 2290"/>
              <a:gd name="T7" fmla="*/ 2147483647 h 3339"/>
              <a:gd name="T8" fmla="*/ 2147483647 w 2290"/>
              <a:gd name="T9" fmla="*/ 2147483647 h 3339"/>
              <a:gd name="T10" fmla="*/ 2147483647 w 2290"/>
              <a:gd name="T11" fmla="*/ 2147483647 h 3339"/>
              <a:gd name="T12" fmla="*/ 2147483647 w 2290"/>
              <a:gd name="T13" fmla="*/ 2147483647 h 3339"/>
              <a:gd name="T14" fmla="*/ 2147483647 w 2290"/>
              <a:gd name="T15" fmla="*/ 2147483647 h 3339"/>
              <a:gd name="T16" fmla="*/ 2147483647 w 2290"/>
              <a:gd name="T17" fmla="*/ 2147483647 h 3339"/>
              <a:gd name="T18" fmla="*/ 2147483647 w 2290"/>
              <a:gd name="T19" fmla="*/ 2147483647 h 3339"/>
              <a:gd name="T20" fmla="*/ 2147483647 w 2290"/>
              <a:gd name="T21" fmla="*/ 2147483647 h 3339"/>
              <a:gd name="T22" fmla="*/ 2147483647 w 2290"/>
              <a:gd name="T23" fmla="*/ 2147483647 h 3339"/>
              <a:gd name="T24" fmla="*/ 2147483647 w 2290"/>
              <a:gd name="T25" fmla="*/ 2147483647 h 3339"/>
              <a:gd name="T26" fmla="*/ 2147483647 w 2290"/>
              <a:gd name="T27" fmla="*/ 2147483647 h 3339"/>
              <a:gd name="T28" fmla="*/ 0 w 2290"/>
              <a:gd name="T29" fmla="*/ 2147483647 h 3339"/>
              <a:gd name="T30" fmla="*/ 2147483647 w 2290"/>
              <a:gd name="T31" fmla="*/ 0 h 3339"/>
              <a:gd name="T32" fmla="*/ 2147483647 w 2290"/>
              <a:gd name="T33" fmla="*/ 2147483647 h 3339"/>
              <a:gd name="T34" fmla="*/ 2147483647 w 2290"/>
              <a:gd name="T35" fmla="*/ 2147483647 h 3339"/>
              <a:gd name="T36" fmla="*/ 2147483647 w 2290"/>
              <a:gd name="T37" fmla="*/ 2147483647 h 3339"/>
              <a:gd name="T38" fmla="*/ 2147483647 w 2290"/>
              <a:gd name="T39" fmla="*/ 2147483647 h 3339"/>
              <a:gd name="T40" fmla="*/ 2147483647 w 2290"/>
              <a:gd name="T41" fmla="*/ 2147483647 h 3339"/>
              <a:gd name="T42" fmla="*/ 2147483647 w 2290"/>
              <a:gd name="T43" fmla="*/ 2147483647 h 3339"/>
              <a:gd name="T44" fmla="*/ 2147483647 w 2290"/>
              <a:gd name="T45" fmla="*/ 2147483647 h 3339"/>
              <a:gd name="T46" fmla="*/ 2147483647 w 2290"/>
              <a:gd name="T47" fmla="*/ 2147483647 h 3339"/>
              <a:gd name="T48" fmla="*/ 2147483647 w 2290"/>
              <a:gd name="T49" fmla="*/ 2147483647 h 3339"/>
              <a:gd name="T50" fmla="*/ 2147483647 w 2290"/>
              <a:gd name="T51" fmla="*/ 2147483647 h 3339"/>
              <a:gd name="T52" fmla="*/ 2147483647 w 2290"/>
              <a:gd name="T53" fmla="*/ 2147483647 h 3339"/>
              <a:gd name="T54" fmla="*/ 2147483647 w 2290"/>
              <a:gd name="T55" fmla="*/ 2147483647 h 3339"/>
              <a:gd name="T56" fmla="*/ 2147483647 w 2290"/>
              <a:gd name="T57" fmla="*/ 2147483647 h 3339"/>
              <a:gd name="T58" fmla="*/ 2147483647 w 2290"/>
              <a:gd name="T59" fmla="*/ 2147483647 h 3339"/>
              <a:gd name="T60" fmla="*/ 2147483647 w 2290"/>
              <a:gd name="T61" fmla="*/ 2147483647 h 3339"/>
              <a:gd name="T62" fmla="*/ 2147483647 w 2290"/>
              <a:gd name="T63" fmla="*/ 2147483647 h 3339"/>
              <a:gd name="T64" fmla="*/ 2147483647 w 2290"/>
              <a:gd name="T65" fmla="*/ 2147483647 h 3339"/>
              <a:gd name="T66" fmla="*/ 2147483647 w 2290"/>
              <a:gd name="T67" fmla="*/ 2147483647 h 3339"/>
              <a:gd name="T68" fmla="*/ 2147483647 w 2290"/>
              <a:gd name="T69" fmla="*/ 2147483647 h 3339"/>
              <a:gd name="T70" fmla="*/ 2147483647 w 2290"/>
              <a:gd name="T71" fmla="*/ 2147483647 h 3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0"/>
              <a:gd name="T109" fmla="*/ 0 h 3339"/>
              <a:gd name="T110" fmla="*/ 2290 w 2290"/>
              <a:gd name="T111" fmla="*/ 3339 h 3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0" h="3339">
                <a:moveTo>
                  <a:pt x="1792" y="3200"/>
                </a:moveTo>
                <a:cubicBezTo>
                  <a:pt x="1780" y="3234"/>
                  <a:pt x="1785" y="3274"/>
                  <a:pt x="1770" y="3307"/>
                </a:cubicBezTo>
                <a:cubicBezTo>
                  <a:pt x="1760" y="3330"/>
                  <a:pt x="1699" y="3336"/>
                  <a:pt x="1685" y="3339"/>
                </a:cubicBezTo>
                <a:cubicBezTo>
                  <a:pt x="1621" y="3332"/>
                  <a:pt x="1556" y="3331"/>
                  <a:pt x="1493" y="3318"/>
                </a:cubicBezTo>
                <a:cubicBezTo>
                  <a:pt x="1483" y="3316"/>
                  <a:pt x="1481" y="3301"/>
                  <a:pt x="1472" y="3296"/>
                </a:cubicBezTo>
                <a:cubicBezTo>
                  <a:pt x="1462" y="3290"/>
                  <a:pt x="1451" y="3289"/>
                  <a:pt x="1440" y="3286"/>
                </a:cubicBezTo>
                <a:cubicBezTo>
                  <a:pt x="1296" y="3077"/>
                  <a:pt x="1386" y="2528"/>
                  <a:pt x="1386" y="2528"/>
                </a:cubicBezTo>
                <a:cubicBezTo>
                  <a:pt x="1390" y="2375"/>
                  <a:pt x="1391" y="2223"/>
                  <a:pt x="1397" y="2070"/>
                </a:cubicBezTo>
                <a:cubicBezTo>
                  <a:pt x="1398" y="2034"/>
                  <a:pt x="1397" y="1997"/>
                  <a:pt x="1408" y="1963"/>
                </a:cubicBezTo>
                <a:cubicBezTo>
                  <a:pt x="1416" y="1939"/>
                  <a:pt x="1450" y="1899"/>
                  <a:pt x="1450" y="1899"/>
                </a:cubicBezTo>
                <a:cubicBezTo>
                  <a:pt x="1454" y="1885"/>
                  <a:pt x="1454" y="1869"/>
                  <a:pt x="1461" y="1856"/>
                </a:cubicBezTo>
                <a:cubicBezTo>
                  <a:pt x="1473" y="1833"/>
                  <a:pt x="1504" y="1792"/>
                  <a:pt x="1504" y="1792"/>
                </a:cubicBezTo>
                <a:cubicBezTo>
                  <a:pt x="1511" y="1771"/>
                  <a:pt x="1518" y="1749"/>
                  <a:pt x="1525" y="1728"/>
                </a:cubicBezTo>
                <a:cubicBezTo>
                  <a:pt x="1529" y="1717"/>
                  <a:pt x="1536" y="1696"/>
                  <a:pt x="1536" y="1696"/>
                </a:cubicBezTo>
                <a:cubicBezTo>
                  <a:pt x="1532" y="1543"/>
                  <a:pt x="1535" y="1390"/>
                  <a:pt x="1525" y="1238"/>
                </a:cubicBezTo>
                <a:cubicBezTo>
                  <a:pt x="1524" y="1228"/>
                  <a:pt x="1509" y="1225"/>
                  <a:pt x="1504" y="1216"/>
                </a:cubicBezTo>
                <a:cubicBezTo>
                  <a:pt x="1487" y="1187"/>
                  <a:pt x="1478" y="1150"/>
                  <a:pt x="1461" y="1120"/>
                </a:cubicBezTo>
                <a:cubicBezTo>
                  <a:pt x="1448" y="1098"/>
                  <a:pt x="1418" y="1056"/>
                  <a:pt x="1418" y="1056"/>
                </a:cubicBezTo>
                <a:cubicBezTo>
                  <a:pt x="1404" y="953"/>
                  <a:pt x="1403" y="955"/>
                  <a:pt x="1397" y="822"/>
                </a:cubicBezTo>
                <a:cubicBezTo>
                  <a:pt x="1390" y="658"/>
                  <a:pt x="1441" y="380"/>
                  <a:pt x="1269" y="267"/>
                </a:cubicBezTo>
                <a:cubicBezTo>
                  <a:pt x="1166" y="109"/>
                  <a:pt x="894" y="145"/>
                  <a:pt x="746" y="139"/>
                </a:cubicBezTo>
                <a:cubicBezTo>
                  <a:pt x="535" y="84"/>
                  <a:pt x="614" y="119"/>
                  <a:pt x="192" y="128"/>
                </a:cubicBezTo>
                <a:cubicBezTo>
                  <a:pt x="117" y="154"/>
                  <a:pt x="130" y="166"/>
                  <a:pt x="106" y="235"/>
                </a:cubicBezTo>
                <a:cubicBezTo>
                  <a:pt x="129" y="346"/>
                  <a:pt x="148" y="311"/>
                  <a:pt x="288" y="320"/>
                </a:cubicBezTo>
                <a:cubicBezTo>
                  <a:pt x="385" y="337"/>
                  <a:pt x="481" y="339"/>
                  <a:pt x="576" y="363"/>
                </a:cubicBezTo>
                <a:cubicBezTo>
                  <a:pt x="505" y="371"/>
                  <a:pt x="431" y="374"/>
                  <a:pt x="362" y="395"/>
                </a:cubicBezTo>
                <a:cubicBezTo>
                  <a:pt x="340" y="401"/>
                  <a:pt x="319" y="409"/>
                  <a:pt x="298" y="416"/>
                </a:cubicBezTo>
                <a:cubicBezTo>
                  <a:pt x="287" y="420"/>
                  <a:pt x="266" y="427"/>
                  <a:pt x="266" y="427"/>
                </a:cubicBezTo>
                <a:cubicBezTo>
                  <a:pt x="113" y="414"/>
                  <a:pt x="151" y="427"/>
                  <a:pt x="53" y="363"/>
                </a:cubicBezTo>
                <a:cubicBezTo>
                  <a:pt x="32" y="331"/>
                  <a:pt x="21" y="299"/>
                  <a:pt x="0" y="267"/>
                </a:cubicBezTo>
                <a:cubicBezTo>
                  <a:pt x="10" y="202"/>
                  <a:pt x="0" y="36"/>
                  <a:pt x="85" y="11"/>
                </a:cubicBezTo>
                <a:cubicBezTo>
                  <a:pt x="109" y="4"/>
                  <a:pt x="135" y="4"/>
                  <a:pt x="160" y="0"/>
                </a:cubicBezTo>
                <a:cubicBezTo>
                  <a:pt x="210" y="1"/>
                  <a:pt x="606" y="37"/>
                  <a:pt x="778" y="11"/>
                </a:cubicBezTo>
                <a:cubicBezTo>
                  <a:pt x="913" y="15"/>
                  <a:pt x="1049" y="16"/>
                  <a:pt x="1184" y="22"/>
                </a:cubicBezTo>
                <a:cubicBezTo>
                  <a:pt x="1242" y="25"/>
                  <a:pt x="1211" y="33"/>
                  <a:pt x="1258" y="54"/>
                </a:cubicBezTo>
                <a:cubicBezTo>
                  <a:pt x="1278" y="63"/>
                  <a:pt x="1301" y="68"/>
                  <a:pt x="1322" y="75"/>
                </a:cubicBezTo>
                <a:cubicBezTo>
                  <a:pt x="1333" y="79"/>
                  <a:pt x="1354" y="86"/>
                  <a:pt x="1354" y="86"/>
                </a:cubicBezTo>
                <a:cubicBezTo>
                  <a:pt x="1430" y="158"/>
                  <a:pt x="1323" y="49"/>
                  <a:pt x="1386" y="139"/>
                </a:cubicBezTo>
                <a:cubicBezTo>
                  <a:pt x="1418" y="184"/>
                  <a:pt x="1420" y="179"/>
                  <a:pt x="1461" y="192"/>
                </a:cubicBezTo>
                <a:cubicBezTo>
                  <a:pt x="1485" y="266"/>
                  <a:pt x="1466" y="240"/>
                  <a:pt x="1504" y="278"/>
                </a:cubicBezTo>
                <a:cubicBezTo>
                  <a:pt x="1531" y="360"/>
                  <a:pt x="1544" y="359"/>
                  <a:pt x="1589" y="427"/>
                </a:cubicBezTo>
                <a:cubicBezTo>
                  <a:pt x="1618" y="539"/>
                  <a:pt x="1615" y="653"/>
                  <a:pt x="1632" y="768"/>
                </a:cubicBezTo>
                <a:cubicBezTo>
                  <a:pt x="1635" y="825"/>
                  <a:pt x="1635" y="882"/>
                  <a:pt x="1642" y="939"/>
                </a:cubicBezTo>
                <a:cubicBezTo>
                  <a:pt x="1651" y="1007"/>
                  <a:pt x="1679" y="1085"/>
                  <a:pt x="1696" y="1152"/>
                </a:cubicBezTo>
                <a:cubicBezTo>
                  <a:pt x="1704" y="1185"/>
                  <a:pt x="1726" y="1249"/>
                  <a:pt x="1760" y="1270"/>
                </a:cubicBezTo>
                <a:cubicBezTo>
                  <a:pt x="1779" y="1282"/>
                  <a:pt x="1824" y="1291"/>
                  <a:pt x="1824" y="1291"/>
                </a:cubicBezTo>
                <a:cubicBezTo>
                  <a:pt x="1855" y="1322"/>
                  <a:pt x="1873" y="1352"/>
                  <a:pt x="1909" y="1376"/>
                </a:cubicBezTo>
                <a:cubicBezTo>
                  <a:pt x="1929" y="1406"/>
                  <a:pt x="1957" y="1430"/>
                  <a:pt x="1973" y="1462"/>
                </a:cubicBezTo>
                <a:cubicBezTo>
                  <a:pt x="1981" y="1479"/>
                  <a:pt x="1983" y="1499"/>
                  <a:pt x="1994" y="1515"/>
                </a:cubicBezTo>
                <a:cubicBezTo>
                  <a:pt x="2005" y="1532"/>
                  <a:pt x="2023" y="1544"/>
                  <a:pt x="2037" y="1558"/>
                </a:cubicBezTo>
                <a:cubicBezTo>
                  <a:pt x="2073" y="1594"/>
                  <a:pt x="2089" y="1635"/>
                  <a:pt x="2133" y="1664"/>
                </a:cubicBezTo>
                <a:cubicBezTo>
                  <a:pt x="2165" y="1713"/>
                  <a:pt x="2151" y="1686"/>
                  <a:pt x="2176" y="1760"/>
                </a:cubicBezTo>
                <a:cubicBezTo>
                  <a:pt x="2180" y="1771"/>
                  <a:pt x="2183" y="1781"/>
                  <a:pt x="2186" y="1792"/>
                </a:cubicBezTo>
                <a:cubicBezTo>
                  <a:pt x="2190" y="1803"/>
                  <a:pt x="2197" y="1824"/>
                  <a:pt x="2197" y="1824"/>
                </a:cubicBezTo>
                <a:cubicBezTo>
                  <a:pt x="2188" y="2141"/>
                  <a:pt x="2290" y="2193"/>
                  <a:pt x="2090" y="2262"/>
                </a:cubicBezTo>
                <a:cubicBezTo>
                  <a:pt x="2047" y="2257"/>
                  <a:pt x="1996" y="2267"/>
                  <a:pt x="1962" y="2240"/>
                </a:cubicBezTo>
                <a:cubicBezTo>
                  <a:pt x="1952" y="2232"/>
                  <a:pt x="1950" y="2217"/>
                  <a:pt x="1941" y="2208"/>
                </a:cubicBezTo>
                <a:cubicBezTo>
                  <a:pt x="1932" y="2199"/>
                  <a:pt x="1920" y="2194"/>
                  <a:pt x="1909" y="2187"/>
                </a:cubicBezTo>
                <a:cubicBezTo>
                  <a:pt x="1867" y="2123"/>
                  <a:pt x="1896" y="2037"/>
                  <a:pt x="1845" y="1984"/>
                </a:cubicBezTo>
                <a:cubicBezTo>
                  <a:pt x="1831" y="1932"/>
                  <a:pt x="1828" y="1862"/>
                  <a:pt x="1792" y="1824"/>
                </a:cubicBezTo>
                <a:cubicBezTo>
                  <a:pt x="1778" y="1831"/>
                  <a:pt x="1763" y="1838"/>
                  <a:pt x="1749" y="1846"/>
                </a:cubicBezTo>
                <a:cubicBezTo>
                  <a:pt x="1727" y="1859"/>
                  <a:pt x="1685" y="1888"/>
                  <a:pt x="1685" y="1888"/>
                </a:cubicBezTo>
                <a:cubicBezTo>
                  <a:pt x="1671" y="1929"/>
                  <a:pt x="1676" y="1943"/>
                  <a:pt x="1706" y="1974"/>
                </a:cubicBezTo>
                <a:cubicBezTo>
                  <a:pt x="1750" y="2103"/>
                  <a:pt x="1690" y="2186"/>
                  <a:pt x="1653" y="2294"/>
                </a:cubicBezTo>
                <a:cubicBezTo>
                  <a:pt x="1659" y="2386"/>
                  <a:pt x="1653" y="2481"/>
                  <a:pt x="1674" y="2571"/>
                </a:cubicBezTo>
                <a:cubicBezTo>
                  <a:pt x="1678" y="2588"/>
                  <a:pt x="1774" y="2629"/>
                  <a:pt x="1792" y="2635"/>
                </a:cubicBezTo>
                <a:cubicBezTo>
                  <a:pt x="1813" y="2668"/>
                  <a:pt x="1829" y="2675"/>
                  <a:pt x="1802" y="2720"/>
                </a:cubicBezTo>
                <a:cubicBezTo>
                  <a:pt x="1789" y="2742"/>
                  <a:pt x="1763" y="2753"/>
                  <a:pt x="1749" y="2774"/>
                </a:cubicBezTo>
                <a:cubicBezTo>
                  <a:pt x="1723" y="2813"/>
                  <a:pt x="1700" y="2858"/>
                  <a:pt x="1685" y="2902"/>
                </a:cubicBezTo>
                <a:cubicBezTo>
                  <a:pt x="1694" y="2990"/>
                  <a:pt x="1675" y="3017"/>
                  <a:pt x="1749" y="3040"/>
                </a:cubicBezTo>
                <a:cubicBezTo>
                  <a:pt x="1830" y="3096"/>
                  <a:pt x="1773" y="3211"/>
                  <a:pt x="1760" y="3296"/>
                </a:cubicBezTo>
                <a:cubicBezTo>
                  <a:pt x="1771" y="3331"/>
                  <a:pt x="1770" y="3317"/>
                  <a:pt x="1770" y="3339"/>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43" name="Freeform 27"/>
          <p:cNvSpPr>
            <a:spLocks/>
          </p:cNvSpPr>
          <p:nvPr/>
        </p:nvSpPr>
        <p:spPr bwMode="auto">
          <a:xfrm>
            <a:off x="4521200" y="1338263"/>
            <a:ext cx="3690938" cy="5351462"/>
          </a:xfrm>
          <a:custGeom>
            <a:avLst/>
            <a:gdLst>
              <a:gd name="T0" fmla="*/ 2147483647 w 2325"/>
              <a:gd name="T1" fmla="*/ 2147483647 h 3371"/>
              <a:gd name="T2" fmla="*/ 2147483647 w 2325"/>
              <a:gd name="T3" fmla="*/ 2147483647 h 3371"/>
              <a:gd name="T4" fmla="*/ 2147483647 w 2325"/>
              <a:gd name="T5" fmla="*/ 2147483647 h 3371"/>
              <a:gd name="T6" fmla="*/ 2147483647 w 2325"/>
              <a:gd name="T7" fmla="*/ 2147483647 h 3371"/>
              <a:gd name="T8" fmla="*/ 2147483647 w 2325"/>
              <a:gd name="T9" fmla="*/ 2147483647 h 3371"/>
              <a:gd name="T10" fmla="*/ 2147483647 w 2325"/>
              <a:gd name="T11" fmla="*/ 2147483647 h 3371"/>
              <a:gd name="T12" fmla="*/ 2147483647 w 2325"/>
              <a:gd name="T13" fmla="*/ 2147483647 h 3371"/>
              <a:gd name="T14" fmla="*/ 2147483647 w 2325"/>
              <a:gd name="T15" fmla="*/ 2147483647 h 3371"/>
              <a:gd name="T16" fmla="*/ 2147483647 w 2325"/>
              <a:gd name="T17" fmla="*/ 2147483647 h 3371"/>
              <a:gd name="T18" fmla="*/ 2147483647 w 2325"/>
              <a:gd name="T19" fmla="*/ 2147483647 h 3371"/>
              <a:gd name="T20" fmla="*/ 2147483647 w 2325"/>
              <a:gd name="T21" fmla="*/ 2147483647 h 3371"/>
              <a:gd name="T22" fmla="*/ 2147483647 w 2325"/>
              <a:gd name="T23" fmla="*/ 2147483647 h 3371"/>
              <a:gd name="T24" fmla="*/ 2147483647 w 2325"/>
              <a:gd name="T25" fmla="*/ 2147483647 h 3371"/>
              <a:gd name="T26" fmla="*/ 2147483647 w 2325"/>
              <a:gd name="T27" fmla="*/ 2147483647 h 3371"/>
              <a:gd name="T28" fmla="*/ 2147483647 w 2325"/>
              <a:gd name="T29" fmla="*/ 2147483647 h 3371"/>
              <a:gd name="T30" fmla="*/ 2147483647 w 2325"/>
              <a:gd name="T31" fmla="*/ 2147483647 h 3371"/>
              <a:gd name="T32" fmla="*/ 2147483647 w 2325"/>
              <a:gd name="T33" fmla="*/ 2147483647 h 3371"/>
              <a:gd name="T34" fmla="*/ 2147483647 w 2325"/>
              <a:gd name="T35" fmla="*/ 2147483647 h 3371"/>
              <a:gd name="T36" fmla="*/ 2147483647 w 2325"/>
              <a:gd name="T37" fmla="*/ 2147483647 h 3371"/>
              <a:gd name="T38" fmla="*/ 2147483647 w 2325"/>
              <a:gd name="T39" fmla="*/ 2147483647 h 3371"/>
              <a:gd name="T40" fmla="*/ 2147483647 w 2325"/>
              <a:gd name="T41" fmla="*/ 2147483647 h 3371"/>
              <a:gd name="T42" fmla="*/ 2147483647 w 2325"/>
              <a:gd name="T43" fmla="*/ 2147483647 h 3371"/>
              <a:gd name="T44" fmla="*/ 2147483647 w 2325"/>
              <a:gd name="T45" fmla="*/ 2147483647 h 3371"/>
              <a:gd name="T46" fmla="*/ 2147483647 w 2325"/>
              <a:gd name="T47" fmla="*/ 2147483647 h 3371"/>
              <a:gd name="T48" fmla="*/ 2147483647 w 2325"/>
              <a:gd name="T49" fmla="*/ 2147483647 h 3371"/>
              <a:gd name="T50" fmla="*/ 2147483647 w 2325"/>
              <a:gd name="T51" fmla="*/ 2147483647 h 3371"/>
              <a:gd name="T52" fmla="*/ 2147483647 w 2325"/>
              <a:gd name="T53" fmla="*/ 2147483647 h 3371"/>
              <a:gd name="T54" fmla="*/ 2147483647 w 2325"/>
              <a:gd name="T55" fmla="*/ 2147483647 h 3371"/>
              <a:gd name="T56" fmla="*/ 2147483647 w 2325"/>
              <a:gd name="T57" fmla="*/ 2147483647 h 3371"/>
              <a:gd name="T58" fmla="*/ 2147483647 w 2325"/>
              <a:gd name="T59" fmla="*/ 2147483647 h 3371"/>
              <a:gd name="T60" fmla="*/ 2147483647 w 2325"/>
              <a:gd name="T61" fmla="*/ 2147483647 h 3371"/>
              <a:gd name="T62" fmla="*/ 2147483647 w 2325"/>
              <a:gd name="T63" fmla="*/ 2147483647 h 3371"/>
              <a:gd name="T64" fmla="*/ 0 w 2325"/>
              <a:gd name="T65" fmla="*/ 2147483647 h 3371"/>
              <a:gd name="T66" fmla="*/ 2147483647 w 2325"/>
              <a:gd name="T67" fmla="*/ 2147483647 h 3371"/>
              <a:gd name="T68" fmla="*/ 2147483647 w 2325"/>
              <a:gd name="T69" fmla="*/ 2147483647 h 3371"/>
              <a:gd name="T70" fmla="*/ 2147483647 w 2325"/>
              <a:gd name="T71" fmla="*/ 2147483647 h 3371"/>
              <a:gd name="T72" fmla="*/ 2147483647 w 2325"/>
              <a:gd name="T73" fmla="*/ 2147483647 h 3371"/>
              <a:gd name="T74" fmla="*/ 2147483647 w 2325"/>
              <a:gd name="T75" fmla="*/ 2147483647 h 3371"/>
              <a:gd name="T76" fmla="*/ 2147483647 w 2325"/>
              <a:gd name="T77" fmla="*/ 2147483647 h 3371"/>
              <a:gd name="T78" fmla="*/ 2147483647 w 2325"/>
              <a:gd name="T79" fmla="*/ 2147483647 h 3371"/>
              <a:gd name="T80" fmla="*/ 2147483647 w 2325"/>
              <a:gd name="T81" fmla="*/ 2147483647 h 3371"/>
              <a:gd name="T82" fmla="*/ 2147483647 w 2325"/>
              <a:gd name="T83" fmla="*/ 2147483647 h 3371"/>
              <a:gd name="T84" fmla="*/ 2147483647 w 2325"/>
              <a:gd name="T85" fmla="*/ 2147483647 h 3371"/>
              <a:gd name="T86" fmla="*/ 2147483647 w 2325"/>
              <a:gd name="T87" fmla="*/ 2147483647 h 3371"/>
              <a:gd name="T88" fmla="*/ 2147483647 w 2325"/>
              <a:gd name="T89" fmla="*/ 2147483647 h 3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5"/>
              <a:gd name="T136" fmla="*/ 0 h 3371"/>
              <a:gd name="T137" fmla="*/ 2325 w 2325"/>
              <a:gd name="T138" fmla="*/ 3371 h 3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5" h="3371">
                <a:moveTo>
                  <a:pt x="363" y="3125"/>
                </a:moveTo>
                <a:cubicBezTo>
                  <a:pt x="366" y="3164"/>
                  <a:pt x="368" y="3203"/>
                  <a:pt x="373" y="3242"/>
                </a:cubicBezTo>
                <a:cubicBezTo>
                  <a:pt x="388" y="3348"/>
                  <a:pt x="542" y="3342"/>
                  <a:pt x="619" y="3349"/>
                </a:cubicBezTo>
                <a:cubicBezTo>
                  <a:pt x="698" y="3344"/>
                  <a:pt x="815" y="3371"/>
                  <a:pt x="864" y="3296"/>
                </a:cubicBezTo>
                <a:cubicBezTo>
                  <a:pt x="855" y="3214"/>
                  <a:pt x="844" y="3132"/>
                  <a:pt x="832" y="3050"/>
                </a:cubicBezTo>
                <a:cubicBezTo>
                  <a:pt x="829" y="3032"/>
                  <a:pt x="828" y="3013"/>
                  <a:pt x="821" y="2997"/>
                </a:cubicBezTo>
                <a:cubicBezTo>
                  <a:pt x="810" y="2974"/>
                  <a:pt x="779" y="2933"/>
                  <a:pt x="779" y="2933"/>
                </a:cubicBezTo>
                <a:cubicBezTo>
                  <a:pt x="775" y="2919"/>
                  <a:pt x="772" y="2904"/>
                  <a:pt x="768" y="2890"/>
                </a:cubicBezTo>
                <a:cubicBezTo>
                  <a:pt x="762" y="2868"/>
                  <a:pt x="747" y="2826"/>
                  <a:pt x="747" y="2826"/>
                </a:cubicBezTo>
                <a:cubicBezTo>
                  <a:pt x="750" y="2798"/>
                  <a:pt x="751" y="2769"/>
                  <a:pt x="757" y="2741"/>
                </a:cubicBezTo>
                <a:cubicBezTo>
                  <a:pt x="762" y="2719"/>
                  <a:pt x="779" y="2677"/>
                  <a:pt x="779" y="2677"/>
                </a:cubicBezTo>
                <a:cubicBezTo>
                  <a:pt x="785" y="2584"/>
                  <a:pt x="786" y="2491"/>
                  <a:pt x="811" y="2400"/>
                </a:cubicBezTo>
                <a:cubicBezTo>
                  <a:pt x="819" y="2370"/>
                  <a:pt x="833" y="2335"/>
                  <a:pt x="843" y="2304"/>
                </a:cubicBezTo>
                <a:cubicBezTo>
                  <a:pt x="850" y="2283"/>
                  <a:pt x="864" y="2240"/>
                  <a:pt x="864" y="2240"/>
                </a:cubicBezTo>
                <a:cubicBezTo>
                  <a:pt x="858" y="2041"/>
                  <a:pt x="893" y="1900"/>
                  <a:pt x="789" y="1749"/>
                </a:cubicBezTo>
                <a:cubicBezTo>
                  <a:pt x="793" y="1681"/>
                  <a:pt x="792" y="1613"/>
                  <a:pt x="800" y="1546"/>
                </a:cubicBezTo>
                <a:cubicBezTo>
                  <a:pt x="803" y="1524"/>
                  <a:pt x="821" y="1482"/>
                  <a:pt x="821" y="1482"/>
                </a:cubicBezTo>
                <a:cubicBezTo>
                  <a:pt x="825" y="1304"/>
                  <a:pt x="826" y="1127"/>
                  <a:pt x="832" y="949"/>
                </a:cubicBezTo>
                <a:cubicBezTo>
                  <a:pt x="837" y="787"/>
                  <a:pt x="884" y="714"/>
                  <a:pt x="1013" y="629"/>
                </a:cubicBezTo>
                <a:cubicBezTo>
                  <a:pt x="1042" y="587"/>
                  <a:pt x="1028" y="571"/>
                  <a:pt x="1077" y="554"/>
                </a:cubicBezTo>
                <a:cubicBezTo>
                  <a:pt x="1111" y="522"/>
                  <a:pt x="1128" y="487"/>
                  <a:pt x="1152" y="448"/>
                </a:cubicBezTo>
                <a:cubicBezTo>
                  <a:pt x="1165" y="426"/>
                  <a:pt x="1195" y="384"/>
                  <a:pt x="1195" y="384"/>
                </a:cubicBezTo>
                <a:cubicBezTo>
                  <a:pt x="1215" y="320"/>
                  <a:pt x="1222" y="269"/>
                  <a:pt x="1291" y="245"/>
                </a:cubicBezTo>
                <a:cubicBezTo>
                  <a:pt x="1338" y="174"/>
                  <a:pt x="1449" y="177"/>
                  <a:pt x="1525" y="170"/>
                </a:cubicBezTo>
                <a:cubicBezTo>
                  <a:pt x="1611" y="143"/>
                  <a:pt x="1703" y="135"/>
                  <a:pt x="1792" y="128"/>
                </a:cubicBezTo>
                <a:cubicBezTo>
                  <a:pt x="1896" y="101"/>
                  <a:pt x="1859" y="106"/>
                  <a:pt x="2048" y="128"/>
                </a:cubicBezTo>
                <a:cubicBezTo>
                  <a:pt x="2070" y="131"/>
                  <a:pt x="2112" y="149"/>
                  <a:pt x="2112" y="149"/>
                </a:cubicBezTo>
                <a:cubicBezTo>
                  <a:pt x="2094" y="288"/>
                  <a:pt x="2083" y="244"/>
                  <a:pt x="1920" y="256"/>
                </a:cubicBezTo>
                <a:cubicBezTo>
                  <a:pt x="1861" y="265"/>
                  <a:pt x="1806" y="280"/>
                  <a:pt x="1749" y="298"/>
                </a:cubicBezTo>
                <a:cubicBezTo>
                  <a:pt x="1690" y="339"/>
                  <a:pt x="1618" y="354"/>
                  <a:pt x="1557" y="394"/>
                </a:cubicBezTo>
                <a:cubicBezTo>
                  <a:pt x="1554" y="405"/>
                  <a:pt x="1553" y="416"/>
                  <a:pt x="1547" y="426"/>
                </a:cubicBezTo>
                <a:cubicBezTo>
                  <a:pt x="1542" y="435"/>
                  <a:pt x="1529" y="438"/>
                  <a:pt x="1525" y="448"/>
                </a:cubicBezTo>
                <a:cubicBezTo>
                  <a:pt x="1518" y="465"/>
                  <a:pt x="1518" y="483"/>
                  <a:pt x="1515" y="501"/>
                </a:cubicBezTo>
                <a:cubicBezTo>
                  <a:pt x="1518" y="526"/>
                  <a:pt x="1512" y="554"/>
                  <a:pt x="1525" y="576"/>
                </a:cubicBezTo>
                <a:cubicBezTo>
                  <a:pt x="1530" y="585"/>
                  <a:pt x="1541" y="562"/>
                  <a:pt x="1547" y="554"/>
                </a:cubicBezTo>
                <a:cubicBezTo>
                  <a:pt x="1555" y="544"/>
                  <a:pt x="1559" y="531"/>
                  <a:pt x="1568" y="522"/>
                </a:cubicBezTo>
                <a:cubicBezTo>
                  <a:pt x="1588" y="502"/>
                  <a:pt x="1607" y="499"/>
                  <a:pt x="1632" y="490"/>
                </a:cubicBezTo>
                <a:cubicBezTo>
                  <a:pt x="1674" y="426"/>
                  <a:pt x="1628" y="482"/>
                  <a:pt x="1685" y="448"/>
                </a:cubicBezTo>
                <a:cubicBezTo>
                  <a:pt x="1758" y="405"/>
                  <a:pt x="1650" y="444"/>
                  <a:pt x="1739" y="416"/>
                </a:cubicBezTo>
                <a:cubicBezTo>
                  <a:pt x="1792" y="361"/>
                  <a:pt x="1838" y="388"/>
                  <a:pt x="1920" y="394"/>
                </a:cubicBezTo>
                <a:cubicBezTo>
                  <a:pt x="1974" y="408"/>
                  <a:pt x="2007" y="388"/>
                  <a:pt x="2059" y="384"/>
                </a:cubicBezTo>
                <a:cubicBezTo>
                  <a:pt x="2148" y="378"/>
                  <a:pt x="2236" y="377"/>
                  <a:pt x="2325" y="373"/>
                </a:cubicBezTo>
                <a:cubicBezTo>
                  <a:pt x="2308" y="282"/>
                  <a:pt x="2322" y="187"/>
                  <a:pt x="2304" y="96"/>
                </a:cubicBezTo>
                <a:cubicBezTo>
                  <a:pt x="2292" y="36"/>
                  <a:pt x="2164" y="11"/>
                  <a:pt x="2123" y="10"/>
                </a:cubicBezTo>
                <a:cubicBezTo>
                  <a:pt x="1856" y="4"/>
                  <a:pt x="1590" y="3"/>
                  <a:pt x="1323" y="0"/>
                </a:cubicBezTo>
                <a:cubicBezTo>
                  <a:pt x="1273" y="3"/>
                  <a:pt x="1223" y="4"/>
                  <a:pt x="1173" y="10"/>
                </a:cubicBezTo>
                <a:cubicBezTo>
                  <a:pt x="1139" y="14"/>
                  <a:pt x="1110" y="42"/>
                  <a:pt x="1077" y="53"/>
                </a:cubicBezTo>
                <a:cubicBezTo>
                  <a:pt x="1006" y="124"/>
                  <a:pt x="1095" y="48"/>
                  <a:pt x="960" y="96"/>
                </a:cubicBezTo>
                <a:cubicBezTo>
                  <a:pt x="936" y="105"/>
                  <a:pt x="917" y="124"/>
                  <a:pt x="896" y="138"/>
                </a:cubicBezTo>
                <a:cubicBezTo>
                  <a:pt x="874" y="152"/>
                  <a:pt x="846" y="152"/>
                  <a:pt x="821" y="160"/>
                </a:cubicBezTo>
                <a:cubicBezTo>
                  <a:pt x="773" y="232"/>
                  <a:pt x="797" y="206"/>
                  <a:pt x="757" y="245"/>
                </a:cubicBezTo>
                <a:cubicBezTo>
                  <a:pt x="744" y="302"/>
                  <a:pt x="728" y="359"/>
                  <a:pt x="715" y="416"/>
                </a:cubicBezTo>
                <a:cubicBezTo>
                  <a:pt x="715" y="422"/>
                  <a:pt x="706" y="607"/>
                  <a:pt x="693" y="650"/>
                </a:cubicBezTo>
                <a:cubicBezTo>
                  <a:pt x="686" y="673"/>
                  <a:pt x="669" y="691"/>
                  <a:pt x="661" y="714"/>
                </a:cubicBezTo>
                <a:cubicBezTo>
                  <a:pt x="658" y="777"/>
                  <a:pt x="646" y="1008"/>
                  <a:pt x="640" y="1077"/>
                </a:cubicBezTo>
                <a:cubicBezTo>
                  <a:pt x="633" y="1149"/>
                  <a:pt x="643" y="1132"/>
                  <a:pt x="597" y="1162"/>
                </a:cubicBezTo>
                <a:cubicBezTo>
                  <a:pt x="590" y="1173"/>
                  <a:pt x="586" y="1186"/>
                  <a:pt x="576" y="1194"/>
                </a:cubicBezTo>
                <a:cubicBezTo>
                  <a:pt x="557" y="1211"/>
                  <a:pt x="512" y="1237"/>
                  <a:pt x="512" y="1237"/>
                </a:cubicBezTo>
                <a:cubicBezTo>
                  <a:pt x="485" y="1278"/>
                  <a:pt x="456" y="1307"/>
                  <a:pt x="416" y="1333"/>
                </a:cubicBezTo>
                <a:cubicBezTo>
                  <a:pt x="387" y="1416"/>
                  <a:pt x="430" y="1314"/>
                  <a:pt x="373" y="1386"/>
                </a:cubicBezTo>
                <a:cubicBezTo>
                  <a:pt x="366" y="1395"/>
                  <a:pt x="369" y="1408"/>
                  <a:pt x="363" y="1418"/>
                </a:cubicBezTo>
                <a:cubicBezTo>
                  <a:pt x="297" y="1530"/>
                  <a:pt x="390" y="1332"/>
                  <a:pt x="320" y="1472"/>
                </a:cubicBezTo>
                <a:cubicBezTo>
                  <a:pt x="302" y="1508"/>
                  <a:pt x="294" y="1547"/>
                  <a:pt x="267" y="1578"/>
                </a:cubicBezTo>
                <a:cubicBezTo>
                  <a:pt x="232" y="1618"/>
                  <a:pt x="181" y="1644"/>
                  <a:pt x="149" y="1685"/>
                </a:cubicBezTo>
                <a:cubicBezTo>
                  <a:pt x="118" y="1725"/>
                  <a:pt x="87" y="1779"/>
                  <a:pt x="64" y="1824"/>
                </a:cubicBezTo>
                <a:cubicBezTo>
                  <a:pt x="2" y="1948"/>
                  <a:pt x="43" y="2103"/>
                  <a:pt x="0" y="2229"/>
                </a:cubicBezTo>
                <a:cubicBezTo>
                  <a:pt x="1" y="2245"/>
                  <a:pt x="2" y="2341"/>
                  <a:pt x="21" y="2378"/>
                </a:cubicBezTo>
                <a:cubicBezTo>
                  <a:pt x="38" y="2412"/>
                  <a:pt x="96" y="2464"/>
                  <a:pt x="96" y="2464"/>
                </a:cubicBezTo>
                <a:cubicBezTo>
                  <a:pt x="117" y="2460"/>
                  <a:pt x="142" y="2465"/>
                  <a:pt x="160" y="2453"/>
                </a:cubicBezTo>
                <a:cubicBezTo>
                  <a:pt x="181" y="2438"/>
                  <a:pt x="203" y="2389"/>
                  <a:pt x="203" y="2389"/>
                </a:cubicBezTo>
                <a:cubicBezTo>
                  <a:pt x="231" y="2299"/>
                  <a:pt x="191" y="2408"/>
                  <a:pt x="235" y="2336"/>
                </a:cubicBezTo>
                <a:cubicBezTo>
                  <a:pt x="241" y="2326"/>
                  <a:pt x="239" y="2314"/>
                  <a:pt x="245" y="2304"/>
                </a:cubicBezTo>
                <a:cubicBezTo>
                  <a:pt x="250" y="2295"/>
                  <a:pt x="261" y="2290"/>
                  <a:pt x="267" y="2282"/>
                </a:cubicBezTo>
                <a:cubicBezTo>
                  <a:pt x="282" y="2262"/>
                  <a:pt x="295" y="2239"/>
                  <a:pt x="309" y="2218"/>
                </a:cubicBezTo>
                <a:cubicBezTo>
                  <a:pt x="328" y="2189"/>
                  <a:pt x="333" y="2151"/>
                  <a:pt x="352" y="2122"/>
                </a:cubicBezTo>
                <a:cubicBezTo>
                  <a:pt x="360" y="2066"/>
                  <a:pt x="364" y="2008"/>
                  <a:pt x="373" y="1952"/>
                </a:cubicBezTo>
                <a:cubicBezTo>
                  <a:pt x="378" y="1922"/>
                  <a:pt x="427" y="1877"/>
                  <a:pt x="427" y="1877"/>
                </a:cubicBezTo>
                <a:cubicBezTo>
                  <a:pt x="480" y="1881"/>
                  <a:pt x="534" y="1882"/>
                  <a:pt x="587" y="1888"/>
                </a:cubicBezTo>
                <a:cubicBezTo>
                  <a:pt x="598" y="1889"/>
                  <a:pt x="618" y="1887"/>
                  <a:pt x="619" y="1898"/>
                </a:cubicBezTo>
                <a:cubicBezTo>
                  <a:pt x="632" y="2011"/>
                  <a:pt x="631" y="2059"/>
                  <a:pt x="565" y="2122"/>
                </a:cubicBezTo>
                <a:cubicBezTo>
                  <a:pt x="554" y="2158"/>
                  <a:pt x="534" y="2172"/>
                  <a:pt x="523" y="2208"/>
                </a:cubicBezTo>
                <a:cubicBezTo>
                  <a:pt x="536" y="2250"/>
                  <a:pt x="551" y="2258"/>
                  <a:pt x="587" y="2282"/>
                </a:cubicBezTo>
                <a:cubicBezTo>
                  <a:pt x="603" y="2334"/>
                  <a:pt x="597" y="2339"/>
                  <a:pt x="565" y="2378"/>
                </a:cubicBezTo>
                <a:cubicBezTo>
                  <a:pt x="537" y="2413"/>
                  <a:pt x="536" y="2428"/>
                  <a:pt x="491" y="2442"/>
                </a:cubicBezTo>
                <a:cubicBezTo>
                  <a:pt x="445" y="2488"/>
                  <a:pt x="455" y="2523"/>
                  <a:pt x="469" y="2592"/>
                </a:cubicBezTo>
                <a:cubicBezTo>
                  <a:pt x="473" y="2614"/>
                  <a:pt x="491" y="2656"/>
                  <a:pt x="491" y="2656"/>
                </a:cubicBezTo>
                <a:cubicBezTo>
                  <a:pt x="487" y="2709"/>
                  <a:pt x="489" y="2763"/>
                  <a:pt x="480" y="2816"/>
                </a:cubicBezTo>
                <a:cubicBezTo>
                  <a:pt x="473" y="2860"/>
                  <a:pt x="386" y="2911"/>
                  <a:pt x="352" y="2933"/>
                </a:cubicBezTo>
                <a:cubicBezTo>
                  <a:pt x="323" y="3018"/>
                  <a:pt x="353" y="3121"/>
                  <a:pt x="363" y="3210"/>
                </a:cubicBezTo>
                <a:cubicBezTo>
                  <a:pt x="356" y="3217"/>
                  <a:pt x="341" y="3232"/>
                  <a:pt x="341" y="3232"/>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44" name="Freeform 28"/>
          <p:cNvSpPr>
            <a:spLocks/>
          </p:cNvSpPr>
          <p:nvPr/>
        </p:nvSpPr>
        <p:spPr bwMode="auto">
          <a:xfrm>
            <a:off x="441325" y="893763"/>
            <a:ext cx="8396288" cy="1982787"/>
          </a:xfrm>
          <a:custGeom>
            <a:avLst/>
            <a:gdLst>
              <a:gd name="T0" fmla="*/ 2147483647 w 5289"/>
              <a:gd name="T1" fmla="*/ 2147483647 h 1249"/>
              <a:gd name="T2" fmla="*/ 2147483647 w 5289"/>
              <a:gd name="T3" fmla="*/ 2147483647 h 1249"/>
              <a:gd name="T4" fmla="*/ 2147483647 w 5289"/>
              <a:gd name="T5" fmla="*/ 2147483647 h 1249"/>
              <a:gd name="T6" fmla="*/ 2147483647 w 5289"/>
              <a:gd name="T7" fmla="*/ 2147483647 h 1249"/>
              <a:gd name="T8" fmla="*/ 2147483647 w 5289"/>
              <a:gd name="T9" fmla="*/ 2147483647 h 1249"/>
              <a:gd name="T10" fmla="*/ 2147483647 w 5289"/>
              <a:gd name="T11" fmla="*/ 2147483647 h 1249"/>
              <a:gd name="T12" fmla="*/ 2147483647 w 5289"/>
              <a:gd name="T13" fmla="*/ 2147483647 h 1249"/>
              <a:gd name="T14" fmla="*/ 2147483647 w 5289"/>
              <a:gd name="T15" fmla="*/ 2147483647 h 1249"/>
              <a:gd name="T16" fmla="*/ 2147483647 w 5289"/>
              <a:gd name="T17" fmla="*/ 2147483647 h 1249"/>
              <a:gd name="T18" fmla="*/ 2147483647 w 5289"/>
              <a:gd name="T19" fmla="*/ 2147483647 h 1249"/>
              <a:gd name="T20" fmla="*/ 2147483647 w 5289"/>
              <a:gd name="T21" fmla="*/ 2147483647 h 1249"/>
              <a:gd name="T22" fmla="*/ 2147483647 w 5289"/>
              <a:gd name="T23" fmla="*/ 2147483647 h 1249"/>
              <a:gd name="T24" fmla="*/ 2147483647 w 5289"/>
              <a:gd name="T25" fmla="*/ 2147483647 h 1249"/>
              <a:gd name="T26" fmla="*/ 2147483647 w 5289"/>
              <a:gd name="T27" fmla="*/ 2147483647 h 1249"/>
              <a:gd name="T28" fmla="*/ 2147483647 w 5289"/>
              <a:gd name="T29" fmla="*/ 2147483647 h 1249"/>
              <a:gd name="T30" fmla="*/ 2147483647 w 5289"/>
              <a:gd name="T31" fmla="*/ 2147483647 h 1249"/>
              <a:gd name="T32" fmla="*/ 2147483647 w 5289"/>
              <a:gd name="T33" fmla="*/ 2147483647 h 1249"/>
              <a:gd name="T34" fmla="*/ 2147483647 w 5289"/>
              <a:gd name="T35" fmla="*/ 2147483647 h 1249"/>
              <a:gd name="T36" fmla="*/ 2147483647 w 5289"/>
              <a:gd name="T37" fmla="*/ 2147483647 h 1249"/>
              <a:gd name="T38" fmla="*/ 2147483647 w 5289"/>
              <a:gd name="T39" fmla="*/ 2147483647 h 1249"/>
              <a:gd name="T40" fmla="*/ 2147483647 w 5289"/>
              <a:gd name="T41" fmla="*/ 2147483647 h 1249"/>
              <a:gd name="T42" fmla="*/ 2147483647 w 5289"/>
              <a:gd name="T43" fmla="*/ 2147483647 h 1249"/>
              <a:gd name="T44" fmla="*/ 2147483647 w 5289"/>
              <a:gd name="T45" fmla="*/ 2147483647 h 1249"/>
              <a:gd name="T46" fmla="*/ 2147483647 w 5289"/>
              <a:gd name="T47" fmla="*/ 2147483647 h 1249"/>
              <a:gd name="T48" fmla="*/ 2147483647 w 5289"/>
              <a:gd name="T49" fmla="*/ 2147483647 h 1249"/>
              <a:gd name="T50" fmla="*/ 2147483647 w 5289"/>
              <a:gd name="T51" fmla="*/ 2147483647 h 1249"/>
              <a:gd name="T52" fmla="*/ 2147483647 w 5289"/>
              <a:gd name="T53" fmla="*/ 2147483647 h 1249"/>
              <a:gd name="T54" fmla="*/ 2147483647 w 5289"/>
              <a:gd name="T55" fmla="*/ 2147483647 h 1249"/>
              <a:gd name="T56" fmla="*/ 2147483647 w 5289"/>
              <a:gd name="T57" fmla="*/ 2147483647 h 1249"/>
              <a:gd name="T58" fmla="*/ 2147483647 w 5289"/>
              <a:gd name="T59" fmla="*/ 2147483647 h 1249"/>
              <a:gd name="T60" fmla="*/ 2147483647 w 5289"/>
              <a:gd name="T61" fmla="*/ 2147483647 h 1249"/>
              <a:gd name="T62" fmla="*/ 2147483647 w 5289"/>
              <a:gd name="T63" fmla="*/ 2147483647 h 1249"/>
              <a:gd name="T64" fmla="*/ 2147483647 w 5289"/>
              <a:gd name="T65" fmla="*/ 2147483647 h 1249"/>
              <a:gd name="T66" fmla="*/ 2147483647 w 5289"/>
              <a:gd name="T67" fmla="*/ 2147483647 h 1249"/>
              <a:gd name="T68" fmla="*/ 2147483647 w 5289"/>
              <a:gd name="T69" fmla="*/ 2147483647 h 1249"/>
              <a:gd name="T70" fmla="*/ 2147483647 w 5289"/>
              <a:gd name="T71" fmla="*/ 2147483647 h 1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9"/>
              <a:gd name="T109" fmla="*/ 0 h 1249"/>
              <a:gd name="T110" fmla="*/ 5289 w 5289"/>
              <a:gd name="T111" fmla="*/ 1249 h 12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9" h="1249">
                <a:moveTo>
                  <a:pt x="863" y="1229"/>
                </a:moveTo>
                <a:cubicBezTo>
                  <a:pt x="765" y="1197"/>
                  <a:pt x="821" y="1206"/>
                  <a:pt x="693" y="1218"/>
                </a:cubicBezTo>
                <a:cubicBezTo>
                  <a:pt x="549" y="1171"/>
                  <a:pt x="577" y="1185"/>
                  <a:pt x="362" y="1176"/>
                </a:cubicBezTo>
                <a:cubicBezTo>
                  <a:pt x="326" y="1138"/>
                  <a:pt x="343" y="1162"/>
                  <a:pt x="319" y="1090"/>
                </a:cubicBezTo>
                <a:cubicBezTo>
                  <a:pt x="315" y="1079"/>
                  <a:pt x="317" y="1066"/>
                  <a:pt x="309" y="1058"/>
                </a:cubicBezTo>
                <a:cubicBezTo>
                  <a:pt x="246" y="996"/>
                  <a:pt x="276" y="1019"/>
                  <a:pt x="223" y="984"/>
                </a:cubicBezTo>
                <a:cubicBezTo>
                  <a:pt x="189" y="933"/>
                  <a:pt x="146" y="908"/>
                  <a:pt x="106" y="866"/>
                </a:cubicBezTo>
                <a:cubicBezTo>
                  <a:pt x="88" y="813"/>
                  <a:pt x="71" y="759"/>
                  <a:pt x="53" y="706"/>
                </a:cubicBezTo>
                <a:cubicBezTo>
                  <a:pt x="46" y="685"/>
                  <a:pt x="38" y="663"/>
                  <a:pt x="31" y="642"/>
                </a:cubicBezTo>
                <a:cubicBezTo>
                  <a:pt x="28" y="631"/>
                  <a:pt x="21" y="610"/>
                  <a:pt x="21" y="610"/>
                </a:cubicBezTo>
                <a:cubicBezTo>
                  <a:pt x="27" y="514"/>
                  <a:pt x="0" y="446"/>
                  <a:pt x="74" y="397"/>
                </a:cubicBezTo>
                <a:cubicBezTo>
                  <a:pt x="106" y="348"/>
                  <a:pt x="86" y="374"/>
                  <a:pt x="138" y="322"/>
                </a:cubicBezTo>
                <a:cubicBezTo>
                  <a:pt x="149" y="311"/>
                  <a:pt x="150" y="293"/>
                  <a:pt x="159" y="280"/>
                </a:cubicBezTo>
                <a:cubicBezTo>
                  <a:pt x="184" y="243"/>
                  <a:pt x="216" y="208"/>
                  <a:pt x="245" y="173"/>
                </a:cubicBezTo>
                <a:cubicBezTo>
                  <a:pt x="275" y="136"/>
                  <a:pt x="287" y="119"/>
                  <a:pt x="330" y="98"/>
                </a:cubicBezTo>
                <a:cubicBezTo>
                  <a:pt x="341" y="92"/>
                  <a:pt x="349" y="78"/>
                  <a:pt x="362" y="77"/>
                </a:cubicBezTo>
                <a:cubicBezTo>
                  <a:pt x="461" y="67"/>
                  <a:pt x="561" y="70"/>
                  <a:pt x="661" y="66"/>
                </a:cubicBezTo>
                <a:cubicBezTo>
                  <a:pt x="1151" y="0"/>
                  <a:pt x="1651" y="31"/>
                  <a:pt x="2143" y="77"/>
                </a:cubicBezTo>
                <a:cubicBezTo>
                  <a:pt x="2146" y="78"/>
                  <a:pt x="2210" y="93"/>
                  <a:pt x="2218" y="98"/>
                </a:cubicBezTo>
                <a:cubicBezTo>
                  <a:pt x="2227" y="103"/>
                  <a:pt x="2230" y="115"/>
                  <a:pt x="2239" y="120"/>
                </a:cubicBezTo>
                <a:cubicBezTo>
                  <a:pt x="2289" y="145"/>
                  <a:pt x="2355" y="159"/>
                  <a:pt x="2410" y="173"/>
                </a:cubicBezTo>
                <a:cubicBezTo>
                  <a:pt x="2420" y="173"/>
                  <a:pt x="3157" y="165"/>
                  <a:pt x="3349" y="152"/>
                </a:cubicBezTo>
                <a:cubicBezTo>
                  <a:pt x="3410" y="148"/>
                  <a:pt x="3469" y="109"/>
                  <a:pt x="3530" y="98"/>
                </a:cubicBezTo>
                <a:cubicBezTo>
                  <a:pt x="3669" y="73"/>
                  <a:pt x="3874" y="80"/>
                  <a:pt x="3978" y="77"/>
                </a:cubicBezTo>
                <a:cubicBezTo>
                  <a:pt x="4264" y="44"/>
                  <a:pt x="4139" y="57"/>
                  <a:pt x="4661" y="66"/>
                </a:cubicBezTo>
                <a:cubicBezTo>
                  <a:pt x="4775" y="57"/>
                  <a:pt x="4840" y="46"/>
                  <a:pt x="4959" y="66"/>
                </a:cubicBezTo>
                <a:cubicBezTo>
                  <a:pt x="4969" y="68"/>
                  <a:pt x="4972" y="82"/>
                  <a:pt x="4981" y="88"/>
                </a:cubicBezTo>
                <a:cubicBezTo>
                  <a:pt x="5014" y="110"/>
                  <a:pt x="5044" y="130"/>
                  <a:pt x="5077" y="152"/>
                </a:cubicBezTo>
                <a:cubicBezTo>
                  <a:pt x="5116" y="211"/>
                  <a:pt x="5183" y="248"/>
                  <a:pt x="5215" y="312"/>
                </a:cubicBezTo>
                <a:cubicBezTo>
                  <a:pt x="5235" y="351"/>
                  <a:pt x="5234" y="398"/>
                  <a:pt x="5247" y="440"/>
                </a:cubicBezTo>
                <a:cubicBezTo>
                  <a:pt x="5246" y="468"/>
                  <a:pt x="5289" y="820"/>
                  <a:pt x="5194" y="920"/>
                </a:cubicBezTo>
                <a:cubicBezTo>
                  <a:pt x="5176" y="973"/>
                  <a:pt x="5144" y="1007"/>
                  <a:pt x="5098" y="1037"/>
                </a:cubicBezTo>
                <a:cubicBezTo>
                  <a:pt x="5080" y="1064"/>
                  <a:pt x="5051" y="1084"/>
                  <a:pt x="5034" y="1112"/>
                </a:cubicBezTo>
                <a:cubicBezTo>
                  <a:pt x="4948" y="1249"/>
                  <a:pt x="5022" y="1172"/>
                  <a:pt x="4949" y="1208"/>
                </a:cubicBezTo>
                <a:cubicBezTo>
                  <a:pt x="4877" y="1244"/>
                  <a:pt x="4965" y="1219"/>
                  <a:pt x="4863" y="1240"/>
                </a:cubicBezTo>
                <a:cubicBezTo>
                  <a:pt x="4401" y="1228"/>
                  <a:pt x="4572" y="1229"/>
                  <a:pt x="4351" y="1229"/>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45" name="Freeform 29"/>
          <p:cNvSpPr>
            <a:spLocks/>
          </p:cNvSpPr>
          <p:nvPr/>
        </p:nvSpPr>
        <p:spPr bwMode="auto">
          <a:xfrm>
            <a:off x="381000" y="762000"/>
            <a:ext cx="8751888" cy="2265363"/>
          </a:xfrm>
          <a:custGeom>
            <a:avLst/>
            <a:gdLst>
              <a:gd name="T0" fmla="*/ 2147483647 w 5513"/>
              <a:gd name="T1" fmla="*/ 2147483647 h 1427"/>
              <a:gd name="T2" fmla="*/ 2147483647 w 5513"/>
              <a:gd name="T3" fmla="*/ 2147483647 h 1427"/>
              <a:gd name="T4" fmla="*/ 2147483647 w 5513"/>
              <a:gd name="T5" fmla="*/ 2147483647 h 1427"/>
              <a:gd name="T6" fmla="*/ 2147483647 w 5513"/>
              <a:gd name="T7" fmla="*/ 2147483647 h 1427"/>
              <a:gd name="T8" fmla="*/ 2147483647 w 5513"/>
              <a:gd name="T9" fmla="*/ 2147483647 h 1427"/>
              <a:gd name="T10" fmla="*/ 2147483647 w 5513"/>
              <a:gd name="T11" fmla="*/ 2147483647 h 1427"/>
              <a:gd name="T12" fmla="*/ 2147483647 w 5513"/>
              <a:gd name="T13" fmla="*/ 2147483647 h 1427"/>
              <a:gd name="T14" fmla="*/ 2147483647 w 5513"/>
              <a:gd name="T15" fmla="*/ 2147483647 h 1427"/>
              <a:gd name="T16" fmla="*/ 2147483647 w 5513"/>
              <a:gd name="T17" fmla="*/ 2147483647 h 1427"/>
              <a:gd name="T18" fmla="*/ 2147483647 w 5513"/>
              <a:gd name="T19" fmla="*/ 2147483647 h 1427"/>
              <a:gd name="T20" fmla="*/ 2147483647 w 5513"/>
              <a:gd name="T21" fmla="*/ 2147483647 h 1427"/>
              <a:gd name="T22" fmla="*/ 2147483647 w 5513"/>
              <a:gd name="T23" fmla="*/ 2147483647 h 1427"/>
              <a:gd name="T24" fmla="*/ 2147483647 w 5513"/>
              <a:gd name="T25" fmla="*/ 2147483647 h 1427"/>
              <a:gd name="T26" fmla="*/ 2147483647 w 5513"/>
              <a:gd name="T27" fmla="*/ 2147483647 h 1427"/>
              <a:gd name="T28" fmla="*/ 2147483647 w 5513"/>
              <a:gd name="T29" fmla="*/ 2147483647 h 1427"/>
              <a:gd name="T30" fmla="*/ 2147483647 w 5513"/>
              <a:gd name="T31" fmla="*/ 2147483647 h 1427"/>
              <a:gd name="T32" fmla="*/ 2147483647 w 5513"/>
              <a:gd name="T33" fmla="*/ 2147483647 h 1427"/>
              <a:gd name="T34" fmla="*/ 2147483647 w 5513"/>
              <a:gd name="T35" fmla="*/ 2147483647 h 1427"/>
              <a:gd name="T36" fmla="*/ 2147483647 w 5513"/>
              <a:gd name="T37" fmla="*/ 2147483647 h 1427"/>
              <a:gd name="T38" fmla="*/ 2147483647 w 5513"/>
              <a:gd name="T39" fmla="*/ 2147483647 h 1427"/>
              <a:gd name="T40" fmla="*/ 2147483647 w 5513"/>
              <a:gd name="T41" fmla="*/ 2147483647 h 1427"/>
              <a:gd name="T42" fmla="*/ 2147483647 w 5513"/>
              <a:gd name="T43" fmla="*/ 2147483647 h 1427"/>
              <a:gd name="T44" fmla="*/ 2147483647 w 5513"/>
              <a:gd name="T45" fmla="*/ 2147483647 h 1427"/>
              <a:gd name="T46" fmla="*/ 2147483647 w 5513"/>
              <a:gd name="T47" fmla="*/ 2147483647 h 1427"/>
              <a:gd name="T48" fmla="*/ 2147483647 w 5513"/>
              <a:gd name="T49" fmla="*/ 2147483647 h 1427"/>
              <a:gd name="T50" fmla="*/ 2147483647 w 5513"/>
              <a:gd name="T51" fmla="*/ 2147483647 h 1427"/>
              <a:gd name="T52" fmla="*/ 2147483647 w 5513"/>
              <a:gd name="T53" fmla="*/ 2147483647 h 1427"/>
              <a:gd name="T54" fmla="*/ 2147483647 w 5513"/>
              <a:gd name="T55" fmla="*/ 2147483647 h 1427"/>
              <a:gd name="T56" fmla="*/ 2147483647 w 5513"/>
              <a:gd name="T57" fmla="*/ 2147483647 h 1427"/>
              <a:gd name="T58" fmla="*/ 2147483647 w 5513"/>
              <a:gd name="T59" fmla="*/ 2147483647 h 1427"/>
              <a:gd name="T60" fmla="*/ 2147483647 w 5513"/>
              <a:gd name="T61" fmla="*/ 2147483647 h 1427"/>
              <a:gd name="T62" fmla="*/ 2147483647 w 5513"/>
              <a:gd name="T63" fmla="*/ 2147483647 h 1427"/>
              <a:gd name="T64" fmla="*/ 2147483647 w 5513"/>
              <a:gd name="T65" fmla="*/ 2147483647 h 1427"/>
              <a:gd name="T66" fmla="*/ 2147483647 w 5513"/>
              <a:gd name="T67" fmla="*/ 2147483647 h 1427"/>
              <a:gd name="T68" fmla="*/ 2147483647 w 5513"/>
              <a:gd name="T69" fmla="*/ 2147483647 h 1427"/>
              <a:gd name="T70" fmla="*/ 2147483647 w 5513"/>
              <a:gd name="T71" fmla="*/ 2147483647 h 1427"/>
              <a:gd name="T72" fmla="*/ 2147483647 w 5513"/>
              <a:gd name="T73" fmla="*/ 2147483647 h 1427"/>
              <a:gd name="T74" fmla="*/ 2147483647 w 5513"/>
              <a:gd name="T75" fmla="*/ 2147483647 h 1427"/>
              <a:gd name="T76" fmla="*/ 2147483647 w 5513"/>
              <a:gd name="T77" fmla="*/ 2147483647 h 1427"/>
              <a:gd name="T78" fmla="*/ 2147483647 w 5513"/>
              <a:gd name="T79" fmla="*/ 2147483647 h 1427"/>
              <a:gd name="T80" fmla="*/ 2147483647 w 5513"/>
              <a:gd name="T81" fmla="*/ 2147483647 h 1427"/>
              <a:gd name="T82" fmla="*/ 2147483647 w 5513"/>
              <a:gd name="T83" fmla="*/ 2147483647 h 1427"/>
              <a:gd name="T84" fmla="*/ 2147483647 w 5513"/>
              <a:gd name="T85" fmla="*/ 2147483647 h 1427"/>
              <a:gd name="T86" fmla="*/ 2147483647 w 5513"/>
              <a:gd name="T87" fmla="*/ 2147483647 h 1427"/>
              <a:gd name="T88" fmla="*/ 2147483647 w 5513"/>
              <a:gd name="T89" fmla="*/ 2147483647 h 1427"/>
              <a:gd name="T90" fmla="*/ 2147483647 w 5513"/>
              <a:gd name="T91" fmla="*/ 2147483647 h 1427"/>
              <a:gd name="T92" fmla="*/ 2147483647 w 5513"/>
              <a:gd name="T93" fmla="*/ 2147483647 h 1427"/>
              <a:gd name="T94" fmla="*/ 2147483647 w 5513"/>
              <a:gd name="T95" fmla="*/ 2147483647 h 1427"/>
              <a:gd name="T96" fmla="*/ 2147483647 w 5513"/>
              <a:gd name="T97" fmla="*/ 2147483647 h 1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13"/>
              <a:gd name="T148" fmla="*/ 0 h 1427"/>
              <a:gd name="T149" fmla="*/ 5513 w 5513"/>
              <a:gd name="T150" fmla="*/ 1427 h 1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13" h="1427">
                <a:moveTo>
                  <a:pt x="911" y="1320"/>
                </a:moveTo>
                <a:cubicBezTo>
                  <a:pt x="875" y="1358"/>
                  <a:pt x="869" y="1336"/>
                  <a:pt x="837" y="1384"/>
                </a:cubicBezTo>
                <a:cubicBezTo>
                  <a:pt x="791" y="1381"/>
                  <a:pt x="744" y="1378"/>
                  <a:pt x="698" y="1374"/>
                </a:cubicBezTo>
                <a:cubicBezTo>
                  <a:pt x="634" y="1368"/>
                  <a:pt x="506" y="1352"/>
                  <a:pt x="506" y="1352"/>
                </a:cubicBezTo>
                <a:cubicBezTo>
                  <a:pt x="461" y="1338"/>
                  <a:pt x="439" y="1301"/>
                  <a:pt x="399" y="1278"/>
                </a:cubicBezTo>
                <a:cubicBezTo>
                  <a:pt x="371" y="1261"/>
                  <a:pt x="334" y="1246"/>
                  <a:pt x="303" y="1235"/>
                </a:cubicBezTo>
                <a:cubicBezTo>
                  <a:pt x="279" y="1198"/>
                  <a:pt x="255" y="1174"/>
                  <a:pt x="218" y="1150"/>
                </a:cubicBezTo>
                <a:cubicBezTo>
                  <a:pt x="195" y="1115"/>
                  <a:pt x="197" y="1124"/>
                  <a:pt x="186" y="1086"/>
                </a:cubicBezTo>
                <a:cubicBezTo>
                  <a:pt x="182" y="1072"/>
                  <a:pt x="183" y="1055"/>
                  <a:pt x="175" y="1043"/>
                </a:cubicBezTo>
                <a:cubicBezTo>
                  <a:pt x="162" y="1024"/>
                  <a:pt x="138" y="1016"/>
                  <a:pt x="122" y="1000"/>
                </a:cubicBezTo>
                <a:cubicBezTo>
                  <a:pt x="96" y="925"/>
                  <a:pt x="135" y="1013"/>
                  <a:pt x="69" y="947"/>
                </a:cubicBezTo>
                <a:cubicBezTo>
                  <a:pt x="51" y="929"/>
                  <a:pt x="26" y="883"/>
                  <a:pt x="26" y="883"/>
                </a:cubicBezTo>
                <a:cubicBezTo>
                  <a:pt x="6" y="803"/>
                  <a:pt x="0" y="744"/>
                  <a:pt x="15" y="659"/>
                </a:cubicBezTo>
                <a:cubicBezTo>
                  <a:pt x="21" y="626"/>
                  <a:pt x="36" y="595"/>
                  <a:pt x="47" y="563"/>
                </a:cubicBezTo>
                <a:cubicBezTo>
                  <a:pt x="51" y="552"/>
                  <a:pt x="58" y="531"/>
                  <a:pt x="58" y="531"/>
                </a:cubicBezTo>
                <a:cubicBezTo>
                  <a:pt x="69" y="446"/>
                  <a:pt x="64" y="416"/>
                  <a:pt x="133" y="371"/>
                </a:cubicBezTo>
                <a:cubicBezTo>
                  <a:pt x="147" y="350"/>
                  <a:pt x="161" y="328"/>
                  <a:pt x="175" y="307"/>
                </a:cubicBezTo>
                <a:cubicBezTo>
                  <a:pt x="182" y="296"/>
                  <a:pt x="190" y="286"/>
                  <a:pt x="197" y="275"/>
                </a:cubicBezTo>
                <a:cubicBezTo>
                  <a:pt x="204" y="264"/>
                  <a:pt x="206" y="246"/>
                  <a:pt x="218" y="243"/>
                </a:cubicBezTo>
                <a:cubicBezTo>
                  <a:pt x="232" y="239"/>
                  <a:pt x="247" y="236"/>
                  <a:pt x="261" y="232"/>
                </a:cubicBezTo>
                <a:cubicBezTo>
                  <a:pt x="276" y="210"/>
                  <a:pt x="291" y="150"/>
                  <a:pt x="314" y="136"/>
                </a:cubicBezTo>
                <a:cubicBezTo>
                  <a:pt x="363" y="105"/>
                  <a:pt x="477" y="107"/>
                  <a:pt x="517" y="104"/>
                </a:cubicBezTo>
                <a:cubicBezTo>
                  <a:pt x="632" y="66"/>
                  <a:pt x="673" y="60"/>
                  <a:pt x="805" y="51"/>
                </a:cubicBezTo>
                <a:cubicBezTo>
                  <a:pt x="1149" y="0"/>
                  <a:pt x="1550" y="34"/>
                  <a:pt x="1893" y="40"/>
                </a:cubicBezTo>
                <a:cubicBezTo>
                  <a:pt x="1961" y="63"/>
                  <a:pt x="2022" y="66"/>
                  <a:pt x="2095" y="72"/>
                </a:cubicBezTo>
                <a:cubicBezTo>
                  <a:pt x="2169" y="87"/>
                  <a:pt x="2245" y="86"/>
                  <a:pt x="2319" y="104"/>
                </a:cubicBezTo>
                <a:cubicBezTo>
                  <a:pt x="2364" y="149"/>
                  <a:pt x="2431" y="150"/>
                  <a:pt x="2490" y="168"/>
                </a:cubicBezTo>
                <a:cubicBezTo>
                  <a:pt x="2513" y="192"/>
                  <a:pt x="2513" y="200"/>
                  <a:pt x="2554" y="200"/>
                </a:cubicBezTo>
                <a:cubicBezTo>
                  <a:pt x="2799" y="200"/>
                  <a:pt x="3045" y="193"/>
                  <a:pt x="3290" y="190"/>
                </a:cubicBezTo>
                <a:cubicBezTo>
                  <a:pt x="3522" y="177"/>
                  <a:pt x="3750" y="148"/>
                  <a:pt x="3983" y="136"/>
                </a:cubicBezTo>
                <a:cubicBezTo>
                  <a:pt x="4153" y="83"/>
                  <a:pt x="4330" y="69"/>
                  <a:pt x="4506" y="51"/>
                </a:cubicBezTo>
                <a:cubicBezTo>
                  <a:pt x="4739" y="58"/>
                  <a:pt x="4823" y="54"/>
                  <a:pt x="5007" y="94"/>
                </a:cubicBezTo>
                <a:cubicBezTo>
                  <a:pt x="5047" y="103"/>
                  <a:pt x="5085" y="116"/>
                  <a:pt x="5125" y="126"/>
                </a:cubicBezTo>
                <a:cubicBezTo>
                  <a:pt x="5153" y="133"/>
                  <a:pt x="5210" y="147"/>
                  <a:pt x="5210" y="147"/>
                </a:cubicBezTo>
                <a:cubicBezTo>
                  <a:pt x="5241" y="167"/>
                  <a:pt x="5264" y="191"/>
                  <a:pt x="5295" y="211"/>
                </a:cubicBezTo>
                <a:cubicBezTo>
                  <a:pt x="5336" y="271"/>
                  <a:pt x="5320" y="290"/>
                  <a:pt x="5402" y="318"/>
                </a:cubicBezTo>
                <a:cubicBezTo>
                  <a:pt x="5406" y="350"/>
                  <a:pt x="5403" y="383"/>
                  <a:pt x="5413" y="414"/>
                </a:cubicBezTo>
                <a:cubicBezTo>
                  <a:pt x="5418" y="428"/>
                  <a:pt x="5438" y="433"/>
                  <a:pt x="5445" y="446"/>
                </a:cubicBezTo>
                <a:cubicBezTo>
                  <a:pt x="5456" y="466"/>
                  <a:pt x="5466" y="510"/>
                  <a:pt x="5466" y="510"/>
                </a:cubicBezTo>
                <a:cubicBezTo>
                  <a:pt x="5472" y="593"/>
                  <a:pt x="5470" y="686"/>
                  <a:pt x="5498" y="766"/>
                </a:cubicBezTo>
                <a:cubicBezTo>
                  <a:pt x="5494" y="857"/>
                  <a:pt x="5513" y="990"/>
                  <a:pt x="5455" y="1075"/>
                </a:cubicBezTo>
                <a:cubicBezTo>
                  <a:pt x="5452" y="1086"/>
                  <a:pt x="5451" y="1097"/>
                  <a:pt x="5445" y="1107"/>
                </a:cubicBezTo>
                <a:cubicBezTo>
                  <a:pt x="5440" y="1116"/>
                  <a:pt x="5428" y="1119"/>
                  <a:pt x="5423" y="1128"/>
                </a:cubicBezTo>
                <a:cubicBezTo>
                  <a:pt x="5413" y="1148"/>
                  <a:pt x="5418" y="1176"/>
                  <a:pt x="5402" y="1192"/>
                </a:cubicBezTo>
                <a:cubicBezTo>
                  <a:pt x="5367" y="1227"/>
                  <a:pt x="5337" y="1262"/>
                  <a:pt x="5306" y="1299"/>
                </a:cubicBezTo>
                <a:cubicBezTo>
                  <a:pt x="5298" y="1309"/>
                  <a:pt x="5295" y="1323"/>
                  <a:pt x="5285" y="1331"/>
                </a:cubicBezTo>
                <a:cubicBezTo>
                  <a:pt x="5276" y="1338"/>
                  <a:pt x="5264" y="1338"/>
                  <a:pt x="5253" y="1342"/>
                </a:cubicBezTo>
                <a:cubicBezTo>
                  <a:pt x="5237" y="1358"/>
                  <a:pt x="5228" y="1381"/>
                  <a:pt x="5210" y="1395"/>
                </a:cubicBezTo>
                <a:cubicBezTo>
                  <a:pt x="5201" y="1402"/>
                  <a:pt x="5188" y="1401"/>
                  <a:pt x="5178" y="1406"/>
                </a:cubicBezTo>
                <a:cubicBezTo>
                  <a:pt x="5167" y="1412"/>
                  <a:pt x="5157" y="1420"/>
                  <a:pt x="5146" y="1427"/>
                </a:cubicBezTo>
                <a:cubicBezTo>
                  <a:pt x="5043" y="1423"/>
                  <a:pt x="4940" y="1422"/>
                  <a:pt x="4837" y="1416"/>
                </a:cubicBezTo>
                <a:cubicBezTo>
                  <a:pt x="4761" y="1411"/>
                  <a:pt x="4676" y="1365"/>
                  <a:pt x="4602" y="1342"/>
                </a:cubicBezTo>
                <a:cubicBezTo>
                  <a:pt x="4544" y="1324"/>
                  <a:pt x="4481" y="1335"/>
                  <a:pt x="4421" y="1331"/>
                </a:cubicBezTo>
                <a:cubicBezTo>
                  <a:pt x="4543" y="1291"/>
                  <a:pt x="4671" y="1287"/>
                  <a:pt x="4794" y="1246"/>
                </a:cubicBezTo>
                <a:cubicBezTo>
                  <a:pt x="4896" y="1212"/>
                  <a:pt x="4731" y="1265"/>
                  <a:pt x="4879" y="1224"/>
                </a:cubicBezTo>
                <a:cubicBezTo>
                  <a:pt x="4901" y="1218"/>
                  <a:pt x="4943" y="1203"/>
                  <a:pt x="4943" y="1203"/>
                </a:cubicBezTo>
                <a:cubicBezTo>
                  <a:pt x="4957" y="1189"/>
                  <a:pt x="4972" y="1174"/>
                  <a:pt x="4986" y="1160"/>
                </a:cubicBezTo>
                <a:cubicBezTo>
                  <a:pt x="4997" y="1149"/>
                  <a:pt x="5018" y="1128"/>
                  <a:pt x="5018" y="1128"/>
                </a:cubicBezTo>
                <a:cubicBezTo>
                  <a:pt x="5022" y="1117"/>
                  <a:pt x="5024" y="1106"/>
                  <a:pt x="5029" y="1096"/>
                </a:cubicBezTo>
                <a:cubicBezTo>
                  <a:pt x="5035" y="1085"/>
                  <a:pt x="5045" y="1076"/>
                  <a:pt x="5050" y="1064"/>
                </a:cubicBezTo>
                <a:cubicBezTo>
                  <a:pt x="5085" y="985"/>
                  <a:pt x="5053" y="1005"/>
                  <a:pt x="5125" y="958"/>
                </a:cubicBezTo>
                <a:cubicBezTo>
                  <a:pt x="5128" y="947"/>
                  <a:pt x="5129" y="936"/>
                  <a:pt x="5135" y="926"/>
                </a:cubicBezTo>
                <a:cubicBezTo>
                  <a:pt x="5140" y="917"/>
                  <a:pt x="5152" y="913"/>
                  <a:pt x="5157" y="904"/>
                </a:cubicBezTo>
                <a:cubicBezTo>
                  <a:pt x="5167" y="884"/>
                  <a:pt x="5171" y="861"/>
                  <a:pt x="5178" y="840"/>
                </a:cubicBezTo>
                <a:cubicBezTo>
                  <a:pt x="5182" y="829"/>
                  <a:pt x="5185" y="819"/>
                  <a:pt x="5189" y="808"/>
                </a:cubicBezTo>
                <a:cubicBezTo>
                  <a:pt x="5192" y="797"/>
                  <a:pt x="5199" y="776"/>
                  <a:pt x="5199" y="776"/>
                </a:cubicBezTo>
                <a:cubicBezTo>
                  <a:pt x="5196" y="723"/>
                  <a:pt x="5198" y="669"/>
                  <a:pt x="5189" y="616"/>
                </a:cubicBezTo>
                <a:cubicBezTo>
                  <a:pt x="5187" y="606"/>
                  <a:pt x="5173" y="603"/>
                  <a:pt x="5167" y="595"/>
                </a:cubicBezTo>
                <a:cubicBezTo>
                  <a:pt x="5095" y="499"/>
                  <a:pt x="5153" y="558"/>
                  <a:pt x="5103" y="510"/>
                </a:cubicBezTo>
                <a:cubicBezTo>
                  <a:pt x="5086" y="456"/>
                  <a:pt x="5042" y="414"/>
                  <a:pt x="5007" y="371"/>
                </a:cubicBezTo>
                <a:cubicBezTo>
                  <a:pt x="4980" y="338"/>
                  <a:pt x="4996" y="337"/>
                  <a:pt x="4954" y="318"/>
                </a:cubicBezTo>
                <a:cubicBezTo>
                  <a:pt x="4933" y="309"/>
                  <a:pt x="4911" y="303"/>
                  <a:pt x="4890" y="296"/>
                </a:cubicBezTo>
                <a:cubicBezTo>
                  <a:pt x="4879" y="292"/>
                  <a:pt x="4858" y="286"/>
                  <a:pt x="4858" y="286"/>
                </a:cubicBezTo>
                <a:cubicBezTo>
                  <a:pt x="4543" y="292"/>
                  <a:pt x="4212" y="269"/>
                  <a:pt x="3898" y="296"/>
                </a:cubicBezTo>
                <a:cubicBezTo>
                  <a:pt x="3803" y="316"/>
                  <a:pt x="3706" y="313"/>
                  <a:pt x="3610" y="328"/>
                </a:cubicBezTo>
                <a:cubicBezTo>
                  <a:pt x="3512" y="362"/>
                  <a:pt x="3414" y="370"/>
                  <a:pt x="3311" y="382"/>
                </a:cubicBezTo>
                <a:cubicBezTo>
                  <a:pt x="3226" y="410"/>
                  <a:pt x="3269" y="399"/>
                  <a:pt x="3183" y="414"/>
                </a:cubicBezTo>
                <a:cubicBezTo>
                  <a:pt x="2742" y="402"/>
                  <a:pt x="2302" y="397"/>
                  <a:pt x="1861" y="382"/>
                </a:cubicBezTo>
                <a:cubicBezTo>
                  <a:pt x="1795" y="374"/>
                  <a:pt x="1734" y="360"/>
                  <a:pt x="1669" y="350"/>
                </a:cubicBezTo>
                <a:cubicBezTo>
                  <a:pt x="1537" y="305"/>
                  <a:pt x="1462" y="304"/>
                  <a:pt x="1306" y="296"/>
                </a:cubicBezTo>
                <a:cubicBezTo>
                  <a:pt x="1153" y="271"/>
                  <a:pt x="1221" y="281"/>
                  <a:pt x="1103" y="264"/>
                </a:cubicBezTo>
                <a:cubicBezTo>
                  <a:pt x="877" y="194"/>
                  <a:pt x="1025" y="236"/>
                  <a:pt x="453" y="264"/>
                </a:cubicBezTo>
                <a:cubicBezTo>
                  <a:pt x="429" y="265"/>
                  <a:pt x="412" y="289"/>
                  <a:pt x="389" y="296"/>
                </a:cubicBezTo>
                <a:cubicBezTo>
                  <a:pt x="371" y="314"/>
                  <a:pt x="356" y="336"/>
                  <a:pt x="335" y="350"/>
                </a:cubicBezTo>
                <a:cubicBezTo>
                  <a:pt x="314" y="364"/>
                  <a:pt x="271" y="392"/>
                  <a:pt x="271" y="392"/>
                </a:cubicBezTo>
                <a:cubicBezTo>
                  <a:pt x="247" y="428"/>
                  <a:pt x="239" y="443"/>
                  <a:pt x="197" y="456"/>
                </a:cubicBezTo>
                <a:cubicBezTo>
                  <a:pt x="147" y="490"/>
                  <a:pt x="154" y="474"/>
                  <a:pt x="154" y="563"/>
                </a:cubicBezTo>
                <a:cubicBezTo>
                  <a:pt x="154" y="616"/>
                  <a:pt x="160" y="670"/>
                  <a:pt x="165" y="723"/>
                </a:cubicBezTo>
                <a:cubicBezTo>
                  <a:pt x="167" y="741"/>
                  <a:pt x="166" y="760"/>
                  <a:pt x="175" y="776"/>
                </a:cubicBezTo>
                <a:cubicBezTo>
                  <a:pt x="187" y="797"/>
                  <a:pt x="242" y="825"/>
                  <a:pt x="261" y="840"/>
                </a:cubicBezTo>
                <a:cubicBezTo>
                  <a:pt x="287" y="861"/>
                  <a:pt x="301" y="892"/>
                  <a:pt x="325" y="915"/>
                </a:cubicBezTo>
                <a:cubicBezTo>
                  <a:pt x="343" y="972"/>
                  <a:pt x="323" y="926"/>
                  <a:pt x="357" y="968"/>
                </a:cubicBezTo>
                <a:cubicBezTo>
                  <a:pt x="365" y="978"/>
                  <a:pt x="372" y="989"/>
                  <a:pt x="378" y="1000"/>
                </a:cubicBezTo>
                <a:cubicBezTo>
                  <a:pt x="383" y="1010"/>
                  <a:pt x="382" y="1023"/>
                  <a:pt x="389" y="1032"/>
                </a:cubicBezTo>
                <a:cubicBezTo>
                  <a:pt x="416" y="1068"/>
                  <a:pt x="456" y="1103"/>
                  <a:pt x="485" y="1139"/>
                </a:cubicBezTo>
                <a:cubicBezTo>
                  <a:pt x="500" y="1158"/>
                  <a:pt x="502" y="1184"/>
                  <a:pt x="517" y="1203"/>
                </a:cubicBezTo>
                <a:cubicBezTo>
                  <a:pt x="542" y="1234"/>
                  <a:pt x="591" y="1230"/>
                  <a:pt x="623" y="1235"/>
                </a:cubicBezTo>
                <a:cubicBezTo>
                  <a:pt x="685" y="1295"/>
                  <a:pt x="811" y="1302"/>
                  <a:pt x="890" y="1310"/>
                </a:cubicBezTo>
                <a:cubicBezTo>
                  <a:pt x="904" y="1350"/>
                  <a:pt x="896" y="1352"/>
                  <a:pt x="911" y="1320"/>
                </a:cubicBezTo>
                <a:close/>
              </a:path>
            </a:pathLst>
          </a:custGeom>
          <a:solidFill>
            <a:srgbClr val="FF6699"/>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46" name="WordArt 30"/>
          <p:cNvSpPr>
            <a:spLocks noChangeArrowheads="1" noChangeShapeType="1" noTextEdit="1"/>
          </p:cNvSpPr>
          <p:nvPr/>
        </p:nvSpPr>
        <p:spPr bwMode="auto">
          <a:xfrm>
            <a:off x="7010400" y="5257800"/>
            <a:ext cx="1724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Vagina</a:t>
            </a:r>
          </a:p>
        </p:txBody>
      </p:sp>
      <p:sp>
        <p:nvSpPr>
          <p:cNvPr id="111647" name="AutoShape 31"/>
          <p:cNvSpPr>
            <a:spLocks noChangeArrowheads="1"/>
          </p:cNvSpPr>
          <p:nvPr/>
        </p:nvSpPr>
        <p:spPr bwMode="auto">
          <a:xfrm>
            <a:off x="4724400" y="5257800"/>
            <a:ext cx="2133600" cy="609600"/>
          </a:xfrm>
          <a:prstGeom prst="leftArrow">
            <a:avLst>
              <a:gd name="adj1" fmla="val 50000"/>
              <a:gd name="adj2" fmla="val 875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48" name="WordArt 32"/>
          <p:cNvSpPr>
            <a:spLocks noChangeArrowheads="1" noChangeShapeType="1" noTextEdit="1"/>
          </p:cNvSpPr>
          <p:nvPr/>
        </p:nvSpPr>
        <p:spPr bwMode="auto">
          <a:xfrm>
            <a:off x="457200" y="3810000"/>
            <a:ext cx="15906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Cervix</a:t>
            </a:r>
          </a:p>
        </p:txBody>
      </p:sp>
      <p:sp>
        <p:nvSpPr>
          <p:cNvPr id="111649" name="AutoShape 33"/>
          <p:cNvSpPr>
            <a:spLocks noChangeArrowheads="1"/>
          </p:cNvSpPr>
          <p:nvPr/>
        </p:nvSpPr>
        <p:spPr bwMode="auto">
          <a:xfrm flipH="1">
            <a:off x="2362200" y="4038600"/>
            <a:ext cx="1752600" cy="609600"/>
          </a:xfrm>
          <a:prstGeom prst="leftArrow">
            <a:avLst>
              <a:gd name="adj1" fmla="val 50000"/>
              <a:gd name="adj2" fmla="val 71875"/>
            </a:avLst>
          </a:prstGeom>
          <a:solidFill>
            <a:srgbClr val="0066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50" name="WordArt 34"/>
          <p:cNvSpPr>
            <a:spLocks noChangeArrowheads="1" noChangeShapeType="1" noTextEdit="1"/>
          </p:cNvSpPr>
          <p:nvPr/>
        </p:nvSpPr>
        <p:spPr bwMode="auto">
          <a:xfrm>
            <a:off x="5943600" y="3200400"/>
            <a:ext cx="29575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Endometrium</a:t>
            </a:r>
          </a:p>
        </p:txBody>
      </p:sp>
      <p:sp>
        <p:nvSpPr>
          <p:cNvPr id="111651" name="AutoShape 35"/>
          <p:cNvSpPr>
            <a:spLocks noChangeArrowheads="1"/>
          </p:cNvSpPr>
          <p:nvPr/>
        </p:nvSpPr>
        <p:spPr bwMode="auto">
          <a:xfrm>
            <a:off x="4876800" y="32766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52" name="WordArt 36"/>
          <p:cNvSpPr>
            <a:spLocks noChangeArrowheads="1" noChangeShapeType="1" noTextEdit="1"/>
          </p:cNvSpPr>
          <p:nvPr/>
        </p:nvSpPr>
        <p:spPr bwMode="auto">
          <a:xfrm>
            <a:off x="3810000" y="1981200"/>
            <a:ext cx="1357313"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Womb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Uterus</a:t>
            </a:r>
          </a:p>
        </p:txBody>
      </p:sp>
      <p:sp>
        <p:nvSpPr>
          <p:cNvPr id="111653" name="WordArt 37"/>
          <p:cNvSpPr>
            <a:spLocks noChangeArrowheads="1" noChangeShapeType="1" noTextEdit="1"/>
          </p:cNvSpPr>
          <p:nvPr/>
        </p:nvSpPr>
        <p:spPr bwMode="auto">
          <a:xfrm>
            <a:off x="2743200" y="228600"/>
            <a:ext cx="3962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Fallopian Tubes</a:t>
            </a:r>
          </a:p>
        </p:txBody>
      </p:sp>
      <p:sp>
        <p:nvSpPr>
          <p:cNvPr id="111654" name="AutoShape 38"/>
          <p:cNvSpPr>
            <a:spLocks noChangeArrowheads="1"/>
          </p:cNvSpPr>
          <p:nvPr/>
        </p:nvSpPr>
        <p:spPr bwMode="auto">
          <a:xfrm rot="-8180873">
            <a:off x="6781800" y="6858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55" name="AutoShape 39"/>
          <p:cNvSpPr>
            <a:spLocks noChangeArrowheads="1"/>
          </p:cNvSpPr>
          <p:nvPr/>
        </p:nvSpPr>
        <p:spPr bwMode="auto">
          <a:xfrm rot="-2870143">
            <a:off x="1790700" y="6477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56" name="WordArt 40"/>
          <p:cNvSpPr>
            <a:spLocks noChangeArrowheads="1" noChangeShapeType="1" noTextEdit="1"/>
          </p:cNvSpPr>
          <p:nvPr/>
        </p:nvSpPr>
        <p:spPr bwMode="auto">
          <a:xfrm>
            <a:off x="13716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1657" name="WordArt 41"/>
          <p:cNvSpPr>
            <a:spLocks noChangeArrowheads="1" noChangeShapeType="1" noTextEdit="1"/>
          </p:cNvSpPr>
          <p:nvPr/>
        </p:nvSpPr>
        <p:spPr bwMode="auto">
          <a:xfrm>
            <a:off x="69342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165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11659" name="Rectangle 43"/>
          <p:cNvSpPr>
            <a:spLocks noChangeArrowheads="1"/>
          </p:cNvSpPr>
          <p:nvPr/>
        </p:nvSpPr>
        <p:spPr bwMode="auto">
          <a:xfrm>
            <a:off x="1371600" y="2057400"/>
            <a:ext cx="1295400" cy="6096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60" name="Rectangle 44"/>
          <p:cNvSpPr>
            <a:spLocks noChangeArrowheads="1"/>
          </p:cNvSpPr>
          <p:nvPr/>
        </p:nvSpPr>
        <p:spPr bwMode="auto">
          <a:xfrm>
            <a:off x="6858000" y="2057400"/>
            <a:ext cx="1295400" cy="6096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61" name="Rectangle 45"/>
          <p:cNvSpPr>
            <a:spLocks noChangeArrowheads="1"/>
          </p:cNvSpPr>
          <p:nvPr/>
        </p:nvSpPr>
        <p:spPr bwMode="auto">
          <a:xfrm>
            <a:off x="2667000" y="228600"/>
            <a:ext cx="4038600" cy="6858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62" name="Rectangle 46"/>
          <p:cNvSpPr>
            <a:spLocks noChangeArrowheads="1"/>
          </p:cNvSpPr>
          <p:nvPr/>
        </p:nvSpPr>
        <p:spPr bwMode="auto">
          <a:xfrm>
            <a:off x="3733800" y="1828800"/>
            <a:ext cx="1524000" cy="12954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1663" name="WordArt 47"/>
          <p:cNvSpPr>
            <a:spLocks noChangeArrowheads="1" noChangeShapeType="1" noTextEdit="1"/>
          </p:cNvSpPr>
          <p:nvPr/>
        </p:nvSpPr>
        <p:spPr bwMode="auto">
          <a:xfrm>
            <a:off x="3048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111664" name="WordArt 48"/>
          <p:cNvSpPr>
            <a:spLocks noChangeArrowheads="1" noChangeShapeType="1" noTextEdit="1"/>
          </p:cNvSpPr>
          <p:nvPr/>
        </p:nvSpPr>
        <p:spPr bwMode="auto">
          <a:xfrm>
            <a:off x="2286000" y="38100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1665" name="WordArt 49"/>
          <p:cNvSpPr>
            <a:spLocks noChangeArrowheads="1" noChangeShapeType="1" noTextEdit="1"/>
          </p:cNvSpPr>
          <p:nvPr/>
        </p:nvSpPr>
        <p:spPr bwMode="auto">
          <a:xfrm>
            <a:off x="3810000" y="1905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1666" name="WordArt 50"/>
          <p:cNvSpPr>
            <a:spLocks noChangeArrowheads="1" noChangeShapeType="1" noTextEdit="1"/>
          </p:cNvSpPr>
          <p:nvPr/>
        </p:nvSpPr>
        <p:spPr bwMode="auto">
          <a:xfrm>
            <a:off x="25146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1667" name="WordArt 51"/>
          <p:cNvSpPr>
            <a:spLocks noChangeArrowheads="1" noChangeShapeType="1" noTextEdit="1"/>
          </p:cNvSpPr>
          <p:nvPr/>
        </p:nvSpPr>
        <p:spPr bwMode="auto">
          <a:xfrm>
            <a:off x="65532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1668" name="WordArt 52"/>
          <p:cNvSpPr>
            <a:spLocks noChangeArrowheads="1" noChangeShapeType="1" noTextEdit="1"/>
          </p:cNvSpPr>
          <p:nvPr/>
        </p:nvSpPr>
        <p:spPr bwMode="auto">
          <a:xfrm>
            <a:off x="2438400" y="228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1669" name="Rectangle 5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w="76200">
            <a:solidFill>
              <a:srgbClr val="5F5F5F"/>
            </a:solidFill>
            <a:miter lim="800000"/>
            <a:headEnd/>
            <a:tailEnd/>
          </a:ln>
        </p:spPr>
      </p:pic>
      <p:sp>
        <p:nvSpPr>
          <p:cNvPr id="112643" name="Oval 3"/>
          <p:cNvSpPr>
            <a:spLocks noChangeArrowheads="1"/>
          </p:cNvSpPr>
          <p:nvPr/>
        </p:nvSpPr>
        <p:spPr bwMode="auto">
          <a:xfrm>
            <a:off x="1219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44" name="Oval 4"/>
          <p:cNvSpPr>
            <a:spLocks noChangeArrowheads="1"/>
          </p:cNvSpPr>
          <p:nvPr/>
        </p:nvSpPr>
        <p:spPr bwMode="auto">
          <a:xfrm>
            <a:off x="6934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45" name="Freeform 5"/>
          <p:cNvSpPr>
            <a:spLocks/>
          </p:cNvSpPr>
          <p:nvPr/>
        </p:nvSpPr>
        <p:spPr bwMode="auto">
          <a:xfrm>
            <a:off x="4572000" y="1676400"/>
            <a:ext cx="1066800"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46" name="Freeform 6"/>
          <p:cNvSpPr>
            <a:spLocks/>
          </p:cNvSpPr>
          <p:nvPr/>
        </p:nvSpPr>
        <p:spPr bwMode="auto">
          <a:xfrm flipH="1">
            <a:off x="3429000" y="1676400"/>
            <a:ext cx="955675"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47" name="Freeform 7"/>
          <p:cNvSpPr>
            <a:spLocks/>
          </p:cNvSpPr>
          <p:nvPr/>
        </p:nvSpPr>
        <p:spPr bwMode="auto">
          <a:xfrm>
            <a:off x="4656138" y="1609725"/>
            <a:ext cx="1182687" cy="2860675"/>
          </a:xfrm>
          <a:custGeom>
            <a:avLst/>
            <a:gdLst>
              <a:gd name="T0" fmla="*/ 0 w 745"/>
              <a:gd name="T1" fmla="*/ 2147483647 h 1802"/>
              <a:gd name="T2" fmla="*/ 2147483647 w 745"/>
              <a:gd name="T3" fmla="*/ 2147483647 h 1802"/>
              <a:gd name="T4" fmla="*/ 2147483647 w 745"/>
              <a:gd name="T5" fmla="*/ 2147483647 h 1802"/>
              <a:gd name="T6" fmla="*/ 2147483647 w 745"/>
              <a:gd name="T7" fmla="*/ 2147483647 h 1802"/>
              <a:gd name="T8" fmla="*/ 2147483647 w 745"/>
              <a:gd name="T9" fmla="*/ 2147483647 h 1802"/>
              <a:gd name="T10" fmla="*/ 2147483647 w 745"/>
              <a:gd name="T11" fmla="*/ 2147483647 h 1802"/>
              <a:gd name="T12" fmla="*/ 2147483647 w 745"/>
              <a:gd name="T13" fmla="*/ 2147483647 h 1802"/>
              <a:gd name="T14" fmla="*/ 2147483647 w 745"/>
              <a:gd name="T15" fmla="*/ 2147483647 h 1802"/>
              <a:gd name="T16" fmla="*/ 2147483647 w 745"/>
              <a:gd name="T17" fmla="*/ 2147483647 h 1802"/>
              <a:gd name="T18" fmla="*/ 2147483647 w 745"/>
              <a:gd name="T19" fmla="*/ 2147483647 h 1802"/>
              <a:gd name="T20" fmla="*/ 2147483647 w 745"/>
              <a:gd name="T21" fmla="*/ 2147483647 h 1802"/>
              <a:gd name="T22" fmla="*/ 2147483647 w 745"/>
              <a:gd name="T23" fmla="*/ 2147483647 h 1802"/>
              <a:gd name="T24" fmla="*/ 2147483647 w 745"/>
              <a:gd name="T25" fmla="*/ 2147483647 h 1802"/>
              <a:gd name="T26" fmla="*/ 2147483647 w 745"/>
              <a:gd name="T27" fmla="*/ 2147483647 h 1802"/>
              <a:gd name="T28" fmla="*/ 2147483647 w 745"/>
              <a:gd name="T29" fmla="*/ 2147483647 h 1802"/>
              <a:gd name="T30" fmla="*/ 2147483647 w 745"/>
              <a:gd name="T31" fmla="*/ 2147483647 h 1802"/>
              <a:gd name="T32" fmla="*/ 2147483647 w 745"/>
              <a:gd name="T33" fmla="*/ 2147483647 h 1802"/>
              <a:gd name="T34" fmla="*/ 2147483647 w 745"/>
              <a:gd name="T35" fmla="*/ 2147483647 h 1802"/>
              <a:gd name="T36" fmla="*/ 2147483647 w 745"/>
              <a:gd name="T37" fmla="*/ 2147483647 h 18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1802"/>
              <a:gd name="T59" fmla="*/ 745 w 745"/>
              <a:gd name="T60" fmla="*/ 1802 h 18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1802">
                <a:moveTo>
                  <a:pt x="0" y="1802"/>
                </a:moveTo>
                <a:cubicBezTo>
                  <a:pt x="35" y="1701"/>
                  <a:pt x="13" y="1576"/>
                  <a:pt x="107" y="1514"/>
                </a:cubicBezTo>
                <a:cubicBezTo>
                  <a:pt x="139" y="1467"/>
                  <a:pt x="169" y="1420"/>
                  <a:pt x="203" y="1375"/>
                </a:cubicBezTo>
                <a:cubicBezTo>
                  <a:pt x="230" y="1296"/>
                  <a:pt x="191" y="1395"/>
                  <a:pt x="246" y="1311"/>
                </a:cubicBezTo>
                <a:cubicBezTo>
                  <a:pt x="252" y="1302"/>
                  <a:pt x="250" y="1289"/>
                  <a:pt x="256" y="1279"/>
                </a:cubicBezTo>
                <a:cubicBezTo>
                  <a:pt x="273" y="1250"/>
                  <a:pt x="303" y="1223"/>
                  <a:pt x="331" y="1205"/>
                </a:cubicBezTo>
                <a:cubicBezTo>
                  <a:pt x="362" y="1115"/>
                  <a:pt x="319" y="1225"/>
                  <a:pt x="363" y="1151"/>
                </a:cubicBezTo>
                <a:cubicBezTo>
                  <a:pt x="396" y="1095"/>
                  <a:pt x="344" y="1139"/>
                  <a:pt x="406" y="1098"/>
                </a:cubicBezTo>
                <a:cubicBezTo>
                  <a:pt x="409" y="1087"/>
                  <a:pt x="410" y="1075"/>
                  <a:pt x="416" y="1066"/>
                </a:cubicBezTo>
                <a:cubicBezTo>
                  <a:pt x="428" y="1049"/>
                  <a:pt x="459" y="1023"/>
                  <a:pt x="459" y="1023"/>
                </a:cubicBezTo>
                <a:cubicBezTo>
                  <a:pt x="484" y="949"/>
                  <a:pt x="449" y="1031"/>
                  <a:pt x="502" y="970"/>
                </a:cubicBezTo>
                <a:cubicBezTo>
                  <a:pt x="519" y="951"/>
                  <a:pt x="544" y="906"/>
                  <a:pt x="544" y="906"/>
                </a:cubicBezTo>
                <a:cubicBezTo>
                  <a:pt x="570" y="753"/>
                  <a:pt x="565" y="789"/>
                  <a:pt x="555" y="554"/>
                </a:cubicBezTo>
                <a:cubicBezTo>
                  <a:pt x="562" y="363"/>
                  <a:pt x="539" y="158"/>
                  <a:pt x="715" y="42"/>
                </a:cubicBezTo>
                <a:cubicBezTo>
                  <a:pt x="722" y="31"/>
                  <a:pt x="745" y="19"/>
                  <a:pt x="736" y="10"/>
                </a:cubicBezTo>
                <a:cubicBezTo>
                  <a:pt x="726" y="0"/>
                  <a:pt x="708" y="18"/>
                  <a:pt x="694" y="21"/>
                </a:cubicBezTo>
                <a:cubicBezTo>
                  <a:pt x="676" y="25"/>
                  <a:pt x="658" y="28"/>
                  <a:pt x="640" y="31"/>
                </a:cubicBezTo>
                <a:cubicBezTo>
                  <a:pt x="637" y="45"/>
                  <a:pt x="634" y="60"/>
                  <a:pt x="630" y="74"/>
                </a:cubicBezTo>
                <a:cubicBezTo>
                  <a:pt x="627" y="85"/>
                  <a:pt x="619" y="106"/>
                  <a:pt x="619" y="10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48" name="Freeform 8"/>
          <p:cNvSpPr>
            <a:spLocks/>
          </p:cNvSpPr>
          <p:nvPr/>
        </p:nvSpPr>
        <p:spPr bwMode="auto">
          <a:xfrm>
            <a:off x="3465513" y="1912938"/>
            <a:ext cx="854075" cy="2557462"/>
          </a:xfrm>
          <a:custGeom>
            <a:avLst/>
            <a:gdLst>
              <a:gd name="T0" fmla="*/ 2147483647 w 538"/>
              <a:gd name="T1" fmla="*/ 2147483647 h 1611"/>
              <a:gd name="T2" fmla="*/ 2147483647 w 538"/>
              <a:gd name="T3" fmla="*/ 2147483647 h 1611"/>
              <a:gd name="T4" fmla="*/ 2147483647 w 538"/>
              <a:gd name="T5" fmla="*/ 2147483647 h 1611"/>
              <a:gd name="T6" fmla="*/ 2147483647 w 538"/>
              <a:gd name="T7" fmla="*/ 2147483647 h 1611"/>
              <a:gd name="T8" fmla="*/ 2147483647 w 538"/>
              <a:gd name="T9" fmla="*/ 2147483647 h 1611"/>
              <a:gd name="T10" fmla="*/ 2147483647 w 538"/>
              <a:gd name="T11" fmla="*/ 2147483647 h 1611"/>
              <a:gd name="T12" fmla="*/ 2147483647 w 538"/>
              <a:gd name="T13" fmla="*/ 2147483647 h 1611"/>
              <a:gd name="T14" fmla="*/ 2147483647 w 538"/>
              <a:gd name="T15" fmla="*/ 2147483647 h 1611"/>
              <a:gd name="T16" fmla="*/ 2147483647 w 538"/>
              <a:gd name="T17" fmla="*/ 2147483647 h 1611"/>
              <a:gd name="T18" fmla="*/ 2147483647 w 538"/>
              <a:gd name="T19" fmla="*/ 2147483647 h 1611"/>
              <a:gd name="T20" fmla="*/ 2147483647 w 538"/>
              <a:gd name="T21" fmla="*/ 2147483647 h 1611"/>
              <a:gd name="T22" fmla="*/ 2147483647 w 538"/>
              <a:gd name="T23" fmla="*/ 2147483647 h 1611"/>
              <a:gd name="T24" fmla="*/ 2147483647 w 538"/>
              <a:gd name="T25" fmla="*/ 2147483647 h 1611"/>
              <a:gd name="T26" fmla="*/ 2147483647 w 538"/>
              <a:gd name="T27" fmla="*/ 2147483647 h 1611"/>
              <a:gd name="T28" fmla="*/ 2147483647 w 538"/>
              <a:gd name="T29" fmla="*/ 0 h 16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8"/>
              <a:gd name="T46" fmla="*/ 0 h 1611"/>
              <a:gd name="T47" fmla="*/ 538 w 538"/>
              <a:gd name="T48" fmla="*/ 1611 h 16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8" h="1611">
                <a:moveTo>
                  <a:pt x="526" y="1611"/>
                </a:moveTo>
                <a:cubicBezTo>
                  <a:pt x="522" y="1550"/>
                  <a:pt x="538" y="1481"/>
                  <a:pt x="505" y="1430"/>
                </a:cubicBezTo>
                <a:cubicBezTo>
                  <a:pt x="494" y="1413"/>
                  <a:pt x="473" y="1404"/>
                  <a:pt x="462" y="1387"/>
                </a:cubicBezTo>
                <a:cubicBezTo>
                  <a:pt x="426" y="1333"/>
                  <a:pt x="399" y="1294"/>
                  <a:pt x="345" y="1259"/>
                </a:cubicBezTo>
                <a:cubicBezTo>
                  <a:pt x="338" y="1248"/>
                  <a:pt x="329" y="1239"/>
                  <a:pt x="324" y="1227"/>
                </a:cubicBezTo>
                <a:cubicBezTo>
                  <a:pt x="318" y="1213"/>
                  <a:pt x="320" y="1197"/>
                  <a:pt x="313" y="1184"/>
                </a:cubicBezTo>
                <a:cubicBezTo>
                  <a:pt x="296" y="1154"/>
                  <a:pt x="260" y="1120"/>
                  <a:pt x="228" y="1110"/>
                </a:cubicBezTo>
                <a:cubicBezTo>
                  <a:pt x="195" y="1077"/>
                  <a:pt x="176" y="1035"/>
                  <a:pt x="142" y="1003"/>
                </a:cubicBezTo>
                <a:cubicBezTo>
                  <a:pt x="124" y="957"/>
                  <a:pt x="106" y="916"/>
                  <a:pt x="78" y="875"/>
                </a:cubicBezTo>
                <a:cubicBezTo>
                  <a:pt x="63" y="828"/>
                  <a:pt x="37" y="780"/>
                  <a:pt x="14" y="736"/>
                </a:cubicBezTo>
                <a:cubicBezTo>
                  <a:pt x="5" y="626"/>
                  <a:pt x="0" y="525"/>
                  <a:pt x="25" y="416"/>
                </a:cubicBezTo>
                <a:cubicBezTo>
                  <a:pt x="45" y="329"/>
                  <a:pt x="25" y="395"/>
                  <a:pt x="57" y="299"/>
                </a:cubicBezTo>
                <a:cubicBezTo>
                  <a:pt x="61" y="288"/>
                  <a:pt x="68" y="267"/>
                  <a:pt x="68" y="267"/>
                </a:cubicBezTo>
                <a:cubicBezTo>
                  <a:pt x="64" y="214"/>
                  <a:pt x="61" y="160"/>
                  <a:pt x="57" y="107"/>
                </a:cubicBezTo>
                <a:cubicBezTo>
                  <a:pt x="54" y="71"/>
                  <a:pt x="46" y="0"/>
                  <a:pt x="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49" name="Freeform 9"/>
          <p:cNvSpPr>
            <a:spLocks/>
          </p:cNvSpPr>
          <p:nvPr/>
        </p:nvSpPr>
        <p:spPr bwMode="auto">
          <a:xfrm>
            <a:off x="2362200" y="1219200"/>
            <a:ext cx="4284663" cy="490538"/>
          </a:xfrm>
          <a:custGeom>
            <a:avLst/>
            <a:gdLst>
              <a:gd name="T0" fmla="*/ 0 w 2699"/>
              <a:gd name="T1" fmla="*/ 2147483647 h 309"/>
              <a:gd name="T2" fmla="*/ 2147483647 w 2699"/>
              <a:gd name="T3" fmla="*/ 2147483647 h 309"/>
              <a:gd name="T4" fmla="*/ 2147483647 w 2699"/>
              <a:gd name="T5" fmla="*/ 2147483647 h 309"/>
              <a:gd name="T6" fmla="*/ 2147483647 w 2699"/>
              <a:gd name="T7" fmla="*/ 2147483647 h 309"/>
              <a:gd name="T8" fmla="*/ 2147483647 w 2699"/>
              <a:gd name="T9" fmla="*/ 2147483647 h 309"/>
              <a:gd name="T10" fmla="*/ 2147483647 w 2699"/>
              <a:gd name="T11" fmla="*/ 2147483647 h 309"/>
              <a:gd name="T12" fmla="*/ 2147483647 w 2699"/>
              <a:gd name="T13" fmla="*/ 2147483647 h 309"/>
              <a:gd name="T14" fmla="*/ 2147483647 w 2699"/>
              <a:gd name="T15" fmla="*/ 2147483647 h 309"/>
              <a:gd name="T16" fmla="*/ 2147483647 w 2699"/>
              <a:gd name="T17" fmla="*/ 2147483647 h 309"/>
              <a:gd name="T18" fmla="*/ 2147483647 w 2699"/>
              <a:gd name="T19" fmla="*/ 2147483647 h 309"/>
              <a:gd name="T20" fmla="*/ 2147483647 w 2699"/>
              <a:gd name="T21" fmla="*/ 2147483647 h 309"/>
              <a:gd name="T22" fmla="*/ 2147483647 w 2699"/>
              <a:gd name="T23" fmla="*/ 2147483647 h 309"/>
              <a:gd name="T24" fmla="*/ 2147483647 w 2699"/>
              <a:gd name="T25" fmla="*/ 2147483647 h 309"/>
              <a:gd name="T26" fmla="*/ 2147483647 w 2699"/>
              <a:gd name="T27" fmla="*/ 0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9"/>
              <a:gd name="T43" fmla="*/ 0 h 309"/>
              <a:gd name="T44" fmla="*/ 2699 w 2699"/>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9" h="309">
                <a:moveTo>
                  <a:pt x="0" y="10"/>
                </a:moveTo>
                <a:cubicBezTo>
                  <a:pt x="62" y="31"/>
                  <a:pt x="127" y="32"/>
                  <a:pt x="192" y="42"/>
                </a:cubicBezTo>
                <a:cubicBezTo>
                  <a:pt x="232" y="48"/>
                  <a:pt x="269" y="68"/>
                  <a:pt x="309" y="74"/>
                </a:cubicBezTo>
                <a:cubicBezTo>
                  <a:pt x="441" y="93"/>
                  <a:pt x="359" y="83"/>
                  <a:pt x="555" y="96"/>
                </a:cubicBezTo>
                <a:cubicBezTo>
                  <a:pt x="613" y="115"/>
                  <a:pt x="654" y="139"/>
                  <a:pt x="715" y="149"/>
                </a:cubicBezTo>
                <a:cubicBezTo>
                  <a:pt x="817" y="251"/>
                  <a:pt x="686" y="130"/>
                  <a:pt x="779" y="192"/>
                </a:cubicBezTo>
                <a:cubicBezTo>
                  <a:pt x="828" y="225"/>
                  <a:pt x="791" y="222"/>
                  <a:pt x="843" y="245"/>
                </a:cubicBezTo>
                <a:cubicBezTo>
                  <a:pt x="930" y="283"/>
                  <a:pt x="1027" y="297"/>
                  <a:pt x="1120" y="309"/>
                </a:cubicBezTo>
                <a:cubicBezTo>
                  <a:pt x="1261" y="293"/>
                  <a:pt x="1404" y="305"/>
                  <a:pt x="1547" y="298"/>
                </a:cubicBezTo>
                <a:cubicBezTo>
                  <a:pt x="1660" y="224"/>
                  <a:pt x="1804" y="228"/>
                  <a:pt x="1931" y="202"/>
                </a:cubicBezTo>
                <a:cubicBezTo>
                  <a:pt x="2004" y="154"/>
                  <a:pt x="2103" y="153"/>
                  <a:pt x="2187" y="128"/>
                </a:cubicBezTo>
                <a:cubicBezTo>
                  <a:pt x="2252" y="109"/>
                  <a:pt x="2322" y="75"/>
                  <a:pt x="2389" y="64"/>
                </a:cubicBezTo>
                <a:cubicBezTo>
                  <a:pt x="2436" y="56"/>
                  <a:pt x="2454" y="55"/>
                  <a:pt x="2496" y="42"/>
                </a:cubicBezTo>
                <a:cubicBezTo>
                  <a:pt x="2565" y="22"/>
                  <a:pt x="2626" y="0"/>
                  <a:pt x="2699"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0" name="Freeform 10"/>
          <p:cNvSpPr>
            <a:spLocks/>
          </p:cNvSpPr>
          <p:nvPr/>
        </p:nvSpPr>
        <p:spPr bwMode="auto">
          <a:xfrm>
            <a:off x="2659063" y="1231900"/>
            <a:ext cx="3352800" cy="223838"/>
          </a:xfrm>
          <a:custGeom>
            <a:avLst/>
            <a:gdLst>
              <a:gd name="T0" fmla="*/ 0 w 2112"/>
              <a:gd name="T1" fmla="*/ 2147483647 h 141"/>
              <a:gd name="T2" fmla="*/ 2147483647 w 2112"/>
              <a:gd name="T3" fmla="*/ 2147483647 h 141"/>
              <a:gd name="T4" fmla="*/ 2147483647 w 2112"/>
              <a:gd name="T5" fmla="*/ 2147483647 h 141"/>
              <a:gd name="T6" fmla="*/ 2147483647 w 2112"/>
              <a:gd name="T7" fmla="*/ 2147483647 h 141"/>
              <a:gd name="T8" fmla="*/ 2147483647 w 2112"/>
              <a:gd name="T9" fmla="*/ 2147483647 h 141"/>
              <a:gd name="T10" fmla="*/ 2147483647 w 2112"/>
              <a:gd name="T11" fmla="*/ 2147483647 h 141"/>
              <a:gd name="T12" fmla="*/ 0 60000 65536"/>
              <a:gd name="T13" fmla="*/ 0 60000 65536"/>
              <a:gd name="T14" fmla="*/ 0 60000 65536"/>
              <a:gd name="T15" fmla="*/ 0 60000 65536"/>
              <a:gd name="T16" fmla="*/ 0 60000 65536"/>
              <a:gd name="T17" fmla="*/ 0 60000 65536"/>
              <a:gd name="T18" fmla="*/ 0 w 2112"/>
              <a:gd name="T19" fmla="*/ 0 h 141"/>
              <a:gd name="T20" fmla="*/ 2112 w 21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12" h="141">
                <a:moveTo>
                  <a:pt x="0" y="35"/>
                </a:moveTo>
                <a:cubicBezTo>
                  <a:pt x="352" y="46"/>
                  <a:pt x="489" y="0"/>
                  <a:pt x="736" y="77"/>
                </a:cubicBezTo>
                <a:cubicBezTo>
                  <a:pt x="773" y="115"/>
                  <a:pt x="747" y="96"/>
                  <a:pt x="821" y="120"/>
                </a:cubicBezTo>
                <a:cubicBezTo>
                  <a:pt x="849" y="129"/>
                  <a:pt x="906" y="141"/>
                  <a:pt x="906" y="141"/>
                </a:cubicBezTo>
                <a:cubicBezTo>
                  <a:pt x="1241" y="134"/>
                  <a:pt x="1574" y="120"/>
                  <a:pt x="1909" y="109"/>
                </a:cubicBezTo>
                <a:cubicBezTo>
                  <a:pt x="2017" y="74"/>
                  <a:pt x="1951" y="88"/>
                  <a:pt x="2112" y="8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1" name="Freeform 11"/>
          <p:cNvSpPr>
            <a:spLocks/>
          </p:cNvSpPr>
          <p:nvPr/>
        </p:nvSpPr>
        <p:spPr bwMode="auto">
          <a:xfrm>
            <a:off x="647700" y="1101725"/>
            <a:ext cx="1689100" cy="1641475"/>
          </a:xfrm>
          <a:custGeom>
            <a:avLst/>
            <a:gdLst>
              <a:gd name="T0" fmla="*/ 2147483647 w 1064"/>
              <a:gd name="T1" fmla="*/ 2147483647 h 1034"/>
              <a:gd name="T2" fmla="*/ 2147483647 w 1064"/>
              <a:gd name="T3" fmla="*/ 2147483647 h 1034"/>
              <a:gd name="T4" fmla="*/ 2147483647 w 1064"/>
              <a:gd name="T5" fmla="*/ 2147483647 h 1034"/>
              <a:gd name="T6" fmla="*/ 2147483647 w 1064"/>
              <a:gd name="T7" fmla="*/ 2147483647 h 1034"/>
              <a:gd name="T8" fmla="*/ 2147483647 w 1064"/>
              <a:gd name="T9" fmla="*/ 2147483647 h 1034"/>
              <a:gd name="T10" fmla="*/ 2147483647 w 1064"/>
              <a:gd name="T11" fmla="*/ 2147483647 h 1034"/>
              <a:gd name="T12" fmla="*/ 2147483647 w 1064"/>
              <a:gd name="T13" fmla="*/ 2147483647 h 1034"/>
              <a:gd name="T14" fmla="*/ 2147483647 w 1064"/>
              <a:gd name="T15" fmla="*/ 2147483647 h 1034"/>
              <a:gd name="T16" fmla="*/ 2147483647 w 1064"/>
              <a:gd name="T17" fmla="*/ 2147483647 h 1034"/>
              <a:gd name="T18" fmla="*/ 2147483647 w 1064"/>
              <a:gd name="T19" fmla="*/ 2147483647 h 1034"/>
              <a:gd name="T20" fmla="*/ 2147483647 w 1064"/>
              <a:gd name="T21" fmla="*/ 2147483647 h 1034"/>
              <a:gd name="T22" fmla="*/ 2147483647 w 1064"/>
              <a:gd name="T23" fmla="*/ 2147483647 h 10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4"/>
              <a:gd name="T37" fmla="*/ 0 h 1034"/>
              <a:gd name="T38" fmla="*/ 1064 w 1064"/>
              <a:gd name="T39" fmla="*/ 1034 h 10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4" h="1034">
                <a:moveTo>
                  <a:pt x="1064" y="85"/>
                </a:moveTo>
                <a:cubicBezTo>
                  <a:pt x="817" y="0"/>
                  <a:pt x="540" y="48"/>
                  <a:pt x="285" y="95"/>
                </a:cubicBezTo>
                <a:cubicBezTo>
                  <a:pt x="210" y="174"/>
                  <a:pt x="330" y="52"/>
                  <a:pt x="232" y="138"/>
                </a:cubicBezTo>
                <a:cubicBezTo>
                  <a:pt x="198" y="168"/>
                  <a:pt x="168" y="202"/>
                  <a:pt x="136" y="234"/>
                </a:cubicBezTo>
                <a:cubicBezTo>
                  <a:pt x="127" y="243"/>
                  <a:pt x="114" y="247"/>
                  <a:pt x="104" y="255"/>
                </a:cubicBezTo>
                <a:cubicBezTo>
                  <a:pt x="89" y="268"/>
                  <a:pt x="61" y="298"/>
                  <a:pt x="61" y="298"/>
                </a:cubicBezTo>
                <a:cubicBezTo>
                  <a:pt x="48" y="324"/>
                  <a:pt x="20" y="344"/>
                  <a:pt x="19" y="373"/>
                </a:cubicBezTo>
                <a:cubicBezTo>
                  <a:pt x="14" y="480"/>
                  <a:pt x="0" y="589"/>
                  <a:pt x="93" y="650"/>
                </a:cubicBezTo>
                <a:cubicBezTo>
                  <a:pt x="128" y="701"/>
                  <a:pt x="142" y="677"/>
                  <a:pt x="179" y="725"/>
                </a:cubicBezTo>
                <a:cubicBezTo>
                  <a:pt x="258" y="827"/>
                  <a:pt x="190" y="759"/>
                  <a:pt x="243" y="810"/>
                </a:cubicBezTo>
                <a:cubicBezTo>
                  <a:pt x="255" y="845"/>
                  <a:pt x="258" y="884"/>
                  <a:pt x="275" y="917"/>
                </a:cubicBezTo>
                <a:cubicBezTo>
                  <a:pt x="326" y="1020"/>
                  <a:pt x="401" y="1034"/>
                  <a:pt x="509" y="103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2" name="Freeform 12"/>
          <p:cNvSpPr>
            <a:spLocks/>
          </p:cNvSpPr>
          <p:nvPr/>
        </p:nvSpPr>
        <p:spPr bwMode="auto">
          <a:xfrm>
            <a:off x="6553200" y="1150938"/>
            <a:ext cx="1998663" cy="1558925"/>
          </a:xfrm>
          <a:custGeom>
            <a:avLst/>
            <a:gdLst>
              <a:gd name="T0" fmla="*/ 0 w 1259"/>
              <a:gd name="T1" fmla="*/ 2147483647 h 982"/>
              <a:gd name="T2" fmla="*/ 2147483647 w 1259"/>
              <a:gd name="T3" fmla="*/ 2147483647 h 982"/>
              <a:gd name="T4" fmla="*/ 2147483647 w 1259"/>
              <a:gd name="T5" fmla="*/ 0 h 982"/>
              <a:gd name="T6" fmla="*/ 2147483647 w 1259"/>
              <a:gd name="T7" fmla="*/ 2147483647 h 982"/>
              <a:gd name="T8" fmla="*/ 2147483647 w 1259"/>
              <a:gd name="T9" fmla="*/ 2147483647 h 982"/>
              <a:gd name="T10" fmla="*/ 2147483647 w 1259"/>
              <a:gd name="T11" fmla="*/ 2147483647 h 982"/>
              <a:gd name="T12" fmla="*/ 2147483647 w 1259"/>
              <a:gd name="T13" fmla="*/ 2147483647 h 982"/>
              <a:gd name="T14" fmla="*/ 2147483647 w 1259"/>
              <a:gd name="T15" fmla="*/ 2147483647 h 982"/>
              <a:gd name="T16" fmla="*/ 2147483647 w 1259"/>
              <a:gd name="T17" fmla="*/ 2147483647 h 982"/>
              <a:gd name="T18" fmla="*/ 2147483647 w 1259"/>
              <a:gd name="T19" fmla="*/ 2147483647 h 982"/>
              <a:gd name="T20" fmla="*/ 2147483647 w 1259"/>
              <a:gd name="T21" fmla="*/ 2147483647 h 982"/>
              <a:gd name="T22" fmla="*/ 2147483647 w 1259"/>
              <a:gd name="T23" fmla="*/ 2147483647 h 982"/>
              <a:gd name="T24" fmla="*/ 2147483647 w 1259"/>
              <a:gd name="T25" fmla="*/ 2147483647 h 982"/>
              <a:gd name="T26" fmla="*/ 2147483647 w 1259"/>
              <a:gd name="T27" fmla="*/ 2147483647 h 982"/>
              <a:gd name="T28" fmla="*/ 2147483647 w 1259"/>
              <a:gd name="T29" fmla="*/ 2147483647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9"/>
              <a:gd name="T46" fmla="*/ 0 h 982"/>
              <a:gd name="T47" fmla="*/ 1259 w 1259"/>
              <a:gd name="T48" fmla="*/ 982 h 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9" h="982">
                <a:moveTo>
                  <a:pt x="0" y="43"/>
                </a:moveTo>
                <a:cubicBezTo>
                  <a:pt x="115" y="4"/>
                  <a:pt x="6" y="37"/>
                  <a:pt x="288" y="22"/>
                </a:cubicBezTo>
                <a:cubicBezTo>
                  <a:pt x="345" y="19"/>
                  <a:pt x="462" y="6"/>
                  <a:pt x="523" y="0"/>
                </a:cubicBezTo>
                <a:cubicBezTo>
                  <a:pt x="658" y="4"/>
                  <a:pt x="793" y="4"/>
                  <a:pt x="928" y="11"/>
                </a:cubicBezTo>
                <a:cubicBezTo>
                  <a:pt x="984" y="14"/>
                  <a:pt x="995" y="81"/>
                  <a:pt x="1045" y="96"/>
                </a:cubicBezTo>
                <a:cubicBezTo>
                  <a:pt x="1052" y="103"/>
                  <a:pt x="1058" y="113"/>
                  <a:pt x="1067" y="118"/>
                </a:cubicBezTo>
                <a:cubicBezTo>
                  <a:pt x="1077" y="124"/>
                  <a:pt x="1090" y="121"/>
                  <a:pt x="1099" y="128"/>
                </a:cubicBezTo>
                <a:cubicBezTo>
                  <a:pt x="1117" y="142"/>
                  <a:pt x="1125" y="166"/>
                  <a:pt x="1141" y="182"/>
                </a:cubicBezTo>
                <a:cubicBezTo>
                  <a:pt x="1165" y="252"/>
                  <a:pt x="1165" y="274"/>
                  <a:pt x="1227" y="320"/>
                </a:cubicBezTo>
                <a:cubicBezTo>
                  <a:pt x="1246" y="422"/>
                  <a:pt x="1259" y="433"/>
                  <a:pt x="1237" y="566"/>
                </a:cubicBezTo>
                <a:cubicBezTo>
                  <a:pt x="1229" y="612"/>
                  <a:pt x="1162" y="629"/>
                  <a:pt x="1131" y="662"/>
                </a:cubicBezTo>
                <a:cubicBezTo>
                  <a:pt x="1100" y="753"/>
                  <a:pt x="1106" y="704"/>
                  <a:pt x="1120" y="811"/>
                </a:cubicBezTo>
                <a:cubicBezTo>
                  <a:pt x="1102" y="882"/>
                  <a:pt x="1073" y="886"/>
                  <a:pt x="1013" y="907"/>
                </a:cubicBezTo>
                <a:cubicBezTo>
                  <a:pt x="983" y="937"/>
                  <a:pt x="954" y="952"/>
                  <a:pt x="917" y="971"/>
                </a:cubicBezTo>
                <a:cubicBezTo>
                  <a:pt x="907" y="976"/>
                  <a:pt x="885" y="982"/>
                  <a:pt x="885" y="982"/>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3" name="Freeform 13"/>
          <p:cNvSpPr>
            <a:spLocks/>
          </p:cNvSpPr>
          <p:nvPr/>
        </p:nvSpPr>
        <p:spPr bwMode="auto">
          <a:xfrm>
            <a:off x="879475" y="1371600"/>
            <a:ext cx="2597150" cy="728663"/>
          </a:xfrm>
          <a:custGeom>
            <a:avLst/>
            <a:gdLst>
              <a:gd name="T0" fmla="*/ 2147483647 w 1636"/>
              <a:gd name="T1" fmla="*/ 2147483647 h 459"/>
              <a:gd name="T2" fmla="*/ 2147483647 w 1636"/>
              <a:gd name="T3" fmla="*/ 2147483647 h 459"/>
              <a:gd name="T4" fmla="*/ 2147483647 w 1636"/>
              <a:gd name="T5" fmla="*/ 2147483647 h 459"/>
              <a:gd name="T6" fmla="*/ 2147483647 w 1636"/>
              <a:gd name="T7" fmla="*/ 2147483647 h 459"/>
              <a:gd name="T8" fmla="*/ 2147483647 w 1636"/>
              <a:gd name="T9" fmla="*/ 2147483647 h 459"/>
              <a:gd name="T10" fmla="*/ 2147483647 w 1636"/>
              <a:gd name="T11" fmla="*/ 2147483647 h 459"/>
              <a:gd name="T12" fmla="*/ 2147483647 w 1636"/>
              <a:gd name="T13" fmla="*/ 2147483647 h 459"/>
              <a:gd name="T14" fmla="*/ 2147483647 w 1636"/>
              <a:gd name="T15" fmla="*/ 2147483647 h 459"/>
              <a:gd name="T16" fmla="*/ 2147483647 w 1636"/>
              <a:gd name="T17" fmla="*/ 2147483647 h 459"/>
              <a:gd name="T18" fmla="*/ 2147483647 w 1636"/>
              <a:gd name="T19" fmla="*/ 0 h 459"/>
              <a:gd name="T20" fmla="*/ 2147483647 w 1636"/>
              <a:gd name="T21" fmla="*/ 2147483647 h 459"/>
              <a:gd name="T22" fmla="*/ 2147483647 w 1636"/>
              <a:gd name="T23" fmla="*/ 2147483647 h 459"/>
              <a:gd name="T24" fmla="*/ 2147483647 w 1636"/>
              <a:gd name="T25" fmla="*/ 2147483647 h 459"/>
              <a:gd name="T26" fmla="*/ 2147483647 w 1636"/>
              <a:gd name="T27" fmla="*/ 2147483647 h 459"/>
              <a:gd name="T28" fmla="*/ 2147483647 w 1636"/>
              <a:gd name="T29" fmla="*/ 2147483647 h 459"/>
              <a:gd name="T30" fmla="*/ 2147483647 w 1636"/>
              <a:gd name="T31" fmla="*/ 2147483647 h 459"/>
              <a:gd name="T32" fmla="*/ 2147483647 w 1636"/>
              <a:gd name="T33" fmla="*/ 2147483647 h 459"/>
              <a:gd name="T34" fmla="*/ 2147483647 w 1636"/>
              <a:gd name="T35" fmla="*/ 2147483647 h 459"/>
              <a:gd name="T36" fmla="*/ 2147483647 w 1636"/>
              <a:gd name="T37" fmla="*/ 2147483647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6"/>
              <a:gd name="T58" fmla="*/ 0 h 459"/>
              <a:gd name="T59" fmla="*/ 1636 w 1636"/>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6" h="459">
                <a:moveTo>
                  <a:pt x="1622" y="235"/>
                </a:moveTo>
                <a:cubicBezTo>
                  <a:pt x="1570" y="181"/>
                  <a:pt x="1636" y="243"/>
                  <a:pt x="1569" y="203"/>
                </a:cubicBezTo>
                <a:cubicBezTo>
                  <a:pt x="1560" y="198"/>
                  <a:pt x="1556" y="186"/>
                  <a:pt x="1547" y="181"/>
                </a:cubicBezTo>
                <a:cubicBezTo>
                  <a:pt x="1527" y="171"/>
                  <a:pt x="1505" y="166"/>
                  <a:pt x="1483" y="160"/>
                </a:cubicBezTo>
                <a:cubicBezTo>
                  <a:pt x="1469" y="156"/>
                  <a:pt x="1455" y="153"/>
                  <a:pt x="1441" y="149"/>
                </a:cubicBezTo>
                <a:cubicBezTo>
                  <a:pt x="1420" y="143"/>
                  <a:pt x="1377" y="128"/>
                  <a:pt x="1377" y="128"/>
                </a:cubicBezTo>
                <a:cubicBezTo>
                  <a:pt x="1284" y="39"/>
                  <a:pt x="1042" y="77"/>
                  <a:pt x="971" y="75"/>
                </a:cubicBezTo>
                <a:cubicBezTo>
                  <a:pt x="899" y="67"/>
                  <a:pt x="846" y="55"/>
                  <a:pt x="779" y="32"/>
                </a:cubicBezTo>
                <a:cubicBezTo>
                  <a:pt x="693" y="3"/>
                  <a:pt x="801" y="39"/>
                  <a:pt x="715" y="11"/>
                </a:cubicBezTo>
                <a:cubicBezTo>
                  <a:pt x="704" y="7"/>
                  <a:pt x="683" y="0"/>
                  <a:pt x="683" y="0"/>
                </a:cubicBezTo>
                <a:cubicBezTo>
                  <a:pt x="530" y="4"/>
                  <a:pt x="378" y="5"/>
                  <a:pt x="225" y="11"/>
                </a:cubicBezTo>
                <a:cubicBezTo>
                  <a:pt x="206" y="12"/>
                  <a:pt x="125" y="38"/>
                  <a:pt x="118" y="43"/>
                </a:cubicBezTo>
                <a:cubicBezTo>
                  <a:pt x="97" y="57"/>
                  <a:pt x="54" y="85"/>
                  <a:pt x="54" y="85"/>
                </a:cubicBezTo>
                <a:cubicBezTo>
                  <a:pt x="0" y="167"/>
                  <a:pt x="19" y="282"/>
                  <a:pt x="33" y="373"/>
                </a:cubicBezTo>
                <a:cubicBezTo>
                  <a:pt x="36" y="394"/>
                  <a:pt x="113" y="432"/>
                  <a:pt x="139" y="459"/>
                </a:cubicBezTo>
                <a:cubicBezTo>
                  <a:pt x="189" y="453"/>
                  <a:pt x="240" y="450"/>
                  <a:pt x="289" y="437"/>
                </a:cubicBezTo>
                <a:cubicBezTo>
                  <a:pt x="311" y="431"/>
                  <a:pt x="332" y="423"/>
                  <a:pt x="353" y="416"/>
                </a:cubicBezTo>
                <a:cubicBezTo>
                  <a:pt x="365" y="412"/>
                  <a:pt x="372" y="397"/>
                  <a:pt x="385" y="395"/>
                </a:cubicBezTo>
                <a:cubicBezTo>
                  <a:pt x="427" y="389"/>
                  <a:pt x="470" y="395"/>
                  <a:pt x="513" y="39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4" name="Freeform 14"/>
          <p:cNvSpPr>
            <a:spLocks/>
          </p:cNvSpPr>
          <p:nvPr/>
        </p:nvSpPr>
        <p:spPr bwMode="auto">
          <a:xfrm>
            <a:off x="5791200" y="1320800"/>
            <a:ext cx="2501900" cy="711200"/>
          </a:xfrm>
          <a:custGeom>
            <a:avLst/>
            <a:gdLst>
              <a:gd name="T0" fmla="*/ 0 w 1576"/>
              <a:gd name="T1" fmla="*/ 2147483647 h 448"/>
              <a:gd name="T2" fmla="*/ 2147483647 w 1576"/>
              <a:gd name="T3" fmla="*/ 2147483647 h 448"/>
              <a:gd name="T4" fmla="*/ 2147483647 w 1576"/>
              <a:gd name="T5" fmla="*/ 2147483647 h 448"/>
              <a:gd name="T6" fmla="*/ 2147483647 w 1576"/>
              <a:gd name="T7" fmla="*/ 2147483647 h 448"/>
              <a:gd name="T8" fmla="*/ 2147483647 w 1576"/>
              <a:gd name="T9" fmla="*/ 2147483647 h 448"/>
              <a:gd name="T10" fmla="*/ 2147483647 w 1576"/>
              <a:gd name="T11" fmla="*/ 2147483647 h 448"/>
              <a:gd name="T12" fmla="*/ 2147483647 w 1576"/>
              <a:gd name="T13" fmla="*/ 0 h 448"/>
              <a:gd name="T14" fmla="*/ 2147483647 w 1576"/>
              <a:gd name="T15" fmla="*/ 2147483647 h 448"/>
              <a:gd name="T16" fmla="*/ 2147483647 w 1576"/>
              <a:gd name="T17" fmla="*/ 2147483647 h 448"/>
              <a:gd name="T18" fmla="*/ 2147483647 w 1576"/>
              <a:gd name="T19" fmla="*/ 2147483647 h 448"/>
              <a:gd name="T20" fmla="*/ 2147483647 w 1576"/>
              <a:gd name="T21" fmla="*/ 2147483647 h 448"/>
              <a:gd name="T22" fmla="*/ 2147483647 w 1576"/>
              <a:gd name="T23" fmla="*/ 2147483647 h 448"/>
              <a:gd name="T24" fmla="*/ 2147483647 w 1576"/>
              <a:gd name="T25" fmla="*/ 2147483647 h 448"/>
              <a:gd name="T26" fmla="*/ 2147483647 w 1576"/>
              <a:gd name="T27" fmla="*/ 2147483647 h 448"/>
              <a:gd name="T28" fmla="*/ 2147483647 w 1576"/>
              <a:gd name="T29" fmla="*/ 2147483647 h 448"/>
              <a:gd name="T30" fmla="*/ 2147483647 w 1576"/>
              <a:gd name="T31" fmla="*/ 2147483647 h 448"/>
              <a:gd name="T32" fmla="*/ 2147483647 w 1576"/>
              <a:gd name="T33" fmla="*/ 2147483647 h 448"/>
              <a:gd name="T34" fmla="*/ 2147483647 w 1576"/>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6"/>
              <a:gd name="T55" fmla="*/ 0 h 448"/>
              <a:gd name="T56" fmla="*/ 1576 w 1576"/>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6" h="448">
                <a:moveTo>
                  <a:pt x="0" y="203"/>
                </a:moveTo>
                <a:cubicBezTo>
                  <a:pt x="21" y="196"/>
                  <a:pt x="43" y="188"/>
                  <a:pt x="64" y="181"/>
                </a:cubicBezTo>
                <a:cubicBezTo>
                  <a:pt x="75" y="177"/>
                  <a:pt x="96" y="171"/>
                  <a:pt x="96" y="171"/>
                </a:cubicBezTo>
                <a:cubicBezTo>
                  <a:pt x="135" y="130"/>
                  <a:pt x="192" y="133"/>
                  <a:pt x="245" y="117"/>
                </a:cubicBezTo>
                <a:cubicBezTo>
                  <a:pt x="303" y="99"/>
                  <a:pt x="347" y="73"/>
                  <a:pt x="405" y="53"/>
                </a:cubicBezTo>
                <a:cubicBezTo>
                  <a:pt x="462" y="33"/>
                  <a:pt x="526" y="46"/>
                  <a:pt x="587" y="43"/>
                </a:cubicBezTo>
                <a:cubicBezTo>
                  <a:pt x="770" y="11"/>
                  <a:pt x="744" y="10"/>
                  <a:pt x="1003" y="0"/>
                </a:cubicBezTo>
                <a:cubicBezTo>
                  <a:pt x="1117" y="4"/>
                  <a:pt x="1230" y="5"/>
                  <a:pt x="1344" y="11"/>
                </a:cubicBezTo>
                <a:cubicBezTo>
                  <a:pt x="1372" y="12"/>
                  <a:pt x="1403" y="10"/>
                  <a:pt x="1429" y="21"/>
                </a:cubicBezTo>
                <a:cubicBezTo>
                  <a:pt x="1439" y="26"/>
                  <a:pt x="1432" y="45"/>
                  <a:pt x="1440" y="53"/>
                </a:cubicBezTo>
                <a:cubicBezTo>
                  <a:pt x="1448" y="61"/>
                  <a:pt x="1461" y="60"/>
                  <a:pt x="1472" y="64"/>
                </a:cubicBezTo>
                <a:cubicBezTo>
                  <a:pt x="1504" y="96"/>
                  <a:pt x="1512" y="123"/>
                  <a:pt x="1536" y="160"/>
                </a:cubicBezTo>
                <a:cubicBezTo>
                  <a:pt x="1540" y="210"/>
                  <a:pt x="1538" y="260"/>
                  <a:pt x="1547" y="309"/>
                </a:cubicBezTo>
                <a:cubicBezTo>
                  <a:pt x="1549" y="319"/>
                  <a:pt x="1567" y="321"/>
                  <a:pt x="1568" y="331"/>
                </a:cubicBezTo>
                <a:cubicBezTo>
                  <a:pt x="1576" y="404"/>
                  <a:pt x="1538" y="413"/>
                  <a:pt x="1483" y="427"/>
                </a:cubicBezTo>
                <a:cubicBezTo>
                  <a:pt x="1383" y="417"/>
                  <a:pt x="1283" y="410"/>
                  <a:pt x="1184" y="395"/>
                </a:cubicBezTo>
                <a:cubicBezTo>
                  <a:pt x="1121" y="373"/>
                  <a:pt x="1055" y="385"/>
                  <a:pt x="992" y="405"/>
                </a:cubicBezTo>
                <a:cubicBezTo>
                  <a:pt x="971" y="419"/>
                  <a:pt x="928" y="448"/>
                  <a:pt x="928" y="44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5" name="Freeform 15"/>
          <p:cNvSpPr>
            <a:spLocks/>
          </p:cNvSpPr>
          <p:nvPr/>
        </p:nvSpPr>
        <p:spPr bwMode="auto">
          <a:xfrm>
            <a:off x="4557713" y="4284663"/>
            <a:ext cx="708025" cy="795337"/>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6" name="Freeform 16"/>
          <p:cNvSpPr>
            <a:spLocks/>
          </p:cNvSpPr>
          <p:nvPr/>
        </p:nvSpPr>
        <p:spPr bwMode="auto">
          <a:xfrm flipH="1">
            <a:off x="3657600" y="4191000"/>
            <a:ext cx="747713" cy="795338"/>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7" name="Freeform 17"/>
          <p:cNvSpPr>
            <a:spLocks/>
          </p:cNvSpPr>
          <p:nvPr/>
        </p:nvSpPr>
        <p:spPr bwMode="auto">
          <a:xfrm>
            <a:off x="5181600" y="4246563"/>
            <a:ext cx="358775" cy="2324100"/>
          </a:xfrm>
          <a:custGeom>
            <a:avLst/>
            <a:gdLst>
              <a:gd name="T0" fmla="*/ 2147483647 w 226"/>
              <a:gd name="T1" fmla="*/ 2147483647 h 1464"/>
              <a:gd name="T2" fmla="*/ 2147483647 w 226"/>
              <a:gd name="T3" fmla="*/ 2147483647 h 1464"/>
              <a:gd name="T4" fmla="*/ 2147483647 w 226"/>
              <a:gd name="T5" fmla="*/ 2147483647 h 1464"/>
              <a:gd name="T6" fmla="*/ 2147483647 w 226"/>
              <a:gd name="T7" fmla="*/ 2147483647 h 1464"/>
              <a:gd name="T8" fmla="*/ 2147483647 w 226"/>
              <a:gd name="T9" fmla="*/ 2147483647 h 1464"/>
              <a:gd name="T10" fmla="*/ 2147483647 w 226"/>
              <a:gd name="T11" fmla="*/ 2147483647 h 1464"/>
              <a:gd name="T12" fmla="*/ 2147483647 w 226"/>
              <a:gd name="T13" fmla="*/ 2147483647 h 1464"/>
              <a:gd name="T14" fmla="*/ 2147483647 w 226"/>
              <a:gd name="T15" fmla="*/ 2147483647 h 1464"/>
              <a:gd name="T16" fmla="*/ 2147483647 w 226"/>
              <a:gd name="T17" fmla="*/ 2147483647 h 1464"/>
              <a:gd name="T18" fmla="*/ 2147483647 w 226"/>
              <a:gd name="T19" fmla="*/ 2147483647 h 1464"/>
              <a:gd name="T20" fmla="*/ 2147483647 w 226"/>
              <a:gd name="T21" fmla="*/ 2147483647 h 1464"/>
              <a:gd name="T22" fmla="*/ 2147483647 w 226"/>
              <a:gd name="T23" fmla="*/ 2147483647 h 1464"/>
              <a:gd name="T24" fmla="*/ 2147483647 w 226"/>
              <a:gd name="T25" fmla="*/ 2147483647 h 1464"/>
              <a:gd name="T26" fmla="*/ 0 w 226"/>
              <a:gd name="T27" fmla="*/ 2147483647 h 1464"/>
              <a:gd name="T28" fmla="*/ 2147483647 w 226"/>
              <a:gd name="T29" fmla="*/ 2147483647 h 1464"/>
              <a:gd name="T30" fmla="*/ 2147483647 w 226"/>
              <a:gd name="T31" fmla="*/ 2147483647 h 1464"/>
              <a:gd name="T32" fmla="*/ 2147483647 w 226"/>
              <a:gd name="T33" fmla="*/ 2147483647 h 1464"/>
              <a:gd name="T34" fmla="*/ 2147483647 w 226"/>
              <a:gd name="T35" fmla="*/ 2147483647 h 1464"/>
              <a:gd name="T36" fmla="*/ 2147483647 w 226"/>
              <a:gd name="T37" fmla="*/ 2147483647 h 1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1464"/>
              <a:gd name="T59" fmla="*/ 226 w 226"/>
              <a:gd name="T60" fmla="*/ 1464 h 1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1464">
                <a:moveTo>
                  <a:pt x="21" y="34"/>
                </a:moveTo>
                <a:cubicBezTo>
                  <a:pt x="32" y="31"/>
                  <a:pt x="43" y="30"/>
                  <a:pt x="53" y="24"/>
                </a:cubicBezTo>
                <a:cubicBezTo>
                  <a:pt x="62" y="19"/>
                  <a:pt x="65" y="4"/>
                  <a:pt x="75" y="2"/>
                </a:cubicBezTo>
                <a:cubicBezTo>
                  <a:pt x="89" y="0"/>
                  <a:pt x="166" y="32"/>
                  <a:pt x="171" y="34"/>
                </a:cubicBezTo>
                <a:cubicBezTo>
                  <a:pt x="226" y="92"/>
                  <a:pt x="217" y="212"/>
                  <a:pt x="160" y="269"/>
                </a:cubicBezTo>
                <a:cubicBezTo>
                  <a:pt x="151" y="278"/>
                  <a:pt x="138" y="282"/>
                  <a:pt x="128" y="290"/>
                </a:cubicBezTo>
                <a:cubicBezTo>
                  <a:pt x="120" y="296"/>
                  <a:pt x="114" y="305"/>
                  <a:pt x="107" y="312"/>
                </a:cubicBezTo>
                <a:cubicBezTo>
                  <a:pt x="120" y="425"/>
                  <a:pt x="107" y="366"/>
                  <a:pt x="139" y="461"/>
                </a:cubicBezTo>
                <a:cubicBezTo>
                  <a:pt x="146" y="482"/>
                  <a:pt x="160" y="525"/>
                  <a:pt x="160" y="525"/>
                </a:cubicBezTo>
                <a:cubicBezTo>
                  <a:pt x="137" y="591"/>
                  <a:pt x="58" y="615"/>
                  <a:pt x="11" y="664"/>
                </a:cubicBezTo>
                <a:cubicBezTo>
                  <a:pt x="14" y="682"/>
                  <a:pt x="29" y="772"/>
                  <a:pt x="43" y="781"/>
                </a:cubicBezTo>
                <a:cubicBezTo>
                  <a:pt x="83" y="808"/>
                  <a:pt x="66" y="793"/>
                  <a:pt x="96" y="824"/>
                </a:cubicBezTo>
                <a:cubicBezTo>
                  <a:pt x="92" y="874"/>
                  <a:pt x="97" y="925"/>
                  <a:pt x="85" y="973"/>
                </a:cubicBezTo>
                <a:cubicBezTo>
                  <a:pt x="84" y="978"/>
                  <a:pt x="15" y="1027"/>
                  <a:pt x="0" y="1037"/>
                </a:cubicBezTo>
                <a:cubicBezTo>
                  <a:pt x="8" y="1093"/>
                  <a:pt x="4" y="1128"/>
                  <a:pt x="43" y="1165"/>
                </a:cubicBezTo>
                <a:cubicBezTo>
                  <a:pt x="61" y="1221"/>
                  <a:pt x="66" y="1282"/>
                  <a:pt x="21" y="1325"/>
                </a:cubicBezTo>
                <a:cubicBezTo>
                  <a:pt x="25" y="1357"/>
                  <a:pt x="24" y="1390"/>
                  <a:pt x="32" y="1421"/>
                </a:cubicBezTo>
                <a:cubicBezTo>
                  <a:pt x="35" y="1433"/>
                  <a:pt x="43" y="1445"/>
                  <a:pt x="53" y="1453"/>
                </a:cubicBezTo>
                <a:cubicBezTo>
                  <a:pt x="62" y="1460"/>
                  <a:pt x="85" y="1464"/>
                  <a:pt x="85" y="146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8" name="Freeform 18"/>
          <p:cNvSpPr>
            <a:spLocks/>
          </p:cNvSpPr>
          <p:nvPr/>
        </p:nvSpPr>
        <p:spPr bwMode="auto">
          <a:xfrm>
            <a:off x="3421063" y="4216400"/>
            <a:ext cx="269875" cy="2420938"/>
          </a:xfrm>
          <a:custGeom>
            <a:avLst/>
            <a:gdLst>
              <a:gd name="T0" fmla="*/ 2147483647 w 170"/>
              <a:gd name="T1" fmla="*/ 0 h 1525"/>
              <a:gd name="T2" fmla="*/ 2147483647 w 170"/>
              <a:gd name="T3" fmla="*/ 2147483647 h 1525"/>
              <a:gd name="T4" fmla="*/ 0 w 170"/>
              <a:gd name="T5" fmla="*/ 2147483647 h 1525"/>
              <a:gd name="T6" fmla="*/ 2147483647 w 170"/>
              <a:gd name="T7" fmla="*/ 2147483647 h 1525"/>
              <a:gd name="T8" fmla="*/ 2147483647 w 170"/>
              <a:gd name="T9" fmla="*/ 2147483647 h 1525"/>
              <a:gd name="T10" fmla="*/ 2147483647 w 170"/>
              <a:gd name="T11" fmla="*/ 2147483647 h 1525"/>
              <a:gd name="T12" fmla="*/ 2147483647 w 170"/>
              <a:gd name="T13" fmla="*/ 2147483647 h 1525"/>
              <a:gd name="T14" fmla="*/ 2147483647 w 170"/>
              <a:gd name="T15" fmla="*/ 2147483647 h 1525"/>
              <a:gd name="T16" fmla="*/ 2147483647 w 170"/>
              <a:gd name="T17" fmla="*/ 2147483647 h 1525"/>
              <a:gd name="T18" fmla="*/ 2147483647 w 170"/>
              <a:gd name="T19" fmla="*/ 2147483647 h 1525"/>
              <a:gd name="T20" fmla="*/ 2147483647 w 170"/>
              <a:gd name="T21" fmla="*/ 2147483647 h 1525"/>
              <a:gd name="T22" fmla="*/ 2147483647 w 170"/>
              <a:gd name="T23" fmla="*/ 2147483647 h 1525"/>
              <a:gd name="T24" fmla="*/ 2147483647 w 170"/>
              <a:gd name="T25" fmla="*/ 2147483647 h 1525"/>
              <a:gd name="T26" fmla="*/ 2147483647 w 170"/>
              <a:gd name="T27" fmla="*/ 2147483647 h 1525"/>
              <a:gd name="T28" fmla="*/ 2147483647 w 170"/>
              <a:gd name="T29" fmla="*/ 2147483647 h 1525"/>
              <a:gd name="T30" fmla="*/ 2147483647 w 170"/>
              <a:gd name="T31" fmla="*/ 2147483647 h 1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1525"/>
              <a:gd name="T50" fmla="*/ 170 w 170"/>
              <a:gd name="T51" fmla="*/ 1525 h 15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1525">
                <a:moveTo>
                  <a:pt x="149" y="0"/>
                </a:moveTo>
                <a:cubicBezTo>
                  <a:pt x="90" y="12"/>
                  <a:pt x="54" y="22"/>
                  <a:pt x="10" y="64"/>
                </a:cubicBezTo>
                <a:cubicBezTo>
                  <a:pt x="7" y="75"/>
                  <a:pt x="0" y="85"/>
                  <a:pt x="0" y="96"/>
                </a:cubicBezTo>
                <a:cubicBezTo>
                  <a:pt x="0" y="132"/>
                  <a:pt x="1" y="168"/>
                  <a:pt x="10" y="203"/>
                </a:cubicBezTo>
                <a:cubicBezTo>
                  <a:pt x="15" y="225"/>
                  <a:pt x="69" y="250"/>
                  <a:pt x="85" y="267"/>
                </a:cubicBezTo>
                <a:cubicBezTo>
                  <a:pt x="97" y="337"/>
                  <a:pt x="105" y="347"/>
                  <a:pt x="85" y="427"/>
                </a:cubicBezTo>
                <a:cubicBezTo>
                  <a:pt x="82" y="439"/>
                  <a:pt x="69" y="447"/>
                  <a:pt x="64" y="459"/>
                </a:cubicBezTo>
                <a:cubicBezTo>
                  <a:pt x="55" y="480"/>
                  <a:pt x="42" y="523"/>
                  <a:pt x="42" y="523"/>
                </a:cubicBezTo>
                <a:cubicBezTo>
                  <a:pt x="47" y="617"/>
                  <a:pt x="16" y="754"/>
                  <a:pt x="128" y="789"/>
                </a:cubicBezTo>
                <a:cubicBezTo>
                  <a:pt x="142" y="834"/>
                  <a:pt x="161" y="869"/>
                  <a:pt x="170" y="917"/>
                </a:cubicBezTo>
                <a:cubicBezTo>
                  <a:pt x="160" y="1007"/>
                  <a:pt x="169" y="1003"/>
                  <a:pt x="106" y="1045"/>
                </a:cubicBezTo>
                <a:cubicBezTo>
                  <a:pt x="91" y="1094"/>
                  <a:pt x="90" y="1081"/>
                  <a:pt x="106" y="1152"/>
                </a:cubicBezTo>
                <a:cubicBezTo>
                  <a:pt x="111" y="1174"/>
                  <a:pt x="128" y="1216"/>
                  <a:pt x="128" y="1216"/>
                </a:cubicBezTo>
                <a:cubicBezTo>
                  <a:pt x="115" y="1373"/>
                  <a:pt x="119" y="1308"/>
                  <a:pt x="85" y="1408"/>
                </a:cubicBezTo>
                <a:cubicBezTo>
                  <a:pt x="92" y="1429"/>
                  <a:pt x="99" y="1451"/>
                  <a:pt x="106" y="1472"/>
                </a:cubicBezTo>
                <a:cubicBezTo>
                  <a:pt x="112" y="1489"/>
                  <a:pt x="96" y="1525"/>
                  <a:pt x="96" y="152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59" name="Freeform 19"/>
          <p:cNvSpPr>
            <a:spLocks/>
          </p:cNvSpPr>
          <p:nvPr/>
        </p:nvSpPr>
        <p:spPr bwMode="auto">
          <a:xfrm>
            <a:off x="5265738" y="1468438"/>
            <a:ext cx="2760662" cy="5210175"/>
          </a:xfrm>
          <a:custGeom>
            <a:avLst/>
            <a:gdLst>
              <a:gd name="T0" fmla="*/ 0 w 1739"/>
              <a:gd name="T1" fmla="*/ 2147483647 h 3282"/>
              <a:gd name="T2" fmla="*/ 2147483647 w 1739"/>
              <a:gd name="T3" fmla="*/ 2147483647 h 3282"/>
              <a:gd name="T4" fmla="*/ 2147483647 w 1739"/>
              <a:gd name="T5" fmla="*/ 2147483647 h 3282"/>
              <a:gd name="T6" fmla="*/ 2147483647 w 1739"/>
              <a:gd name="T7" fmla="*/ 2147483647 h 3282"/>
              <a:gd name="T8" fmla="*/ 2147483647 w 1739"/>
              <a:gd name="T9" fmla="*/ 2147483647 h 3282"/>
              <a:gd name="T10" fmla="*/ 2147483647 w 1739"/>
              <a:gd name="T11" fmla="*/ 2147483647 h 3282"/>
              <a:gd name="T12" fmla="*/ 2147483647 w 1739"/>
              <a:gd name="T13" fmla="*/ 2147483647 h 3282"/>
              <a:gd name="T14" fmla="*/ 2147483647 w 1739"/>
              <a:gd name="T15" fmla="*/ 2147483647 h 3282"/>
              <a:gd name="T16" fmla="*/ 2147483647 w 1739"/>
              <a:gd name="T17" fmla="*/ 2147483647 h 3282"/>
              <a:gd name="T18" fmla="*/ 2147483647 w 1739"/>
              <a:gd name="T19" fmla="*/ 2147483647 h 3282"/>
              <a:gd name="T20" fmla="*/ 2147483647 w 1739"/>
              <a:gd name="T21" fmla="*/ 2147483647 h 3282"/>
              <a:gd name="T22" fmla="*/ 2147483647 w 1739"/>
              <a:gd name="T23" fmla="*/ 2147483647 h 3282"/>
              <a:gd name="T24" fmla="*/ 2147483647 w 1739"/>
              <a:gd name="T25" fmla="*/ 2147483647 h 3282"/>
              <a:gd name="T26" fmla="*/ 2147483647 w 1739"/>
              <a:gd name="T27" fmla="*/ 2147483647 h 3282"/>
              <a:gd name="T28" fmla="*/ 2147483647 w 1739"/>
              <a:gd name="T29" fmla="*/ 2147483647 h 3282"/>
              <a:gd name="T30" fmla="*/ 2147483647 w 1739"/>
              <a:gd name="T31" fmla="*/ 2147483647 h 3282"/>
              <a:gd name="T32" fmla="*/ 2147483647 w 1739"/>
              <a:gd name="T33" fmla="*/ 2147483647 h 3282"/>
              <a:gd name="T34" fmla="*/ 2147483647 w 1739"/>
              <a:gd name="T35" fmla="*/ 2147483647 h 3282"/>
              <a:gd name="T36" fmla="*/ 2147483647 w 1739"/>
              <a:gd name="T37" fmla="*/ 2147483647 h 3282"/>
              <a:gd name="T38" fmla="*/ 2147483647 w 1739"/>
              <a:gd name="T39" fmla="*/ 2147483647 h 3282"/>
              <a:gd name="T40" fmla="*/ 2147483647 w 1739"/>
              <a:gd name="T41" fmla="*/ 2147483647 h 3282"/>
              <a:gd name="T42" fmla="*/ 2147483647 w 1739"/>
              <a:gd name="T43" fmla="*/ 2147483647 h 3282"/>
              <a:gd name="T44" fmla="*/ 2147483647 w 1739"/>
              <a:gd name="T45" fmla="*/ 2147483647 h 3282"/>
              <a:gd name="T46" fmla="*/ 2147483647 w 1739"/>
              <a:gd name="T47" fmla="*/ 2147483647 h 3282"/>
              <a:gd name="T48" fmla="*/ 2147483647 w 1739"/>
              <a:gd name="T49" fmla="*/ 2147483647 h 3282"/>
              <a:gd name="T50" fmla="*/ 2147483647 w 1739"/>
              <a:gd name="T51" fmla="*/ 2147483647 h 3282"/>
              <a:gd name="T52" fmla="*/ 2147483647 w 1739"/>
              <a:gd name="T53" fmla="*/ 2147483647 h 3282"/>
              <a:gd name="T54" fmla="*/ 2147483647 w 1739"/>
              <a:gd name="T55" fmla="*/ 2147483647 h 3282"/>
              <a:gd name="T56" fmla="*/ 2147483647 w 1739"/>
              <a:gd name="T57" fmla="*/ 2147483647 h 3282"/>
              <a:gd name="T58" fmla="*/ 2147483647 w 1739"/>
              <a:gd name="T59" fmla="*/ 2147483647 h 3282"/>
              <a:gd name="T60" fmla="*/ 2147483647 w 1739"/>
              <a:gd name="T61" fmla="*/ 2147483647 h 3282"/>
              <a:gd name="T62" fmla="*/ 2147483647 w 1739"/>
              <a:gd name="T63" fmla="*/ 2147483647 h 3282"/>
              <a:gd name="T64" fmla="*/ 2147483647 w 1739"/>
              <a:gd name="T65" fmla="*/ 2147483647 h 3282"/>
              <a:gd name="T66" fmla="*/ 2147483647 w 1739"/>
              <a:gd name="T67" fmla="*/ 2147483647 h 3282"/>
              <a:gd name="T68" fmla="*/ 2147483647 w 1739"/>
              <a:gd name="T69" fmla="*/ 2147483647 h 3282"/>
              <a:gd name="T70" fmla="*/ 2147483647 w 1739"/>
              <a:gd name="T71" fmla="*/ 2147483647 h 3282"/>
              <a:gd name="T72" fmla="*/ 2147483647 w 1739"/>
              <a:gd name="T73" fmla="*/ 2147483647 h 3282"/>
              <a:gd name="T74" fmla="*/ 2147483647 w 1739"/>
              <a:gd name="T75" fmla="*/ 2147483647 h 3282"/>
              <a:gd name="T76" fmla="*/ 2147483647 w 1739"/>
              <a:gd name="T77" fmla="*/ 2147483647 h 3282"/>
              <a:gd name="T78" fmla="*/ 2147483647 w 1739"/>
              <a:gd name="T79" fmla="*/ 2147483647 h 3282"/>
              <a:gd name="T80" fmla="*/ 2147483647 w 1739"/>
              <a:gd name="T81" fmla="*/ 2147483647 h 3282"/>
              <a:gd name="T82" fmla="*/ 2147483647 w 1739"/>
              <a:gd name="T83" fmla="*/ 2147483647 h 3282"/>
              <a:gd name="T84" fmla="*/ 2147483647 w 1739"/>
              <a:gd name="T85" fmla="*/ 2147483647 h 3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282"/>
              <a:gd name="T131" fmla="*/ 1739 w 1739"/>
              <a:gd name="T132" fmla="*/ 3282 h 3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282">
                <a:moveTo>
                  <a:pt x="0" y="3224"/>
                </a:moveTo>
                <a:cubicBezTo>
                  <a:pt x="73" y="3239"/>
                  <a:pt x="40" y="3230"/>
                  <a:pt x="118" y="3256"/>
                </a:cubicBezTo>
                <a:cubicBezTo>
                  <a:pt x="129" y="3260"/>
                  <a:pt x="150" y="3267"/>
                  <a:pt x="150" y="3267"/>
                </a:cubicBezTo>
                <a:cubicBezTo>
                  <a:pt x="174" y="3265"/>
                  <a:pt x="277" y="3276"/>
                  <a:pt x="310" y="3235"/>
                </a:cubicBezTo>
                <a:cubicBezTo>
                  <a:pt x="405" y="3115"/>
                  <a:pt x="237" y="3282"/>
                  <a:pt x="342" y="3182"/>
                </a:cubicBezTo>
                <a:cubicBezTo>
                  <a:pt x="349" y="3161"/>
                  <a:pt x="356" y="3139"/>
                  <a:pt x="363" y="3118"/>
                </a:cubicBezTo>
                <a:cubicBezTo>
                  <a:pt x="370" y="3097"/>
                  <a:pt x="356" y="3075"/>
                  <a:pt x="352" y="3054"/>
                </a:cubicBezTo>
                <a:cubicBezTo>
                  <a:pt x="342" y="3001"/>
                  <a:pt x="322" y="2961"/>
                  <a:pt x="299" y="2915"/>
                </a:cubicBezTo>
                <a:cubicBezTo>
                  <a:pt x="288" y="2894"/>
                  <a:pt x="277" y="2873"/>
                  <a:pt x="267" y="2851"/>
                </a:cubicBezTo>
                <a:cubicBezTo>
                  <a:pt x="258" y="2830"/>
                  <a:pt x="246" y="2787"/>
                  <a:pt x="246" y="2787"/>
                </a:cubicBezTo>
                <a:cubicBezTo>
                  <a:pt x="253" y="2695"/>
                  <a:pt x="258" y="2661"/>
                  <a:pt x="278" y="2584"/>
                </a:cubicBezTo>
                <a:cubicBezTo>
                  <a:pt x="281" y="2488"/>
                  <a:pt x="282" y="2392"/>
                  <a:pt x="288" y="2296"/>
                </a:cubicBezTo>
                <a:cubicBezTo>
                  <a:pt x="293" y="2223"/>
                  <a:pt x="334" y="2136"/>
                  <a:pt x="352" y="2062"/>
                </a:cubicBezTo>
                <a:cubicBezTo>
                  <a:pt x="349" y="2037"/>
                  <a:pt x="344" y="2012"/>
                  <a:pt x="342" y="1987"/>
                </a:cubicBezTo>
                <a:cubicBezTo>
                  <a:pt x="337" y="1934"/>
                  <a:pt x="337" y="1880"/>
                  <a:pt x="331" y="1827"/>
                </a:cubicBezTo>
                <a:cubicBezTo>
                  <a:pt x="327" y="1789"/>
                  <a:pt x="314" y="1797"/>
                  <a:pt x="299" y="1763"/>
                </a:cubicBezTo>
                <a:cubicBezTo>
                  <a:pt x="285" y="1732"/>
                  <a:pt x="276" y="1690"/>
                  <a:pt x="267" y="1656"/>
                </a:cubicBezTo>
                <a:cubicBezTo>
                  <a:pt x="271" y="1450"/>
                  <a:pt x="272" y="1244"/>
                  <a:pt x="278" y="1038"/>
                </a:cubicBezTo>
                <a:cubicBezTo>
                  <a:pt x="281" y="953"/>
                  <a:pt x="310" y="867"/>
                  <a:pt x="320" y="782"/>
                </a:cubicBezTo>
                <a:cubicBezTo>
                  <a:pt x="332" y="687"/>
                  <a:pt x="326" y="596"/>
                  <a:pt x="406" y="536"/>
                </a:cubicBezTo>
                <a:cubicBezTo>
                  <a:pt x="409" y="525"/>
                  <a:pt x="410" y="514"/>
                  <a:pt x="416" y="504"/>
                </a:cubicBezTo>
                <a:cubicBezTo>
                  <a:pt x="421" y="495"/>
                  <a:pt x="433" y="492"/>
                  <a:pt x="438" y="483"/>
                </a:cubicBezTo>
                <a:cubicBezTo>
                  <a:pt x="476" y="409"/>
                  <a:pt x="449" y="382"/>
                  <a:pt x="523" y="334"/>
                </a:cubicBezTo>
                <a:cubicBezTo>
                  <a:pt x="527" y="323"/>
                  <a:pt x="526" y="310"/>
                  <a:pt x="534" y="302"/>
                </a:cubicBezTo>
                <a:cubicBezTo>
                  <a:pt x="542" y="294"/>
                  <a:pt x="557" y="297"/>
                  <a:pt x="566" y="291"/>
                </a:cubicBezTo>
                <a:cubicBezTo>
                  <a:pt x="589" y="276"/>
                  <a:pt x="608" y="255"/>
                  <a:pt x="630" y="238"/>
                </a:cubicBezTo>
                <a:cubicBezTo>
                  <a:pt x="681" y="197"/>
                  <a:pt x="619" y="237"/>
                  <a:pt x="672" y="184"/>
                </a:cubicBezTo>
                <a:cubicBezTo>
                  <a:pt x="701" y="155"/>
                  <a:pt x="703" y="168"/>
                  <a:pt x="736" y="152"/>
                </a:cubicBezTo>
                <a:cubicBezTo>
                  <a:pt x="784" y="128"/>
                  <a:pt x="752" y="138"/>
                  <a:pt x="790" y="110"/>
                </a:cubicBezTo>
                <a:cubicBezTo>
                  <a:pt x="803" y="100"/>
                  <a:pt x="863" y="61"/>
                  <a:pt x="886" y="46"/>
                </a:cubicBezTo>
                <a:cubicBezTo>
                  <a:pt x="894" y="40"/>
                  <a:pt x="897" y="26"/>
                  <a:pt x="907" y="24"/>
                </a:cubicBezTo>
                <a:cubicBezTo>
                  <a:pt x="985" y="11"/>
                  <a:pt x="1142" y="3"/>
                  <a:pt x="1142" y="3"/>
                </a:cubicBezTo>
                <a:cubicBezTo>
                  <a:pt x="1302" y="7"/>
                  <a:pt x="1463" y="0"/>
                  <a:pt x="1622" y="14"/>
                </a:cubicBezTo>
                <a:cubicBezTo>
                  <a:pt x="1635" y="15"/>
                  <a:pt x="1633" y="38"/>
                  <a:pt x="1643" y="46"/>
                </a:cubicBezTo>
                <a:cubicBezTo>
                  <a:pt x="1662" y="63"/>
                  <a:pt x="1707" y="88"/>
                  <a:pt x="1707" y="88"/>
                </a:cubicBezTo>
                <a:cubicBezTo>
                  <a:pt x="1714" y="109"/>
                  <a:pt x="1721" y="131"/>
                  <a:pt x="1728" y="152"/>
                </a:cubicBezTo>
                <a:cubicBezTo>
                  <a:pt x="1732" y="163"/>
                  <a:pt x="1739" y="184"/>
                  <a:pt x="1739" y="184"/>
                </a:cubicBezTo>
                <a:cubicBezTo>
                  <a:pt x="1677" y="249"/>
                  <a:pt x="1596" y="211"/>
                  <a:pt x="1504" y="206"/>
                </a:cubicBezTo>
                <a:cubicBezTo>
                  <a:pt x="1459" y="209"/>
                  <a:pt x="1355" y="215"/>
                  <a:pt x="1302" y="227"/>
                </a:cubicBezTo>
                <a:cubicBezTo>
                  <a:pt x="1280" y="232"/>
                  <a:pt x="1238" y="248"/>
                  <a:pt x="1238" y="248"/>
                </a:cubicBezTo>
                <a:cubicBezTo>
                  <a:pt x="1206" y="280"/>
                  <a:pt x="1209" y="298"/>
                  <a:pt x="1163" y="312"/>
                </a:cubicBezTo>
                <a:cubicBezTo>
                  <a:pt x="1113" y="362"/>
                  <a:pt x="1102" y="380"/>
                  <a:pt x="1078" y="451"/>
                </a:cubicBezTo>
                <a:cubicBezTo>
                  <a:pt x="1068" y="481"/>
                  <a:pt x="1056" y="505"/>
                  <a:pt x="1056" y="53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0" name="Freeform 20"/>
          <p:cNvSpPr>
            <a:spLocks/>
          </p:cNvSpPr>
          <p:nvPr/>
        </p:nvSpPr>
        <p:spPr bwMode="auto">
          <a:xfrm>
            <a:off x="1004888" y="1500188"/>
            <a:ext cx="2568575" cy="5278437"/>
          </a:xfrm>
          <a:custGeom>
            <a:avLst/>
            <a:gdLst>
              <a:gd name="T0" fmla="*/ 2147483647 w 1618"/>
              <a:gd name="T1" fmla="*/ 2147483647 h 3325"/>
              <a:gd name="T2" fmla="*/ 2147483647 w 1618"/>
              <a:gd name="T3" fmla="*/ 2147483647 h 3325"/>
              <a:gd name="T4" fmla="*/ 2147483647 w 1618"/>
              <a:gd name="T5" fmla="*/ 2147483647 h 3325"/>
              <a:gd name="T6" fmla="*/ 2147483647 w 1618"/>
              <a:gd name="T7" fmla="*/ 2147483647 h 3325"/>
              <a:gd name="T8" fmla="*/ 2147483647 w 1618"/>
              <a:gd name="T9" fmla="*/ 2147483647 h 3325"/>
              <a:gd name="T10" fmla="*/ 2147483647 w 1618"/>
              <a:gd name="T11" fmla="*/ 2147483647 h 3325"/>
              <a:gd name="T12" fmla="*/ 2147483647 w 1618"/>
              <a:gd name="T13" fmla="*/ 2147483647 h 3325"/>
              <a:gd name="T14" fmla="*/ 2147483647 w 1618"/>
              <a:gd name="T15" fmla="*/ 2147483647 h 3325"/>
              <a:gd name="T16" fmla="*/ 2147483647 w 1618"/>
              <a:gd name="T17" fmla="*/ 2147483647 h 3325"/>
              <a:gd name="T18" fmla="*/ 2147483647 w 1618"/>
              <a:gd name="T19" fmla="*/ 2147483647 h 3325"/>
              <a:gd name="T20" fmla="*/ 2147483647 w 1618"/>
              <a:gd name="T21" fmla="*/ 2147483647 h 3325"/>
              <a:gd name="T22" fmla="*/ 2147483647 w 1618"/>
              <a:gd name="T23" fmla="*/ 2147483647 h 3325"/>
              <a:gd name="T24" fmla="*/ 2147483647 w 1618"/>
              <a:gd name="T25" fmla="*/ 2147483647 h 3325"/>
              <a:gd name="T26" fmla="*/ 2147483647 w 1618"/>
              <a:gd name="T27" fmla="*/ 2147483647 h 3325"/>
              <a:gd name="T28" fmla="*/ 2147483647 w 1618"/>
              <a:gd name="T29" fmla="*/ 2147483647 h 3325"/>
              <a:gd name="T30" fmla="*/ 2147483647 w 1618"/>
              <a:gd name="T31" fmla="*/ 2147483647 h 3325"/>
              <a:gd name="T32" fmla="*/ 2147483647 w 1618"/>
              <a:gd name="T33" fmla="*/ 2147483647 h 3325"/>
              <a:gd name="T34" fmla="*/ 2147483647 w 1618"/>
              <a:gd name="T35" fmla="*/ 2147483647 h 3325"/>
              <a:gd name="T36" fmla="*/ 2147483647 w 1618"/>
              <a:gd name="T37" fmla="*/ 2147483647 h 3325"/>
              <a:gd name="T38" fmla="*/ 2147483647 w 1618"/>
              <a:gd name="T39" fmla="*/ 2147483647 h 3325"/>
              <a:gd name="T40" fmla="*/ 2147483647 w 1618"/>
              <a:gd name="T41" fmla="*/ 2147483647 h 3325"/>
              <a:gd name="T42" fmla="*/ 2147483647 w 1618"/>
              <a:gd name="T43" fmla="*/ 2147483647 h 3325"/>
              <a:gd name="T44" fmla="*/ 2147483647 w 1618"/>
              <a:gd name="T45" fmla="*/ 2147483647 h 3325"/>
              <a:gd name="T46" fmla="*/ 2147483647 w 1618"/>
              <a:gd name="T47" fmla="*/ 2147483647 h 33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8"/>
              <a:gd name="T73" fmla="*/ 0 h 3325"/>
              <a:gd name="T74" fmla="*/ 1618 w 1618"/>
              <a:gd name="T75" fmla="*/ 3325 h 33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8" h="3325">
                <a:moveTo>
                  <a:pt x="1618" y="3215"/>
                </a:moveTo>
                <a:cubicBezTo>
                  <a:pt x="1595" y="3325"/>
                  <a:pt x="1569" y="3289"/>
                  <a:pt x="1447" y="3279"/>
                </a:cubicBezTo>
                <a:cubicBezTo>
                  <a:pt x="1377" y="3255"/>
                  <a:pt x="1446" y="3288"/>
                  <a:pt x="1404" y="3236"/>
                </a:cubicBezTo>
                <a:cubicBezTo>
                  <a:pt x="1396" y="3226"/>
                  <a:pt x="1383" y="3222"/>
                  <a:pt x="1372" y="3215"/>
                </a:cubicBezTo>
                <a:cubicBezTo>
                  <a:pt x="1361" y="3183"/>
                  <a:pt x="1359" y="3147"/>
                  <a:pt x="1340" y="3119"/>
                </a:cubicBezTo>
                <a:cubicBezTo>
                  <a:pt x="1313" y="3078"/>
                  <a:pt x="1323" y="3099"/>
                  <a:pt x="1308" y="3055"/>
                </a:cubicBezTo>
                <a:cubicBezTo>
                  <a:pt x="1321" y="2977"/>
                  <a:pt x="1335" y="2898"/>
                  <a:pt x="1351" y="2820"/>
                </a:cubicBezTo>
                <a:cubicBezTo>
                  <a:pt x="1343" y="2686"/>
                  <a:pt x="1332" y="2557"/>
                  <a:pt x="1308" y="2426"/>
                </a:cubicBezTo>
                <a:cubicBezTo>
                  <a:pt x="1298" y="2372"/>
                  <a:pt x="1276" y="2266"/>
                  <a:pt x="1276" y="2266"/>
                </a:cubicBezTo>
                <a:cubicBezTo>
                  <a:pt x="1280" y="2173"/>
                  <a:pt x="1278" y="2080"/>
                  <a:pt x="1287" y="1988"/>
                </a:cubicBezTo>
                <a:cubicBezTo>
                  <a:pt x="1291" y="1945"/>
                  <a:pt x="1323" y="1898"/>
                  <a:pt x="1340" y="1860"/>
                </a:cubicBezTo>
                <a:cubicBezTo>
                  <a:pt x="1385" y="1759"/>
                  <a:pt x="1416" y="1626"/>
                  <a:pt x="1436" y="1519"/>
                </a:cubicBezTo>
                <a:cubicBezTo>
                  <a:pt x="1433" y="1412"/>
                  <a:pt x="1441" y="1305"/>
                  <a:pt x="1426" y="1199"/>
                </a:cubicBezTo>
                <a:cubicBezTo>
                  <a:pt x="1421" y="1165"/>
                  <a:pt x="1356" y="1100"/>
                  <a:pt x="1340" y="1060"/>
                </a:cubicBezTo>
                <a:cubicBezTo>
                  <a:pt x="1332" y="1039"/>
                  <a:pt x="1319" y="996"/>
                  <a:pt x="1319" y="996"/>
                </a:cubicBezTo>
                <a:cubicBezTo>
                  <a:pt x="1323" y="907"/>
                  <a:pt x="1324" y="819"/>
                  <a:pt x="1330" y="730"/>
                </a:cubicBezTo>
                <a:cubicBezTo>
                  <a:pt x="1340" y="571"/>
                  <a:pt x="1420" y="296"/>
                  <a:pt x="1223" y="228"/>
                </a:cubicBezTo>
                <a:cubicBezTo>
                  <a:pt x="1183" y="111"/>
                  <a:pt x="942" y="107"/>
                  <a:pt x="850" y="100"/>
                </a:cubicBezTo>
                <a:cubicBezTo>
                  <a:pt x="785" y="80"/>
                  <a:pt x="727" y="66"/>
                  <a:pt x="658" y="58"/>
                </a:cubicBezTo>
                <a:cubicBezTo>
                  <a:pt x="488" y="0"/>
                  <a:pt x="411" y="41"/>
                  <a:pt x="167" y="47"/>
                </a:cubicBezTo>
                <a:cubicBezTo>
                  <a:pt x="107" y="57"/>
                  <a:pt x="57" y="67"/>
                  <a:pt x="7" y="100"/>
                </a:cubicBezTo>
                <a:cubicBezTo>
                  <a:pt x="12" y="139"/>
                  <a:pt x="0" y="268"/>
                  <a:pt x="71" y="271"/>
                </a:cubicBezTo>
                <a:cubicBezTo>
                  <a:pt x="235" y="278"/>
                  <a:pt x="398" y="278"/>
                  <a:pt x="562" y="282"/>
                </a:cubicBezTo>
                <a:cubicBezTo>
                  <a:pt x="597" y="305"/>
                  <a:pt x="594" y="290"/>
                  <a:pt x="594" y="31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1" name="Freeform 21"/>
          <p:cNvSpPr>
            <a:spLocks/>
          </p:cNvSpPr>
          <p:nvPr/>
        </p:nvSpPr>
        <p:spPr bwMode="auto">
          <a:xfrm>
            <a:off x="3538538" y="6297613"/>
            <a:ext cx="1727200" cy="407987"/>
          </a:xfrm>
          <a:custGeom>
            <a:avLst/>
            <a:gdLst>
              <a:gd name="T0" fmla="*/ 0 w 1088"/>
              <a:gd name="T1" fmla="*/ 2147483647 h 257"/>
              <a:gd name="T2" fmla="*/ 2147483647 w 1088"/>
              <a:gd name="T3" fmla="*/ 2147483647 h 257"/>
              <a:gd name="T4" fmla="*/ 2147483647 w 1088"/>
              <a:gd name="T5" fmla="*/ 2147483647 h 257"/>
              <a:gd name="T6" fmla="*/ 2147483647 w 1088"/>
              <a:gd name="T7" fmla="*/ 2147483647 h 257"/>
              <a:gd name="T8" fmla="*/ 2147483647 w 1088"/>
              <a:gd name="T9" fmla="*/ 2147483647 h 257"/>
              <a:gd name="T10" fmla="*/ 2147483647 w 1088"/>
              <a:gd name="T11" fmla="*/ 2147483647 h 257"/>
              <a:gd name="T12" fmla="*/ 2147483647 w 1088"/>
              <a:gd name="T13" fmla="*/ 2147483647 h 257"/>
              <a:gd name="T14" fmla="*/ 2147483647 w 1088"/>
              <a:gd name="T15" fmla="*/ 2147483647 h 257"/>
              <a:gd name="T16" fmla="*/ 2147483647 w 1088"/>
              <a:gd name="T17" fmla="*/ 2147483647 h 257"/>
              <a:gd name="T18" fmla="*/ 2147483647 w 1088"/>
              <a:gd name="T19" fmla="*/ 2147483647 h 257"/>
              <a:gd name="T20" fmla="*/ 2147483647 w 1088"/>
              <a:gd name="T21" fmla="*/ 2147483647 h 257"/>
              <a:gd name="T22" fmla="*/ 2147483647 w 1088"/>
              <a:gd name="T23" fmla="*/ 2147483647 h 257"/>
              <a:gd name="T24" fmla="*/ 2147483647 w 1088"/>
              <a:gd name="T25" fmla="*/ 2147483647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8"/>
              <a:gd name="T40" fmla="*/ 0 h 257"/>
              <a:gd name="T41" fmla="*/ 1088 w 1088"/>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8" h="257">
                <a:moveTo>
                  <a:pt x="0" y="257"/>
                </a:moveTo>
                <a:cubicBezTo>
                  <a:pt x="38" y="220"/>
                  <a:pt x="18" y="246"/>
                  <a:pt x="43" y="172"/>
                </a:cubicBezTo>
                <a:cubicBezTo>
                  <a:pt x="47" y="161"/>
                  <a:pt x="43" y="144"/>
                  <a:pt x="54" y="140"/>
                </a:cubicBezTo>
                <a:cubicBezTo>
                  <a:pt x="65" y="136"/>
                  <a:pt x="75" y="133"/>
                  <a:pt x="86" y="129"/>
                </a:cubicBezTo>
                <a:cubicBezTo>
                  <a:pt x="155" y="60"/>
                  <a:pt x="82" y="123"/>
                  <a:pt x="150" y="86"/>
                </a:cubicBezTo>
                <a:cubicBezTo>
                  <a:pt x="172" y="74"/>
                  <a:pt x="193" y="58"/>
                  <a:pt x="214" y="44"/>
                </a:cubicBezTo>
                <a:cubicBezTo>
                  <a:pt x="282" y="0"/>
                  <a:pt x="498" y="13"/>
                  <a:pt x="512" y="12"/>
                </a:cubicBezTo>
                <a:cubicBezTo>
                  <a:pt x="597" y="15"/>
                  <a:pt x="683" y="14"/>
                  <a:pt x="768" y="22"/>
                </a:cubicBezTo>
                <a:cubicBezTo>
                  <a:pt x="802" y="25"/>
                  <a:pt x="832" y="43"/>
                  <a:pt x="864" y="54"/>
                </a:cubicBezTo>
                <a:cubicBezTo>
                  <a:pt x="875" y="58"/>
                  <a:pt x="896" y="65"/>
                  <a:pt x="896" y="65"/>
                </a:cubicBezTo>
                <a:cubicBezTo>
                  <a:pt x="934" y="102"/>
                  <a:pt x="996" y="102"/>
                  <a:pt x="1046" y="118"/>
                </a:cubicBezTo>
                <a:cubicBezTo>
                  <a:pt x="1049" y="129"/>
                  <a:pt x="1048" y="142"/>
                  <a:pt x="1056" y="150"/>
                </a:cubicBezTo>
                <a:cubicBezTo>
                  <a:pt x="1064" y="158"/>
                  <a:pt x="1088" y="161"/>
                  <a:pt x="1088" y="161"/>
                </a:cubicBezTo>
              </a:path>
            </a:pathLst>
          </a:custGeom>
          <a:noFill/>
          <a:ln w="762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2" name="Freeform 22"/>
          <p:cNvSpPr>
            <a:spLocks/>
          </p:cNvSpPr>
          <p:nvPr/>
        </p:nvSpPr>
        <p:spPr bwMode="auto">
          <a:xfrm>
            <a:off x="642938" y="1168400"/>
            <a:ext cx="7840662" cy="5346700"/>
          </a:xfrm>
          <a:custGeom>
            <a:avLst/>
            <a:gdLst>
              <a:gd name="T0" fmla="*/ 2147483647 w 4939"/>
              <a:gd name="T1" fmla="*/ 2147483647 h 3368"/>
              <a:gd name="T2" fmla="*/ 2147483647 w 4939"/>
              <a:gd name="T3" fmla="*/ 2147483647 h 3368"/>
              <a:gd name="T4" fmla="*/ 2147483647 w 4939"/>
              <a:gd name="T5" fmla="*/ 2147483647 h 3368"/>
              <a:gd name="T6" fmla="*/ 2147483647 w 4939"/>
              <a:gd name="T7" fmla="*/ 2147483647 h 3368"/>
              <a:gd name="T8" fmla="*/ 2147483647 w 4939"/>
              <a:gd name="T9" fmla="*/ 2147483647 h 3368"/>
              <a:gd name="T10" fmla="*/ 2147483647 w 4939"/>
              <a:gd name="T11" fmla="*/ 2147483647 h 3368"/>
              <a:gd name="T12" fmla="*/ 2147483647 w 4939"/>
              <a:gd name="T13" fmla="*/ 2147483647 h 3368"/>
              <a:gd name="T14" fmla="*/ 2147483647 w 4939"/>
              <a:gd name="T15" fmla="*/ 2147483647 h 3368"/>
              <a:gd name="T16" fmla="*/ 2147483647 w 4939"/>
              <a:gd name="T17" fmla="*/ 2147483647 h 3368"/>
              <a:gd name="T18" fmla="*/ 2147483647 w 4939"/>
              <a:gd name="T19" fmla="*/ 2147483647 h 3368"/>
              <a:gd name="T20" fmla="*/ 2147483647 w 4939"/>
              <a:gd name="T21" fmla="*/ 2147483647 h 3368"/>
              <a:gd name="T22" fmla="*/ 2147483647 w 4939"/>
              <a:gd name="T23" fmla="*/ 2147483647 h 3368"/>
              <a:gd name="T24" fmla="*/ 2147483647 w 4939"/>
              <a:gd name="T25" fmla="*/ 2147483647 h 3368"/>
              <a:gd name="T26" fmla="*/ 2147483647 w 4939"/>
              <a:gd name="T27" fmla="*/ 2147483647 h 3368"/>
              <a:gd name="T28" fmla="*/ 2147483647 w 4939"/>
              <a:gd name="T29" fmla="*/ 2147483647 h 3368"/>
              <a:gd name="T30" fmla="*/ 2147483647 w 4939"/>
              <a:gd name="T31" fmla="*/ 2147483647 h 3368"/>
              <a:gd name="T32" fmla="*/ 2147483647 w 4939"/>
              <a:gd name="T33" fmla="*/ 2147483647 h 3368"/>
              <a:gd name="T34" fmla="*/ 2147483647 w 4939"/>
              <a:gd name="T35" fmla="*/ 2147483647 h 3368"/>
              <a:gd name="T36" fmla="*/ 2147483647 w 4939"/>
              <a:gd name="T37" fmla="*/ 2147483647 h 3368"/>
              <a:gd name="T38" fmla="*/ 2147483647 w 4939"/>
              <a:gd name="T39" fmla="*/ 2147483647 h 3368"/>
              <a:gd name="T40" fmla="*/ 2147483647 w 4939"/>
              <a:gd name="T41" fmla="*/ 2147483647 h 3368"/>
              <a:gd name="T42" fmla="*/ 2147483647 w 4939"/>
              <a:gd name="T43" fmla="*/ 2147483647 h 3368"/>
              <a:gd name="T44" fmla="*/ 2147483647 w 4939"/>
              <a:gd name="T45" fmla="*/ 2147483647 h 3368"/>
              <a:gd name="T46" fmla="*/ 2147483647 w 4939"/>
              <a:gd name="T47" fmla="*/ 2147483647 h 3368"/>
              <a:gd name="T48" fmla="*/ 2147483647 w 4939"/>
              <a:gd name="T49" fmla="*/ 2147483647 h 3368"/>
              <a:gd name="T50" fmla="*/ 2147483647 w 4939"/>
              <a:gd name="T51" fmla="*/ 2147483647 h 3368"/>
              <a:gd name="T52" fmla="*/ 2147483647 w 4939"/>
              <a:gd name="T53" fmla="*/ 2147483647 h 3368"/>
              <a:gd name="T54" fmla="*/ 2147483647 w 4939"/>
              <a:gd name="T55" fmla="*/ 2147483647 h 3368"/>
              <a:gd name="T56" fmla="*/ 2147483647 w 4939"/>
              <a:gd name="T57" fmla="*/ 2147483647 h 3368"/>
              <a:gd name="T58" fmla="*/ 2147483647 w 4939"/>
              <a:gd name="T59" fmla="*/ 2147483647 h 3368"/>
              <a:gd name="T60" fmla="*/ 2147483647 w 4939"/>
              <a:gd name="T61" fmla="*/ 2147483647 h 3368"/>
              <a:gd name="T62" fmla="*/ 2147483647 w 4939"/>
              <a:gd name="T63" fmla="*/ 2147483647 h 3368"/>
              <a:gd name="T64" fmla="*/ 2147483647 w 4939"/>
              <a:gd name="T65" fmla="*/ 2147483647 h 3368"/>
              <a:gd name="T66" fmla="*/ 2147483647 w 4939"/>
              <a:gd name="T67" fmla="*/ 2147483647 h 3368"/>
              <a:gd name="T68" fmla="*/ 2147483647 w 4939"/>
              <a:gd name="T69" fmla="*/ 2147483647 h 3368"/>
              <a:gd name="T70" fmla="*/ 2147483647 w 4939"/>
              <a:gd name="T71" fmla="*/ 2147483647 h 3368"/>
              <a:gd name="T72" fmla="*/ 2147483647 w 4939"/>
              <a:gd name="T73" fmla="*/ 2147483647 h 3368"/>
              <a:gd name="T74" fmla="*/ 2147483647 w 4939"/>
              <a:gd name="T75" fmla="*/ 2147483647 h 3368"/>
              <a:gd name="T76" fmla="*/ 2147483647 w 4939"/>
              <a:gd name="T77" fmla="*/ 2147483647 h 3368"/>
              <a:gd name="T78" fmla="*/ 2147483647 w 4939"/>
              <a:gd name="T79" fmla="*/ 2147483647 h 3368"/>
              <a:gd name="T80" fmla="*/ 2147483647 w 4939"/>
              <a:gd name="T81" fmla="*/ 2147483647 h 3368"/>
              <a:gd name="T82" fmla="*/ 2147483647 w 4939"/>
              <a:gd name="T83" fmla="*/ 2147483647 h 3368"/>
              <a:gd name="T84" fmla="*/ 2147483647 w 4939"/>
              <a:gd name="T85" fmla="*/ 2147483647 h 3368"/>
              <a:gd name="T86" fmla="*/ 2147483647 w 4939"/>
              <a:gd name="T87" fmla="*/ 2147483647 h 3368"/>
              <a:gd name="T88" fmla="*/ 2147483647 w 4939"/>
              <a:gd name="T89" fmla="*/ 2147483647 h 3368"/>
              <a:gd name="T90" fmla="*/ 2147483647 w 4939"/>
              <a:gd name="T91" fmla="*/ 2147483647 h 3368"/>
              <a:gd name="T92" fmla="*/ 2147483647 w 4939"/>
              <a:gd name="T93" fmla="*/ 2147483647 h 3368"/>
              <a:gd name="T94" fmla="*/ 2147483647 w 4939"/>
              <a:gd name="T95" fmla="*/ 2147483647 h 3368"/>
              <a:gd name="T96" fmla="*/ 2147483647 w 4939"/>
              <a:gd name="T97" fmla="*/ 2147483647 h 3368"/>
              <a:gd name="T98" fmla="*/ 2147483647 w 4939"/>
              <a:gd name="T99" fmla="*/ 2147483647 h 3368"/>
              <a:gd name="T100" fmla="*/ 2147483647 w 4939"/>
              <a:gd name="T101" fmla="*/ 2147483647 h 3368"/>
              <a:gd name="T102" fmla="*/ 2147483647 w 4939"/>
              <a:gd name="T103" fmla="*/ 2147483647 h 3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39"/>
              <a:gd name="T157" fmla="*/ 0 h 3368"/>
              <a:gd name="T158" fmla="*/ 4939 w 4939"/>
              <a:gd name="T159" fmla="*/ 3368 h 3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39" h="3368">
                <a:moveTo>
                  <a:pt x="1995" y="3307"/>
                </a:moveTo>
                <a:cubicBezTo>
                  <a:pt x="1945" y="3323"/>
                  <a:pt x="1909" y="3332"/>
                  <a:pt x="1867" y="3360"/>
                </a:cubicBezTo>
                <a:cubicBezTo>
                  <a:pt x="1864" y="3285"/>
                  <a:pt x="1812" y="3056"/>
                  <a:pt x="1899" y="2965"/>
                </a:cubicBezTo>
                <a:cubicBezTo>
                  <a:pt x="1891" y="2788"/>
                  <a:pt x="1950" y="2738"/>
                  <a:pt x="1824" y="2699"/>
                </a:cubicBezTo>
                <a:cubicBezTo>
                  <a:pt x="1807" y="2681"/>
                  <a:pt x="1793" y="2669"/>
                  <a:pt x="1782" y="2645"/>
                </a:cubicBezTo>
                <a:cubicBezTo>
                  <a:pt x="1773" y="2624"/>
                  <a:pt x="1760" y="2581"/>
                  <a:pt x="1760" y="2581"/>
                </a:cubicBezTo>
                <a:cubicBezTo>
                  <a:pt x="1773" y="2480"/>
                  <a:pt x="1784" y="2489"/>
                  <a:pt x="1814" y="2400"/>
                </a:cubicBezTo>
                <a:cubicBezTo>
                  <a:pt x="1821" y="2379"/>
                  <a:pt x="1835" y="2336"/>
                  <a:pt x="1835" y="2336"/>
                </a:cubicBezTo>
                <a:cubicBezTo>
                  <a:pt x="1821" y="2195"/>
                  <a:pt x="1832" y="2238"/>
                  <a:pt x="1771" y="2144"/>
                </a:cubicBezTo>
                <a:cubicBezTo>
                  <a:pt x="1775" y="2094"/>
                  <a:pt x="1767" y="2042"/>
                  <a:pt x="1782" y="1995"/>
                </a:cubicBezTo>
                <a:cubicBezTo>
                  <a:pt x="1790" y="1971"/>
                  <a:pt x="1835" y="1941"/>
                  <a:pt x="1835" y="1941"/>
                </a:cubicBezTo>
                <a:cubicBezTo>
                  <a:pt x="1863" y="1859"/>
                  <a:pt x="1960" y="1875"/>
                  <a:pt x="1984" y="1952"/>
                </a:cubicBezTo>
                <a:cubicBezTo>
                  <a:pt x="1996" y="2069"/>
                  <a:pt x="2004" y="2187"/>
                  <a:pt x="2016" y="2304"/>
                </a:cubicBezTo>
                <a:cubicBezTo>
                  <a:pt x="2022" y="2364"/>
                  <a:pt x="2062" y="2372"/>
                  <a:pt x="2112" y="2389"/>
                </a:cubicBezTo>
                <a:cubicBezTo>
                  <a:pt x="2123" y="2393"/>
                  <a:pt x="2144" y="2400"/>
                  <a:pt x="2144" y="2400"/>
                </a:cubicBezTo>
                <a:cubicBezTo>
                  <a:pt x="2275" y="2377"/>
                  <a:pt x="2229" y="2402"/>
                  <a:pt x="2294" y="2357"/>
                </a:cubicBezTo>
                <a:cubicBezTo>
                  <a:pt x="2335" y="2294"/>
                  <a:pt x="2304" y="2357"/>
                  <a:pt x="2304" y="2251"/>
                </a:cubicBezTo>
                <a:cubicBezTo>
                  <a:pt x="2304" y="2098"/>
                  <a:pt x="2311" y="1945"/>
                  <a:pt x="2315" y="1792"/>
                </a:cubicBezTo>
                <a:cubicBezTo>
                  <a:pt x="2312" y="1732"/>
                  <a:pt x="2333" y="1527"/>
                  <a:pt x="2240" y="1472"/>
                </a:cubicBezTo>
                <a:cubicBezTo>
                  <a:pt x="2230" y="1466"/>
                  <a:pt x="2218" y="1466"/>
                  <a:pt x="2208" y="1461"/>
                </a:cubicBezTo>
                <a:cubicBezTo>
                  <a:pt x="2186" y="1449"/>
                  <a:pt x="2165" y="1433"/>
                  <a:pt x="2144" y="1419"/>
                </a:cubicBezTo>
                <a:cubicBezTo>
                  <a:pt x="2123" y="1405"/>
                  <a:pt x="2112" y="1379"/>
                  <a:pt x="2091" y="1365"/>
                </a:cubicBezTo>
                <a:cubicBezTo>
                  <a:pt x="2070" y="1351"/>
                  <a:pt x="2027" y="1323"/>
                  <a:pt x="2027" y="1323"/>
                </a:cubicBezTo>
                <a:cubicBezTo>
                  <a:pt x="2013" y="1282"/>
                  <a:pt x="1984" y="1246"/>
                  <a:pt x="1952" y="1216"/>
                </a:cubicBezTo>
                <a:cubicBezTo>
                  <a:pt x="1941" y="1180"/>
                  <a:pt x="1921" y="1167"/>
                  <a:pt x="1910" y="1131"/>
                </a:cubicBezTo>
                <a:cubicBezTo>
                  <a:pt x="1903" y="960"/>
                  <a:pt x="1895" y="790"/>
                  <a:pt x="1888" y="619"/>
                </a:cubicBezTo>
                <a:cubicBezTo>
                  <a:pt x="1887" y="589"/>
                  <a:pt x="1883" y="534"/>
                  <a:pt x="1867" y="501"/>
                </a:cubicBezTo>
                <a:cubicBezTo>
                  <a:pt x="1848" y="463"/>
                  <a:pt x="1823" y="452"/>
                  <a:pt x="1792" y="427"/>
                </a:cubicBezTo>
                <a:cubicBezTo>
                  <a:pt x="1764" y="405"/>
                  <a:pt x="1774" y="402"/>
                  <a:pt x="1750" y="373"/>
                </a:cubicBezTo>
                <a:cubicBezTo>
                  <a:pt x="1723" y="339"/>
                  <a:pt x="1731" y="362"/>
                  <a:pt x="1696" y="331"/>
                </a:cubicBezTo>
                <a:cubicBezTo>
                  <a:pt x="1677" y="314"/>
                  <a:pt x="1667" y="285"/>
                  <a:pt x="1643" y="277"/>
                </a:cubicBezTo>
                <a:cubicBezTo>
                  <a:pt x="1596" y="262"/>
                  <a:pt x="1552" y="246"/>
                  <a:pt x="1504" y="235"/>
                </a:cubicBezTo>
                <a:cubicBezTo>
                  <a:pt x="1497" y="228"/>
                  <a:pt x="1493" y="215"/>
                  <a:pt x="1483" y="213"/>
                </a:cubicBezTo>
                <a:cubicBezTo>
                  <a:pt x="1344" y="183"/>
                  <a:pt x="1198" y="197"/>
                  <a:pt x="1056" y="192"/>
                </a:cubicBezTo>
                <a:cubicBezTo>
                  <a:pt x="971" y="170"/>
                  <a:pt x="885" y="150"/>
                  <a:pt x="800" y="128"/>
                </a:cubicBezTo>
                <a:cubicBezTo>
                  <a:pt x="626" y="132"/>
                  <a:pt x="452" y="129"/>
                  <a:pt x="278" y="139"/>
                </a:cubicBezTo>
                <a:cubicBezTo>
                  <a:pt x="265" y="140"/>
                  <a:pt x="258" y="155"/>
                  <a:pt x="246" y="160"/>
                </a:cubicBezTo>
                <a:cubicBezTo>
                  <a:pt x="225" y="169"/>
                  <a:pt x="182" y="181"/>
                  <a:pt x="182" y="181"/>
                </a:cubicBezTo>
                <a:cubicBezTo>
                  <a:pt x="110" y="253"/>
                  <a:pt x="156" y="360"/>
                  <a:pt x="160" y="459"/>
                </a:cubicBezTo>
                <a:cubicBezTo>
                  <a:pt x="145" y="507"/>
                  <a:pt x="141" y="517"/>
                  <a:pt x="192" y="533"/>
                </a:cubicBezTo>
                <a:cubicBezTo>
                  <a:pt x="203" y="540"/>
                  <a:pt x="212" y="549"/>
                  <a:pt x="224" y="555"/>
                </a:cubicBezTo>
                <a:cubicBezTo>
                  <a:pt x="234" y="560"/>
                  <a:pt x="246" y="559"/>
                  <a:pt x="256" y="565"/>
                </a:cubicBezTo>
                <a:cubicBezTo>
                  <a:pt x="329" y="608"/>
                  <a:pt x="221" y="569"/>
                  <a:pt x="310" y="597"/>
                </a:cubicBezTo>
                <a:cubicBezTo>
                  <a:pt x="380" y="590"/>
                  <a:pt x="422" y="600"/>
                  <a:pt x="470" y="555"/>
                </a:cubicBezTo>
                <a:cubicBezTo>
                  <a:pt x="625" y="573"/>
                  <a:pt x="537" y="567"/>
                  <a:pt x="480" y="587"/>
                </a:cubicBezTo>
                <a:cubicBezTo>
                  <a:pt x="455" y="624"/>
                  <a:pt x="437" y="637"/>
                  <a:pt x="395" y="651"/>
                </a:cubicBezTo>
                <a:cubicBezTo>
                  <a:pt x="388" y="662"/>
                  <a:pt x="375" y="670"/>
                  <a:pt x="374" y="683"/>
                </a:cubicBezTo>
                <a:cubicBezTo>
                  <a:pt x="374" y="685"/>
                  <a:pt x="388" y="885"/>
                  <a:pt x="406" y="917"/>
                </a:cubicBezTo>
                <a:cubicBezTo>
                  <a:pt x="412" y="927"/>
                  <a:pt x="427" y="924"/>
                  <a:pt x="438" y="928"/>
                </a:cubicBezTo>
                <a:cubicBezTo>
                  <a:pt x="441" y="942"/>
                  <a:pt x="453" y="957"/>
                  <a:pt x="448" y="971"/>
                </a:cubicBezTo>
                <a:cubicBezTo>
                  <a:pt x="434" y="1013"/>
                  <a:pt x="336" y="982"/>
                  <a:pt x="331" y="981"/>
                </a:cubicBezTo>
                <a:cubicBezTo>
                  <a:pt x="290" y="919"/>
                  <a:pt x="333" y="975"/>
                  <a:pt x="278" y="928"/>
                </a:cubicBezTo>
                <a:cubicBezTo>
                  <a:pt x="263" y="915"/>
                  <a:pt x="235" y="885"/>
                  <a:pt x="235" y="885"/>
                </a:cubicBezTo>
                <a:cubicBezTo>
                  <a:pt x="231" y="874"/>
                  <a:pt x="231" y="862"/>
                  <a:pt x="224" y="853"/>
                </a:cubicBezTo>
                <a:cubicBezTo>
                  <a:pt x="216" y="843"/>
                  <a:pt x="197" y="844"/>
                  <a:pt x="192" y="832"/>
                </a:cubicBezTo>
                <a:cubicBezTo>
                  <a:pt x="165" y="765"/>
                  <a:pt x="197" y="742"/>
                  <a:pt x="150" y="693"/>
                </a:cubicBezTo>
                <a:cubicBezTo>
                  <a:pt x="124" y="618"/>
                  <a:pt x="150" y="636"/>
                  <a:pt x="96" y="619"/>
                </a:cubicBezTo>
                <a:cubicBezTo>
                  <a:pt x="89" y="598"/>
                  <a:pt x="82" y="576"/>
                  <a:pt x="75" y="555"/>
                </a:cubicBezTo>
                <a:cubicBezTo>
                  <a:pt x="69" y="536"/>
                  <a:pt x="32" y="512"/>
                  <a:pt x="32" y="512"/>
                </a:cubicBezTo>
                <a:cubicBezTo>
                  <a:pt x="4" y="421"/>
                  <a:pt x="0" y="310"/>
                  <a:pt x="43" y="224"/>
                </a:cubicBezTo>
                <a:cubicBezTo>
                  <a:pt x="49" y="213"/>
                  <a:pt x="53" y="199"/>
                  <a:pt x="64" y="192"/>
                </a:cubicBezTo>
                <a:cubicBezTo>
                  <a:pt x="83" y="180"/>
                  <a:pt x="128" y="171"/>
                  <a:pt x="128" y="171"/>
                </a:cubicBezTo>
                <a:cubicBezTo>
                  <a:pt x="144" y="155"/>
                  <a:pt x="151" y="129"/>
                  <a:pt x="171" y="117"/>
                </a:cubicBezTo>
                <a:cubicBezTo>
                  <a:pt x="200" y="99"/>
                  <a:pt x="235" y="96"/>
                  <a:pt x="267" y="85"/>
                </a:cubicBezTo>
                <a:cubicBezTo>
                  <a:pt x="278" y="82"/>
                  <a:pt x="288" y="78"/>
                  <a:pt x="299" y="75"/>
                </a:cubicBezTo>
                <a:cubicBezTo>
                  <a:pt x="310" y="71"/>
                  <a:pt x="331" y="64"/>
                  <a:pt x="331" y="64"/>
                </a:cubicBezTo>
                <a:cubicBezTo>
                  <a:pt x="355" y="28"/>
                  <a:pt x="365" y="14"/>
                  <a:pt x="406" y="0"/>
                </a:cubicBezTo>
                <a:cubicBezTo>
                  <a:pt x="584" y="4"/>
                  <a:pt x="761" y="5"/>
                  <a:pt x="939" y="11"/>
                </a:cubicBezTo>
                <a:cubicBezTo>
                  <a:pt x="1019" y="14"/>
                  <a:pt x="1102" y="47"/>
                  <a:pt x="1184" y="53"/>
                </a:cubicBezTo>
                <a:cubicBezTo>
                  <a:pt x="1262" y="58"/>
                  <a:pt x="1341" y="60"/>
                  <a:pt x="1419" y="64"/>
                </a:cubicBezTo>
                <a:cubicBezTo>
                  <a:pt x="1460" y="78"/>
                  <a:pt x="1476" y="113"/>
                  <a:pt x="1515" y="128"/>
                </a:cubicBezTo>
                <a:cubicBezTo>
                  <a:pt x="1532" y="134"/>
                  <a:pt x="1550" y="135"/>
                  <a:pt x="1568" y="139"/>
                </a:cubicBezTo>
                <a:cubicBezTo>
                  <a:pt x="1608" y="165"/>
                  <a:pt x="1629" y="199"/>
                  <a:pt x="1675" y="213"/>
                </a:cubicBezTo>
                <a:cubicBezTo>
                  <a:pt x="1734" y="204"/>
                  <a:pt x="1753" y="195"/>
                  <a:pt x="1814" y="213"/>
                </a:cubicBezTo>
                <a:cubicBezTo>
                  <a:pt x="1826" y="217"/>
                  <a:pt x="1834" y="229"/>
                  <a:pt x="1846" y="235"/>
                </a:cubicBezTo>
                <a:cubicBezTo>
                  <a:pt x="1856" y="240"/>
                  <a:pt x="1914" y="254"/>
                  <a:pt x="1920" y="256"/>
                </a:cubicBezTo>
                <a:cubicBezTo>
                  <a:pt x="1981" y="314"/>
                  <a:pt x="2077" y="313"/>
                  <a:pt x="2155" y="320"/>
                </a:cubicBezTo>
                <a:cubicBezTo>
                  <a:pt x="2324" y="375"/>
                  <a:pt x="2197" y="342"/>
                  <a:pt x="2550" y="331"/>
                </a:cubicBezTo>
                <a:cubicBezTo>
                  <a:pt x="2673" y="323"/>
                  <a:pt x="2828" y="335"/>
                  <a:pt x="2944" y="299"/>
                </a:cubicBezTo>
                <a:cubicBezTo>
                  <a:pt x="2996" y="247"/>
                  <a:pt x="3120" y="215"/>
                  <a:pt x="3190" y="192"/>
                </a:cubicBezTo>
                <a:cubicBezTo>
                  <a:pt x="3257" y="170"/>
                  <a:pt x="3325" y="151"/>
                  <a:pt x="3392" y="128"/>
                </a:cubicBezTo>
                <a:cubicBezTo>
                  <a:pt x="3420" y="118"/>
                  <a:pt x="3459" y="99"/>
                  <a:pt x="3488" y="96"/>
                </a:cubicBezTo>
                <a:cubicBezTo>
                  <a:pt x="3648" y="82"/>
                  <a:pt x="3573" y="89"/>
                  <a:pt x="3712" y="75"/>
                </a:cubicBezTo>
                <a:cubicBezTo>
                  <a:pt x="3731" y="62"/>
                  <a:pt x="3743" y="35"/>
                  <a:pt x="3766" y="32"/>
                </a:cubicBezTo>
                <a:cubicBezTo>
                  <a:pt x="3996" y="2"/>
                  <a:pt x="4279" y="6"/>
                  <a:pt x="4502" y="0"/>
                </a:cubicBezTo>
                <a:cubicBezTo>
                  <a:pt x="4562" y="4"/>
                  <a:pt x="4623" y="3"/>
                  <a:pt x="4683" y="11"/>
                </a:cubicBezTo>
                <a:cubicBezTo>
                  <a:pt x="4705" y="14"/>
                  <a:pt x="4747" y="32"/>
                  <a:pt x="4747" y="32"/>
                </a:cubicBezTo>
                <a:cubicBezTo>
                  <a:pt x="4759" y="51"/>
                  <a:pt x="4778" y="66"/>
                  <a:pt x="4790" y="85"/>
                </a:cubicBezTo>
                <a:cubicBezTo>
                  <a:pt x="4796" y="95"/>
                  <a:pt x="4794" y="107"/>
                  <a:pt x="4800" y="117"/>
                </a:cubicBezTo>
                <a:cubicBezTo>
                  <a:pt x="4817" y="146"/>
                  <a:pt x="4847" y="174"/>
                  <a:pt x="4875" y="192"/>
                </a:cubicBezTo>
                <a:cubicBezTo>
                  <a:pt x="4879" y="203"/>
                  <a:pt x="4879" y="215"/>
                  <a:pt x="4886" y="224"/>
                </a:cubicBezTo>
                <a:cubicBezTo>
                  <a:pt x="4894" y="234"/>
                  <a:pt x="4914" y="233"/>
                  <a:pt x="4918" y="245"/>
                </a:cubicBezTo>
                <a:cubicBezTo>
                  <a:pt x="4937" y="307"/>
                  <a:pt x="4930" y="373"/>
                  <a:pt x="4939" y="437"/>
                </a:cubicBezTo>
                <a:cubicBezTo>
                  <a:pt x="4932" y="527"/>
                  <a:pt x="4930" y="573"/>
                  <a:pt x="4907" y="651"/>
                </a:cubicBezTo>
                <a:cubicBezTo>
                  <a:pt x="4904" y="662"/>
                  <a:pt x="4904" y="675"/>
                  <a:pt x="4896" y="683"/>
                </a:cubicBezTo>
                <a:cubicBezTo>
                  <a:pt x="4888" y="691"/>
                  <a:pt x="4875" y="690"/>
                  <a:pt x="4864" y="693"/>
                </a:cubicBezTo>
                <a:cubicBezTo>
                  <a:pt x="4832" y="726"/>
                  <a:pt x="4826" y="768"/>
                  <a:pt x="4811" y="811"/>
                </a:cubicBezTo>
                <a:cubicBezTo>
                  <a:pt x="4807" y="822"/>
                  <a:pt x="4790" y="818"/>
                  <a:pt x="4779" y="821"/>
                </a:cubicBezTo>
                <a:cubicBezTo>
                  <a:pt x="4727" y="875"/>
                  <a:pt x="4793" y="813"/>
                  <a:pt x="4726" y="853"/>
                </a:cubicBezTo>
                <a:cubicBezTo>
                  <a:pt x="4706" y="865"/>
                  <a:pt x="4691" y="883"/>
                  <a:pt x="4672" y="896"/>
                </a:cubicBezTo>
                <a:cubicBezTo>
                  <a:pt x="4686" y="857"/>
                  <a:pt x="4694" y="838"/>
                  <a:pt x="4694" y="789"/>
                </a:cubicBezTo>
                <a:cubicBezTo>
                  <a:pt x="4694" y="757"/>
                  <a:pt x="4693" y="724"/>
                  <a:pt x="4683" y="693"/>
                </a:cubicBezTo>
                <a:cubicBezTo>
                  <a:pt x="4675" y="669"/>
                  <a:pt x="4654" y="650"/>
                  <a:pt x="4640" y="629"/>
                </a:cubicBezTo>
                <a:cubicBezTo>
                  <a:pt x="4593" y="558"/>
                  <a:pt x="4491" y="570"/>
                  <a:pt x="4416" y="544"/>
                </a:cubicBezTo>
                <a:cubicBezTo>
                  <a:pt x="4454" y="394"/>
                  <a:pt x="4660" y="506"/>
                  <a:pt x="4790" y="480"/>
                </a:cubicBezTo>
                <a:cubicBezTo>
                  <a:pt x="4808" y="421"/>
                  <a:pt x="4798" y="475"/>
                  <a:pt x="4790" y="416"/>
                </a:cubicBezTo>
                <a:cubicBezTo>
                  <a:pt x="4780" y="347"/>
                  <a:pt x="4791" y="256"/>
                  <a:pt x="4736" y="203"/>
                </a:cubicBezTo>
                <a:cubicBezTo>
                  <a:pt x="4733" y="192"/>
                  <a:pt x="4735" y="178"/>
                  <a:pt x="4726" y="171"/>
                </a:cubicBezTo>
                <a:cubicBezTo>
                  <a:pt x="4673" y="133"/>
                  <a:pt x="4536" y="122"/>
                  <a:pt x="4480" y="117"/>
                </a:cubicBezTo>
                <a:cubicBezTo>
                  <a:pt x="4345" y="119"/>
                  <a:pt x="3772" y="70"/>
                  <a:pt x="3510" y="160"/>
                </a:cubicBezTo>
                <a:cubicBezTo>
                  <a:pt x="3473" y="196"/>
                  <a:pt x="3420" y="193"/>
                  <a:pt x="3371" y="203"/>
                </a:cubicBezTo>
                <a:cubicBezTo>
                  <a:pt x="3317" y="238"/>
                  <a:pt x="3268" y="260"/>
                  <a:pt x="3211" y="288"/>
                </a:cubicBezTo>
                <a:cubicBezTo>
                  <a:pt x="3200" y="294"/>
                  <a:pt x="3191" y="304"/>
                  <a:pt x="3179" y="309"/>
                </a:cubicBezTo>
                <a:cubicBezTo>
                  <a:pt x="3158" y="318"/>
                  <a:pt x="3115" y="331"/>
                  <a:pt x="3115" y="331"/>
                </a:cubicBezTo>
                <a:cubicBezTo>
                  <a:pt x="3084" y="362"/>
                  <a:pt x="3054" y="380"/>
                  <a:pt x="3030" y="416"/>
                </a:cubicBezTo>
                <a:cubicBezTo>
                  <a:pt x="3014" y="492"/>
                  <a:pt x="3011" y="566"/>
                  <a:pt x="2987" y="640"/>
                </a:cubicBezTo>
                <a:cubicBezTo>
                  <a:pt x="2982" y="654"/>
                  <a:pt x="2965" y="660"/>
                  <a:pt x="2955" y="672"/>
                </a:cubicBezTo>
                <a:cubicBezTo>
                  <a:pt x="2933" y="699"/>
                  <a:pt x="2934" y="705"/>
                  <a:pt x="2923" y="736"/>
                </a:cubicBezTo>
                <a:cubicBezTo>
                  <a:pt x="2927" y="825"/>
                  <a:pt x="2921" y="915"/>
                  <a:pt x="2934" y="1003"/>
                </a:cubicBezTo>
                <a:cubicBezTo>
                  <a:pt x="2939" y="1041"/>
                  <a:pt x="2971" y="1071"/>
                  <a:pt x="2976" y="1109"/>
                </a:cubicBezTo>
                <a:cubicBezTo>
                  <a:pt x="2983" y="1163"/>
                  <a:pt x="2943" y="1192"/>
                  <a:pt x="2902" y="1205"/>
                </a:cubicBezTo>
                <a:cubicBezTo>
                  <a:pt x="2844" y="1263"/>
                  <a:pt x="2921" y="1193"/>
                  <a:pt x="2848" y="1237"/>
                </a:cubicBezTo>
                <a:cubicBezTo>
                  <a:pt x="2823" y="1252"/>
                  <a:pt x="2784" y="1291"/>
                  <a:pt x="2763" y="1312"/>
                </a:cubicBezTo>
                <a:cubicBezTo>
                  <a:pt x="2742" y="1374"/>
                  <a:pt x="2767" y="1315"/>
                  <a:pt x="2720" y="1376"/>
                </a:cubicBezTo>
                <a:cubicBezTo>
                  <a:pt x="2704" y="1396"/>
                  <a:pt x="2699" y="1426"/>
                  <a:pt x="2678" y="1440"/>
                </a:cubicBezTo>
                <a:cubicBezTo>
                  <a:pt x="2647" y="1460"/>
                  <a:pt x="2618" y="1480"/>
                  <a:pt x="2603" y="1515"/>
                </a:cubicBezTo>
                <a:cubicBezTo>
                  <a:pt x="2589" y="1546"/>
                  <a:pt x="2582" y="1579"/>
                  <a:pt x="2571" y="1611"/>
                </a:cubicBezTo>
                <a:cubicBezTo>
                  <a:pt x="2567" y="1622"/>
                  <a:pt x="2560" y="1643"/>
                  <a:pt x="2560" y="1643"/>
                </a:cubicBezTo>
                <a:cubicBezTo>
                  <a:pt x="2567" y="1650"/>
                  <a:pt x="2580" y="1654"/>
                  <a:pt x="2582" y="1664"/>
                </a:cubicBezTo>
                <a:cubicBezTo>
                  <a:pt x="2587" y="1696"/>
                  <a:pt x="2555" y="1746"/>
                  <a:pt x="2539" y="1771"/>
                </a:cubicBezTo>
                <a:cubicBezTo>
                  <a:pt x="2535" y="1785"/>
                  <a:pt x="2532" y="1799"/>
                  <a:pt x="2528" y="1813"/>
                </a:cubicBezTo>
                <a:cubicBezTo>
                  <a:pt x="2522" y="1834"/>
                  <a:pt x="2507" y="1877"/>
                  <a:pt x="2507" y="1877"/>
                </a:cubicBezTo>
                <a:cubicBezTo>
                  <a:pt x="2516" y="2347"/>
                  <a:pt x="2335" y="2518"/>
                  <a:pt x="2656" y="2485"/>
                </a:cubicBezTo>
                <a:cubicBezTo>
                  <a:pt x="2684" y="2458"/>
                  <a:pt x="2703" y="2428"/>
                  <a:pt x="2731" y="2400"/>
                </a:cubicBezTo>
                <a:cubicBezTo>
                  <a:pt x="2743" y="2365"/>
                  <a:pt x="2772" y="2339"/>
                  <a:pt x="2784" y="2304"/>
                </a:cubicBezTo>
                <a:cubicBezTo>
                  <a:pt x="2801" y="2255"/>
                  <a:pt x="2793" y="2283"/>
                  <a:pt x="2806" y="2219"/>
                </a:cubicBezTo>
                <a:cubicBezTo>
                  <a:pt x="2814" y="2113"/>
                  <a:pt x="2803" y="2042"/>
                  <a:pt x="2891" y="1984"/>
                </a:cubicBezTo>
                <a:cubicBezTo>
                  <a:pt x="2930" y="1988"/>
                  <a:pt x="2971" y="1983"/>
                  <a:pt x="3008" y="1995"/>
                </a:cubicBezTo>
                <a:cubicBezTo>
                  <a:pt x="3019" y="1999"/>
                  <a:pt x="3019" y="2016"/>
                  <a:pt x="3019" y="2027"/>
                </a:cubicBezTo>
                <a:cubicBezTo>
                  <a:pt x="3019" y="2205"/>
                  <a:pt x="3012" y="2156"/>
                  <a:pt x="2976" y="2261"/>
                </a:cubicBezTo>
                <a:cubicBezTo>
                  <a:pt x="2973" y="2329"/>
                  <a:pt x="2980" y="2398"/>
                  <a:pt x="2966" y="2464"/>
                </a:cubicBezTo>
                <a:cubicBezTo>
                  <a:pt x="2962" y="2484"/>
                  <a:pt x="2934" y="2490"/>
                  <a:pt x="2923" y="2507"/>
                </a:cubicBezTo>
                <a:cubicBezTo>
                  <a:pt x="2896" y="2548"/>
                  <a:pt x="2906" y="2527"/>
                  <a:pt x="2891" y="2571"/>
                </a:cubicBezTo>
                <a:cubicBezTo>
                  <a:pt x="2895" y="2660"/>
                  <a:pt x="2896" y="2748"/>
                  <a:pt x="2902" y="2837"/>
                </a:cubicBezTo>
                <a:cubicBezTo>
                  <a:pt x="2906" y="2903"/>
                  <a:pt x="2924" y="3005"/>
                  <a:pt x="2848" y="3029"/>
                </a:cubicBezTo>
                <a:cubicBezTo>
                  <a:pt x="2790" y="3090"/>
                  <a:pt x="2838" y="3029"/>
                  <a:pt x="2838" y="3200"/>
                </a:cubicBezTo>
                <a:cubicBezTo>
                  <a:pt x="2838" y="3246"/>
                  <a:pt x="2831" y="3293"/>
                  <a:pt x="2827" y="3339"/>
                </a:cubicBezTo>
                <a:cubicBezTo>
                  <a:pt x="2816" y="3335"/>
                  <a:pt x="2803" y="3336"/>
                  <a:pt x="2795" y="3328"/>
                </a:cubicBezTo>
                <a:cubicBezTo>
                  <a:pt x="2787" y="3320"/>
                  <a:pt x="2794" y="3302"/>
                  <a:pt x="2784" y="3296"/>
                </a:cubicBezTo>
                <a:cubicBezTo>
                  <a:pt x="2765" y="3285"/>
                  <a:pt x="2742" y="3287"/>
                  <a:pt x="2720" y="3285"/>
                </a:cubicBezTo>
                <a:cubicBezTo>
                  <a:pt x="2677" y="3280"/>
                  <a:pt x="2635" y="3278"/>
                  <a:pt x="2592" y="3275"/>
                </a:cubicBezTo>
                <a:cubicBezTo>
                  <a:pt x="2418" y="3245"/>
                  <a:pt x="2475" y="3254"/>
                  <a:pt x="2187" y="3264"/>
                </a:cubicBezTo>
                <a:cubicBezTo>
                  <a:pt x="2115" y="3289"/>
                  <a:pt x="2039" y="3289"/>
                  <a:pt x="1963" y="3296"/>
                </a:cubicBezTo>
                <a:cubicBezTo>
                  <a:pt x="1956" y="3307"/>
                  <a:pt x="1948" y="3317"/>
                  <a:pt x="1942" y="3328"/>
                </a:cubicBezTo>
                <a:cubicBezTo>
                  <a:pt x="1937" y="3338"/>
                  <a:pt x="1941" y="3355"/>
                  <a:pt x="1931" y="3360"/>
                </a:cubicBezTo>
                <a:cubicBezTo>
                  <a:pt x="1915" y="3368"/>
                  <a:pt x="1896" y="3360"/>
                  <a:pt x="1878" y="3360"/>
                </a:cubicBezTo>
              </a:path>
            </a:pathLst>
          </a:custGeom>
          <a:solidFill>
            <a:srgbClr val="FFCCFF"/>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3" name="Freeform 23"/>
          <p:cNvSpPr>
            <a:spLocks/>
          </p:cNvSpPr>
          <p:nvPr/>
        </p:nvSpPr>
        <p:spPr bwMode="auto">
          <a:xfrm>
            <a:off x="4603750" y="1474788"/>
            <a:ext cx="1431925"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4" name="Freeform 24"/>
          <p:cNvSpPr>
            <a:spLocks/>
          </p:cNvSpPr>
          <p:nvPr/>
        </p:nvSpPr>
        <p:spPr bwMode="auto">
          <a:xfrm flipH="1">
            <a:off x="2971800" y="1524000"/>
            <a:ext cx="1447800"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5" name="Freeform 25"/>
          <p:cNvSpPr>
            <a:spLocks/>
          </p:cNvSpPr>
          <p:nvPr/>
        </p:nvSpPr>
        <p:spPr bwMode="auto">
          <a:xfrm>
            <a:off x="2760663" y="1243013"/>
            <a:ext cx="3598862" cy="585787"/>
          </a:xfrm>
          <a:custGeom>
            <a:avLst/>
            <a:gdLst>
              <a:gd name="T0" fmla="*/ 0 w 2267"/>
              <a:gd name="T1" fmla="*/ 2147483647 h 321"/>
              <a:gd name="T2" fmla="*/ 2147483647 w 2267"/>
              <a:gd name="T3" fmla="*/ 2147483647 h 321"/>
              <a:gd name="T4" fmla="*/ 2147483647 w 2267"/>
              <a:gd name="T5" fmla="*/ 2147483647 h 321"/>
              <a:gd name="T6" fmla="*/ 2147483647 w 2267"/>
              <a:gd name="T7" fmla="*/ 2147483647 h 321"/>
              <a:gd name="T8" fmla="*/ 2147483647 w 2267"/>
              <a:gd name="T9" fmla="*/ 2147483647 h 321"/>
              <a:gd name="T10" fmla="*/ 2147483647 w 2267"/>
              <a:gd name="T11" fmla="*/ 2147483647 h 321"/>
              <a:gd name="T12" fmla="*/ 2147483647 w 2267"/>
              <a:gd name="T13" fmla="*/ 2147483647 h 321"/>
              <a:gd name="T14" fmla="*/ 2147483647 w 2267"/>
              <a:gd name="T15" fmla="*/ 2147483647 h 321"/>
              <a:gd name="T16" fmla="*/ 2147483647 w 2267"/>
              <a:gd name="T17" fmla="*/ 2147483647 h 321"/>
              <a:gd name="T18" fmla="*/ 2147483647 w 2267"/>
              <a:gd name="T19" fmla="*/ 2147483647 h 321"/>
              <a:gd name="T20" fmla="*/ 2147483647 w 2267"/>
              <a:gd name="T21" fmla="*/ 2147483647 h 321"/>
              <a:gd name="T22" fmla="*/ 2147483647 w 2267"/>
              <a:gd name="T23" fmla="*/ 2147483647 h 321"/>
              <a:gd name="T24" fmla="*/ 2147483647 w 2267"/>
              <a:gd name="T25" fmla="*/ 2147483647 h 321"/>
              <a:gd name="T26" fmla="*/ 2147483647 w 2267"/>
              <a:gd name="T27" fmla="*/ 2147483647 h 321"/>
              <a:gd name="T28" fmla="*/ 2147483647 w 2267"/>
              <a:gd name="T29" fmla="*/ 2147483647 h 321"/>
              <a:gd name="T30" fmla="*/ 2147483647 w 2267"/>
              <a:gd name="T31" fmla="*/ 2147483647 h 321"/>
              <a:gd name="T32" fmla="*/ 2147483647 w 2267"/>
              <a:gd name="T33" fmla="*/ 2147483647 h 321"/>
              <a:gd name="T34" fmla="*/ 2147483647 w 2267"/>
              <a:gd name="T35" fmla="*/ 2147483647 h 321"/>
              <a:gd name="T36" fmla="*/ 2147483647 w 2267"/>
              <a:gd name="T37" fmla="*/ 2147483647 h 321"/>
              <a:gd name="T38" fmla="*/ 2147483647 w 2267"/>
              <a:gd name="T39" fmla="*/ 2147483647 h 321"/>
              <a:gd name="T40" fmla="*/ 2147483647 w 2267"/>
              <a:gd name="T41" fmla="*/ 2147483647 h 321"/>
              <a:gd name="T42" fmla="*/ 2147483647 w 2267"/>
              <a:gd name="T43" fmla="*/ 2147483647 h 321"/>
              <a:gd name="T44" fmla="*/ 0 w 2267"/>
              <a:gd name="T45" fmla="*/ 2147483647 h 3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7"/>
              <a:gd name="T70" fmla="*/ 0 h 321"/>
              <a:gd name="T71" fmla="*/ 2267 w 2267"/>
              <a:gd name="T72" fmla="*/ 321 h 3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7" h="321">
                <a:moveTo>
                  <a:pt x="0" y="6"/>
                </a:moveTo>
                <a:cubicBezTo>
                  <a:pt x="231" y="10"/>
                  <a:pt x="462" y="7"/>
                  <a:pt x="693" y="17"/>
                </a:cubicBezTo>
                <a:cubicBezTo>
                  <a:pt x="756" y="20"/>
                  <a:pt x="840" y="62"/>
                  <a:pt x="906" y="70"/>
                </a:cubicBezTo>
                <a:cubicBezTo>
                  <a:pt x="927" y="77"/>
                  <a:pt x="949" y="85"/>
                  <a:pt x="970" y="92"/>
                </a:cubicBezTo>
                <a:cubicBezTo>
                  <a:pt x="981" y="96"/>
                  <a:pt x="1002" y="102"/>
                  <a:pt x="1002" y="102"/>
                </a:cubicBezTo>
                <a:cubicBezTo>
                  <a:pt x="1173" y="99"/>
                  <a:pt x="1343" y="98"/>
                  <a:pt x="1514" y="92"/>
                </a:cubicBezTo>
                <a:cubicBezTo>
                  <a:pt x="1576" y="90"/>
                  <a:pt x="1635" y="41"/>
                  <a:pt x="1696" y="38"/>
                </a:cubicBezTo>
                <a:cubicBezTo>
                  <a:pt x="1845" y="31"/>
                  <a:pt x="1995" y="31"/>
                  <a:pt x="2144" y="28"/>
                </a:cubicBezTo>
                <a:cubicBezTo>
                  <a:pt x="2165" y="21"/>
                  <a:pt x="2186" y="8"/>
                  <a:pt x="2208" y="6"/>
                </a:cubicBezTo>
                <a:cubicBezTo>
                  <a:pt x="2267" y="0"/>
                  <a:pt x="2258" y="27"/>
                  <a:pt x="2218" y="38"/>
                </a:cubicBezTo>
                <a:cubicBezTo>
                  <a:pt x="2162" y="53"/>
                  <a:pt x="2104" y="52"/>
                  <a:pt x="2048" y="70"/>
                </a:cubicBezTo>
                <a:cubicBezTo>
                  <a:pt x="1981" y="116"/>
                  <a:pt x="1892" y="125"/>
                  <a:pt x="1813" y="134"/>
                </a:cubicBezTo>
                <a:cubicBezTo>
                  <a:pt x="1785" y="141"/>
                  <a:pt x="1752" y="140"/>
                  <a:pt x="1728" y="156"/>
                </a:cubicBezTo>
                <a:cubicBezTo>
                  <a:pt x="1717" y="163"/>
                  <a:pt x="1708" y="172"/>
                  <a:pt x="1696" y="177"/>
                </a:cubicBezTo>
                <a:cubicBezTo>
                  <a:pt x="1675" y="186"/>
                  <a:pt x="1632" y="198"/>
                  <a:pt x="1632" y="198"/>
                </a:cubicBezTo>
                <a:cubicBezTo>
                  <a:pt x="1604" y="226"/>
                  <a:pt x="1553" y="250"/>
                  <a:pt x="1514" y="262"/>
                </a:cubicBezTo>
                <a:cubicBezTo>
                  <a:pt x="1458" y="321"/>
                  <a:pt x="1360" y="286"/>
                  <a:pt x="1290" y="284"/>
                </a:cubicBezTo>
                <a:cubicBezTo>
                  <a:pt x="1137" y="279"/>
                  <a:pt x="985" y="277"/>
                  <a:pt x="832" y="273"/>
                </a:cubicBezTo>
                <a:cubicBezTo>
                  <a:pt x="669" y="260"/>
                  <a:pt x="484" y="271"/>
                  <a:pt x="341" y="177"/>
                </a:cubicBezTo>
                <a:cubicBezTo>
                  <a:pt x="300" y="115"/>
                  <a:pt x="344" y="167"/>
                  <a:pt x="288" y="134"/>
                </a:cubicBezTo>
                <a:cubicBezTo>
                  <a:pt x="262" y="119"/>
                  <a:pt x="239" y="83"/>
                  <a:pt x="213" y="70"/>
                </a:cubicBezTo>
                <a:cubicBezTo>
                  <a:pt x="166" y="46"/>
                  <a:pt x="135" y="49"/>
                  <a:pt x="85" y="38"/>
                </a:cubicBezTo>
                <a:cubicBezTo>
                  <a:pt x="59" y="32"/>
                  <a:pt x="22" y="15"/>
                  <a:pt x="0" y="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6" name="Freeform 26"/>
          <p:cNvSpPr>
            <a:spLocks/>
          </p:cNvSpPr>
          <p:nvPr/>
        </p:nvSpPr>
        <p:spPr bwMode="auto">
          <a:xfrm>
            <a:off x="830263" y="1404938"/>
            <a:ext cx="3635375" cy="5300662"/>
          </a:xfrm>
          <a:custGeom>
            <a:avLst/>
            <a:gdLst>
              <a:gd name="T0" fmla="*/ 2147483647 w 2290"/>
              <a:gd name="T1" fmla="*/ 2147483647 h 3339"/>
              <a:gd name="T2" fmla="*/ 2147483647 w 2290"/>
              <a:gd name="T3" fmla="*/ 2147483647 h 3339"/>
              <a:gd name="T4" fmla="*/ 2147483647 w 2290"/>
              <a:gd name="T5" fmla="*/ 2147483647 h 3339"/>
              <a:gd name="T6" fmla="*/ 2147483647 w 2290"/>
              <a:gd name="T7" fmla="*/ 2147483647 h 3339"/>
              <a:gd name="T8" fmla="*/ 2147483647 w 2290"/>
              <a:gd name="T9" fmla="*/ 2147483647 h 3339"/>
              <a:gd name="T10" fmla="*/ 2147483647 w 2290"/>
              <a:gd name="T11" fmla="*/ 2147483647 h 3339"/>
              <a:gd name="T12" fmla="*/ 2147483647 w 2290"/>
              <a:gd name="T13" fmla="*/ 2147483647 h 3339"/>
              <a:gd name="T14" fmla="*/ 2147483647 w 2290"/>
              <a:gd name="T15" fmla="*/ 2147483647 h 3339"/>
              <a:gd name="T16" fmla="*/ 2147483647 w 2290"/>
              <a:gd name="T17" fmla="*/ 2147483647 h 3339"/>
              <a:gd name="T18" fmla="*/ 2147483647 w 2290"/>
              <a:gd name="T19" fmla="*/ 2147483647 h 3339"/>
              <a:gd name="T20" fmla="*/ 2147483647 w 2290"/>
              <a:gd name="T21" fmla="*/ 2147483647 h 3339"/>
              <a:gd name="T22" fmla="*/ 2147483647 w 2290"/>
              <a:gd name="T23" fmla="*/ 2147483647 h 3339"/>
              <a:gd name="T24" fmla="*/ 2147483647 w 2290"/>
              <a:gd name="T25" fmla="*/ 2147483647 h 3339"/>
              <a:gd name="T26" fmla="*/ 2147483647 w 2290"/>
              <a:gd name="T27" fmla="*/ 2147483647 h 3339"/>
              <a:gd name="T28" fmla="*/ 0 w 2290"/>
              <a:gd name="T29" fmla="*/ 2147483647 h 3339"/>
              <a:gd name="T30" fmla="*/ 2147483647 w 2290"/>
              <a:gd name="T31" fmla="*/ 0 h 3339"/>
              <a:gd name="T32" fmla="*/ 2147483647 w 2290"/>
              <a:gd name="T33" fmla="*/ 2147483647 h 3339"/>
              <a:gd name="T34" fmla="*/ 2147483647 w 2290"/>
              <a:gd name="T35" fmla="*/ 2147483647 h 3339"/>
              <a:gd name="T36" fmla="*/ 2147483647 w 2290"/>
              <a:gd name="T37" fmla="*/ 2147483647 h 3339"/>
              <a:gd name="T38" fmla="*/ 2147483647 w 2290"/>
              <a:gd name="T39" fmla="*/ 2147483647 h 3339"/>
              <a:gd name="T40" fmla="*/ 2147483647 w 2290"/>
              <a:gd name="T41" fmla="*/ 2147483647 h 3339"/>
              <a:gd name="T42" fmla="*/ 2147483647 w 2290"/>
              <a:gd name="T43" fmla="*/ 2147483647 h 3339"/>
              <a:gd name="T44" fmla="*/ 2147483647 w 2290"/>
              <a:gd name="T45" fmla="*/ 2147483647 h 3339"/>
              <a:gd name="T46" fmla="*/ 2147483647 w 2290"/>
              <a:gd name="T47" fmla="*/ 2147483647 h 3339"/>
              <a:gd name="T48" fmla="*/ 2147483647 w 2290"/>
              <a:gd name="T49" fmla="*/ 2147483647 h 3339"/>
              <a:gd name="T50" fmla="*/ 2147483647 w 2290"/>
              <a:gd name="T51" fmla="*/ 2147483647 h 3339"/>
              <a:gd name="T52" fmla="*/ 2147483647 w 2290"/>
              <a:gd name="T53" fmla="*/ 2147483647 h 3339"/>
              <a:gd name="T54" fmla="*/ 2147483647 w 2290"/>
              <a:gd name="T55" fmla="*/ 2147483647 h 3339"/>
              <a:gd name="T56" fmla="*/ 2147483647 w 2290"/>
              <a:gd name="T57" fmla="*/ 2147483647 h 3339"/>
              <a:gd name="T58" fmla="*/ 2147483647 w 2290"/>
              <a:gd name="T59" fmla="*/ 2147483647 h 3339"/>
              <a:gd name="T60" fmla="*/ 2147483647 w 2290"/>
              <a:gd name="T61" fmla="*/ 2147483647 h 3339"/>
              <a:gd name="T62" fmla="*/ 2147483647 w 2290"/>
              <a:gd name="T63" fmla="*/ 2147483647 h 3339"/>
              <a:gd name="T64" fmla="*/ 2147483647 w 2290"/>
              <a:gd name="T65" fmla="*/ 2147483647 h 3339"/>
              <a:gd name="T66" fmla="*/ 2147483647 w 2290"/>
              <a:gd name="T67" fmla="*/ 2147483647 h 3339"/>
              <a:gd name="T68" fmla="*/ 2147483647 w 2290"/>
              <a:gd name="T69" fmla="*/ 2147483647 h 3339"/>
              <a:gd name="T70" fmla="*/ 2147483647 w 2290"/>
              <a:gd name="T71" fmla="*/ 2147483647 h 3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0"/>
              <a:gd name="T109" fmla="*/ 0 h 3339"/>
              <a:gd name="T110" fmla="*/ 2290 w 2290"/>
              <a:gd name="T111" fmla="*/ 3339 h 3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0" h="3339">
                <a:moveTo>
                  <a:pt x="1792" y="3200"/>
                </a:moveTo>
                <a:cubicBezTo>
                  <a:pt x="1780" y="3234"/>
                  <a:pt x="1785" y="3274"/>
                  <a:pt x="1770" y="3307"/>
                </a:cubicBezTo>
                <a:cubicBezTo>
                  <a:pt x="1760" y="3330"/>
                  <a:pt x="1699" y="3336"/>
                  <a:pt x="1685" y="3339"/>
                </a:cubicBezTo>
                <a:cubicBezTo>
                  <a:pt x="1621" y="3332"/>
                  <a:pt x="1556" y="3331"/>
                  <a:pt x="1493" y="3318"/>
                </a:cubicBezTo>
                <a:cubicBezTo>
                  <a:pt x="1483" y="3316"/>
                  <a:pt x="1481" y="3301"/>
                  <a:pt x="1472" y="3296"/>
                </a:cubicBezTo>
                <a:cubicBezTo>
                  <a:pt x="1462" y="3290"/>
                  <a:pt x="1451" y="3289"/>
                  <a:pt x="1440" y="3286"/>
                </a:cubicBezTo>
                <a:cubicBezTo>
                  <a:pt x="1296" y="3077"/>
                  <a:pt x="1386" y="2528"/>
                  <a:pt x="1386" y="2528"/>
                </a:cubicBezTo>
                <a:cubicBezTo>
                  <a:pt x="1390" y="2375"/>
                  <a:pt x="1391" y="2223"/>
                  <a:pt x="1397" y="2070"/>
                </a:cubicBezTo>
                <a:cubicBezTo>
                  <a:pt x="1398" y="2034"/>
                  <a:pt x="1397" y="1997"/>
                  <a:pt x="1408" y="1963"/>
                </a:cubicBezTo>
                <a:cubicBezTo>
                  <a:pt x="1416" y="1939"/>
                  <a:pt x="1450" y="1899"/>
                  <a:pt x="1450" y="1899"/>
                </a:cubicBezTo>
                <a:cubicBezTo>
                  <a:pt x="1454" y="1885"/>
                  <a:pt x="1454" y="1869"/>
                  <a:pt x="1461" y="1856"/>
                </a:cubicBezTo>
                <a:cubicBezTo>
                  <a:pt x="1473" y="1833"/>
                  <a:pt x="1504" y="1792"/>
                  <a:pt x="1504" y="1792"/>
                </a:cubicBezTo>
                <a:cubicBezTo>
                  <a:pt x="1511" y="1771"/>
                  <a:pt x="1518" y="1749"/>
                  <a:pt x="1525" y="1728"/>
                </a:cubicBezTo>
                <a:cubicBezTo>
                  <a:pt x="1529" y="1717"/>
                  <a:pt x="1536" y="1696"/>
                  <a:pt x="1536" y="1696"/>
                </a:cubicBezTo>
                <a:cubicBezTo>
                  <a:pt x="1532" y="1543"/>
                  <a:pt x="1535" y="1390"/>
                  <a:pt x="1525" y="1238"/>
                </a:cubicBezTo>
                <a:cubicBezTo>
                  <a:pt x="1524" y="1228"/>
                  <a:pt x="1509" y="1225"/>
                  <a:pt x="1504" y="1216"/>
                </a:cubicBezTo>
                <a:cubicBezTo>
                  <a:pt x="1487" y="1187"/>
                  <a:pt x="1478" y="1150"/>
                  <a:pt x="1461" y="1120"/>
                </a:cubicBezTo>
                <a:cubicBezTo>
                  <a:pt x="1448" y="1098"/>
                  <a:pt x="1418" y="1056"/>
                  <a:pt x="1418" y="1056"/>
                </a:cubicBezTo>
                <a:cubicBezTo>
                  <a:pt x="1404" y="953"/>
                  <a:pt x="1403" y="955"/>
                  <a:pt x="1397" y="822"/>
                </a:cubicBezTo>
                <a:cubicBezTo>
                  <a:pt x="1390" y="658"/>
                  <a:pt x="1441" y="380"/>
                  <a:pt x="1269" y="267"/>
                </a:cubicBezTo>
                <a:cubicBezTo>
                  <a:pt x="1166" y="109"/>
                  <a:pt x="894" y="145"/>
                  <a:pt x="746" y="139"/>
                </a:cubicBezTo>
                <a:cubicBezTo>
                  <a:pt x="535" y="84"/>
                  <a:pt x="614" y="119"/>
                  <a:pt x="192" y="128"/>
                </a:cubicBezTo>
                <a:cubicBezTo>
                  <a:pt x="117" y="154"/>
                  <a:pt x="130" y="166"/>
                  <a:pt x="106" y="235"/>
                </a:cubicBezTo>
                <a:cubicBezTo>
                  <a:pt x="129" y="346"/>
                  <a:pt x="148" y="311"/>
                  <a:pt x="288" y="320"/>
                </a:cubicBezTo>
                <a:cubicBezTo>
                  <a:pt x="385" y="337"/>
                  <a:pt x="481" y="339"/>
                  <a:pt x="576" y="363"/>
                </a:cubicBezTo>
                <a:cubicBezTo>
                  <a:pt x="505" y="371"/>
                  <a:pt x="431" y="374"/>
                  <a:pt x="362" y="395"/>
                </a:cubicBezTo>
                <a:cubicBezTo>
                  <a:pt x="340" y="401"/>
                  <a:pt x="319" y="409"/>
                  <a:pt x="298" y="416"/>
                </a:cubicBezTo>
                <a:cubicBezTo>
                  <a:pt x="287" y="420"/>
                  <a:pt x="266" y="427"/>
                  <a:pt x="266" y="427"/>
                </a:cubicBezTo>
                <a:cubicBezTo>
                  <a:pt x="113" y="414"/>
                  <a:pt x="151" y="427"/>
                  <a:pt x="53" y="363"/>
                </a:cubicBezTo>
                <a:cubicBezTo>
                  <a:pt x="32" y="331"/>
                  <a:pt x="21" y="299"/>
                  <a:pt x="0" y="267"/>
                </a:cubicBezTo>
                <a:cubicBezTo>
                  <a:pt x="10" y="202"/>
                  <a:pt x="0" y="36"/>
                  <a:pt x="85" y="11"/>
                </a:cubicBezTo>
                <a:cubicBezTo>
                  <a:pt x="109" y="4"/>
                  <a:pt x="135" y="4"/>
                  <a:pt x="160" y="0"/>
                </a:cubicBezTo>
                <a:cubicBezTo>
                  <a:pt x="210" y="1"/>
                  <a:pt x="606" y="37"/>
                  <a:pt x="778" y="11"/>
                </a:cubicBezTo>
                <a:cubicBezTo>
                  <a:pt x="913" y="15"/>
                  <a:pt x="1049" y="16"/>
                  <a:pt x="1184" y="22"/>
                </a:cubicBezTo>
                <a:cubicBezTo>
                  <a:pt x="1242" y="25"/>
                  <a:pt x="1211" y="33"/>
                  <a:pt x="1258" y="54"/>
                </a:cubicBezTo>
                <a:cubicBezTo>
                  <a:pt x="1278" y="63"/>
                  <a:pt x="1301" y="68"/>
                  <a:pt x="1322" y="75"/>
                </a:cubicBezTo>
                <a:cubicBezTo>
                  <a:pt x="1333" y="79"/>
                  <a:pt x="1354" y="86"/>
                  <a:pt x="1354" y="86"/>
                </a:cubicBezTo>
                <a:cubicBezTo>
                  <a:pt x="1430" y="158"/>
                  <a:pt x="1323" y="49"/>
                  <a:pt x="1386" y="139"/>
                </a:cubicBezTo>
                <a:cubicBezTo>
                  <a:pt x="1418" y="184"/>
                  <a:pt x="1420" y="179"/>
                  <a:pt x="1461" y="192"/>
                </a:cubicBezTo>
                <a:cubicBezTo>
                  <a:pt x="1485" y="266"/>
                  <a:pt x="1466" y="240"/>
                  <a:pt x="1504" y="278"/>
                </a:cubicBezTo>
                <a:cubicBezTo>
                  <a:pt x="1531" y="360"/>
                  <a:pt x="1544" y="359"/>
                  <a:pt x="1589" y="427"/>
                </a:cubicBezTo>
                <a:cubicBezTo>
                  <a:pt x="1618" y="539"/>
                  <a:pt x="1615" y="653"/>
                  <a:pt x="1632" y="768"/>
                </a:cubicBezTo>
                <a:cubicBezTo>
                  <a:pt x="1635" y="825"/>
                  <a:pt x="1635" y="882"/>
                  <a:pt x="1642" y="939"/>
                </a:cubicBezTo>
                <a:cubicBezTo>
                  <a:pt x="1651" y="1007"/>
                  <a:pt x="1679" y="1085"/>
                  <a:pt x="1696" y="1152"/>
                </a:cubicBezTo>
                <a:cubicBezTo>
                  <a:pt x="1704" y="1185"/>
                  <a:pt x="1726" y="1249"/>
                  <a:pt x="1760" y="1270"/>
                </a:cubicBezTo>
                <a:cubicBezTo>
                  <a:pt x="1779" y="1282"/>
                  <a:pt x="1824" y="1291"/>
                  <a:pt x="1824" y="1291"/>
                </a:cubicBezTo>
                <a:cubicBezTo>
                  <a:pt x="1855" y="1322"/>
                  <a:pt x="1873" y="1352"/>
                  <a:pt x="1909" y="1376"/>
                </a:cubicBezTo>
                <a:cubicBezTo>
                  <a:pt x="1929" y="1406"/>
                  <a:pt x="1957" y="1430"/>
                  <a:pt x="1973" y="1462"/>
                </a:cubicBezTo>
                <a:cubicBezTo>
                  <a:pt x="1981" y="1479"/>
                  <a:pt x="1983" y="1499"/>
                  <a:pt x="1994" y="1515"/>
                </a:cubicBezTo>
                <a:cubicBezTo>
                  <a:pt x="2005" y="1532"/>
                  <a:pt x="2023" y="1544"/>
                  <a:pt x="2037" y="1558"/>
                </a:cubicBezTo>
                <a:cubicBezTo>
                  <a:pt x="2073" y="1594"/>
                  <a:pt x="2089" y="1635"/>
                  <a:pt x="2133" y="1664"/>
                </a:cubicBezTo>
                <a:cubicBezTo>
                  <a:pt x="2165" y="1713"/>
                  <a:pt x="2151" y="1686"/>
                  <a:pt x="2176" y="1760"/>
                </a:cubicBezTo>
                <a:cubicBezTo>
                  <a:pt x="2180" y="1771"/>
                  <a:pt x="2183" y="1781"/>
                  <a:pt x="2186" y="1792"/>
                </a:cubicBezTo>
                <a:cubicBezTo>
                  <a:pt x="2190" y="1803"/>
                  <a:pt x="2197" y="1824"/>
                  <a:pt x="2197" y="1824"/>
                </a:cubicBezTo>
                <a:cubicBezTo>
                  <a:pt x="2188" y="2141"/>
                  <a:pt x="2290" y="2193"/>
                  <a:pt x="2090" y="2262"/>
                </a:cubicBezTo>
                <a:cubicBezTo>
                  <a:pt x="2047" y="2257"/>
                  <a:pt x="1996" y="2267"/>
                  <a:pt x="1962" y="2240"/>
                </a:cubicBezTo>
                <a:cubicBezTo>
                  <a:pt x="1952" y="2232"/>
                  <a:pt x="1950" y="2217"/>
                  <a:pt x="1941" y="2208"/>
                </a:cubicBezTo>
                <a:cubicBezTo>
                  <a:pt x="1932" y="2199"/>
                  <a:pt x="1920" y="2194"/>
                  <a:pt x="1909" y="2187"/>
                </a:cubicBezTo>
                <a:cubicBezTo>
                  <a:pt x="1867" y="2123"/>
                  <a:pt x="1896" y="2037"/>
                  <a:pt x="1845" y="1984"/>
                </a:cubicBezTo>
                <a:cubicBezTo>
                  <a:pt x="1831" y="1932"/>
                  <a:pt x="1828" y="1862"/>
                  <a:pt x="1792" y="1824"/>
                </a:cubicBezTo>
                <a:cubicBezTo>
                  <a:pt x="1778" y="1831"/>
                  <a:pt x="1763" y="1838"/>
                  <a:pt x="1749" y="1846"/>
                </a:cubicBezTo>
                <a:cubicBezTo>
                  <a:pt x="1727" y="1859"/>
                  <a:pt x="1685" y="1888"/>
                  <a:pt x="1685" y="1888"/>
                </a:cubicBezTo>
                <a:cubicBezTo>
                  <a:pt x="1671" y="1929"/>
                  <a:pt x="1676" y="1943"/>
                  <a:pt x="1706" y="1974"/>
                </a:cubicBezTo>
                <a:cubicBezTo>
                  <a:pt x="1750" y="2103"/>
                  <a:pt x="1690" y="2186"/>
                  <a:pt x="1653" y="2294"/>
                </a:cubicBezTo>
                <a:cubicBezTo>
                  <a:pt x="1659" y="2386"/>
                  <a:pt x="1653" y="2481"/>
                  <a:pt x="1674" y="2571"/>
                </a:cubicBezTo>
                <a:cubicBezTo>
                  <a:pt x="1678" y="2588"/>
                  <a:pt x="1774" y="2629"/>
                  <a:pt x="1792" y="2635"/>
                </a:cubicBezTo>
                <a:cubicBezTo>
                  <a:pt x="1813" y="2668"/>
                  <a:pt x="1829" y="2675"/>
                  <a:pt x="1802" y="2720"/>
                </a:cubicBezTo>
                <a:cubicBezTo>
                  <a:pt x="1789" y="2742"/>
                  <a:pt x="1763" y="2753"/>
                  <a:pt x="1749" y="2774"/>
                </a:cubicBezTo>
                <a:cubicBezTo>
                  <a:pt x="1723" y="2813"/>
                  <a:pt x="1700" y="2858"/>
                  <a:pt x="1685" y="2902"/>
                </a:cubicBezTo>
                <a:cubicBezTo>
                  <a:pt x="1694" y="2990"/>
                  <a:pt x="1675" y="3017"/>
                  <a:pt x="1749" y="3040"/>
                </a:cubicBezTo>
                <a:cubicBezTo>
                  <a:pt x="1830" y="3096"/>
                  <a:pt x="1773" y="3211"/>
                  <a:pt x="1760" y="3296"/>
                </a:cubicBezTo>
                <a:cubicBezTo>
                  <a:pt x="1771" y="3331"/>
                  <a:pt x="1770" y="3317"/>
                  <a:pt x="1770" y="3339"/>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7" name="Freeform 27"/>
          <p:cNvSpPr>
            <a:spLocks/>
          </p:cNvSpPr>
          <p:nvPr/>
        </p:nvSpPr>
        <p:spPr bwMode="auto">
          <a:xfrm>
            <a:off x="4521200" y="1338263"/>
            <a:ext cx="3690938" cy="5351462"/>
          </a:xfrm>
          <a:custGeom>
            <a:avLst/>
            <a:gdLst>
              <a:gd name="T0" fmla="*/ 2147483647 w 2325"/>
              <a:gd name="T1" fmla="*/ 2147483647 h 3371"/>
              <a:gd name="T2" fmla="*/ 2147483647 w 2325"/>
              <a:gd name="T3" fmla="*/ 2147483647 h 3371"/>
              <a:gd name="T4" fmla="*/ 2147483647 w 2325"/>
              <a:gd name="T5" fmla="*/ 2147483647 h 3371"/>
              <a:gd name="T6" fmla="*/ 2147483647 w 2325"/>
              <a:gd name="T7" fmla="*/ 2147483647 h 3371"/>
              <a:gd name="T8" fmla="*/ 2147483647 w 2325"/>
              <a:gd name="T9" fmla="*/ 2147483647 h 3371"/>
              <a:gd name="T10" fmla="*/ 2147483647 w 2325"/>
              <a:gd name="T11" fmla="*/ 2147483647 h 3371"/>
              <a:gd name="T12" fmla="*/ 2147483647 w 2325"/>
              <a:gd name="T13" fmla="*/ 2147483647 h 3371"/>
              <a:gd name="T14" fmla="*/ 2147483647 w 2325"/>
              <a:gd name="T15" fmla="*/ 2147483647 h 3371"/>
              <a:gd name="T16" fmla="*/ 2147483647 w 2325"/>
              <a:gd name="T17" fmla="*/ 2147483647 h 3371"/>
              <a:gd name="T18" fmla="*/ 2147483647 w 2325"/>
              <a:gd name="T19" fmla="*/ 2147483647 h 3371"/>
              <a:gd name="T20" fmla="*/ 2147483647 w 2325"/>
              <a:gd name="T21" fmla="*/ 2147483647 h 3371"/>
              <a:gd name="T22" fmla="*/ 2147483647 w 2325"/>
              <a:gd name="T23" fmla="*/ 2147483647 h 3371"/>
              <a:gd name="T24" fmla="*/ 2147483647 w 2325"/>
              <a:gd name="T25" fmla="*/ 2147483647 h 3371"/>
              <a:gd name="T26" fmla="*/ 2147483647 w 2325"/>
              <a:gd name="T27" fmla="*/ 2147483647 h 3371"/>
              <a:gd name="T28" fmla="*/ 2147483647 w 2325"/>
              <a:gd name="T29" fmla="*/ 2147483647 h 3371"/>
              <a:gd name="T30" fmla="*/ 2147483647 w 2325"/>
              <a:gd name="T31" fmla="*/ 2147483647 h 3371"/>
              <a:gd name="T32" fmla="*/ 2147483647 w 2325"/>
              <a:gd name="T33" fmla="*/ 2147483647 h 3371"/>
              <a:gd name="T34" fmla="*/ 2147483647 w 2325"/>
              <a:gd name="T35" fmla="*/ 2147483647 h 3371"/>
              <a:gd name="T36" fmla="*/ 2147483647 w 2325"/>
              <a:gd name="T37" fmla="*/ 2147483647 h 3371"/>
              <a:gd name="T38" fmla="*/ 2147483647 w 2325"/>
              <a:gd name="T39" fmla="*/ 2147483647 h 3371"/>
              <a:gd name="T40" fmla="*/ 2147483647 w 2325"/>
              <a:gd name="T41" fmla="*/ 2147483647 h 3371"/>
              <a:gd name="T42" fmla="*/ 2147483647 w 2325"/>
              <a:gd name="T43" fmla="*/ 2147483647 h 3371"/>
              <a:gd name="T44" fmla="*/ 2147483647 w 2325"/>
              <a:gd name="T45" fmla="*/ 2147483647 h 3371"/>
              <a:gd name="T46" fmla="*/ 2147483647 w 2325"/>
              <a:gd name="T47" fmla="*/ 2147483647 h 3371"/>
              <a:gd name="T48" fmla="*/ 2147483647 w 2325"/>
              <a:gd name="T49" fmla="*/ 2147483647 h 3371"/>
              <a:gd name="T50" fmla="*/ 2147483647 w 2325"/>
              <a:gd name="T51" fmla="*/ 2147483647 h 3371"/>
              <a:gd name="T52" fmla="*/ 2147483647 w 2325"/>
              <a:gd name="T53" fmla="*/ 2147483647 h 3371"/>
              <a:gd name="T54" fmla="*/ 2147483647 w 2325"/>
              <a:gd name="T55" fmla="*/ 2147483647 h 3371"/>
              <a:gd name="T56" fmla="*/ 2147483647 w 2325"/>
              <a:gd name="T57" fmla="*/ 2147483647 h 3371"/>
              <a:gd name="T58" fmla="*/ 2147483647 w 2325"/>
              <a:gd name="T59" fmla="*/ 2147483647 h 3371"/>
              <a:gd name="T60" fmla="*/ 2147483647 w 2325"/>
              <a:gd name="T61" fmla="*/ 2147483647 h 3371"/>
              <a:gd name="T62" fmla="*/ 2147483647 w 2325"/>
              <a:gd name="T63" fmla="*/ 2147483647 h 3371"/>
              <a:gd name="T64" fmla="*/ 0 w 2325"/>
              <a:gd name="T65" fmla="*/ 2147483647 h 3371"/>
              <a:gd name="T66" fmla="*/ 2147483647 w 2325"/>
              <a:gd name="T67" fmla="*/ 2147483647 h 3371"/>
              <a:gd name="T68" fmla="*/ 2147483647 w 2325"/>
              <a:gd name="T69" fmla="*/ 2147483647 h 3371"/>
              <a:gd name="T70" fmla="*/ 2147483647 w 2325"/>
              <a:gd name="T71" fmla="*/ 2147483647 h 3371"/>
              <a:gd name="T72" fmla="*/ 2147483647 w 2325"/>
              <a:gd name="T73" fmla="*/ 2147483647 h 3371"/>
              <a:gd name="T74" fmla="*/ 2147483647 w 2325"/>
              <a:gd name="T75" fmla="*/ 2147483647 h 3371"/>
              <a:gd name="T76" fmla="*/ 2147483647 w 2325"/>
              <a:gd name="T77" fmla="*/ 2147483647 h 3371"/>
              <a:gd name="T78" fmla="*/ 2147483647 w 2325"/>
              <a:gd name="T79" fmla="*/ 2147483647 h 3371"/>
              <a:gd name="T80" fmla="*/ 2147483647 w 2325"/>
              <a:gd name="T81" fmla="*/ 2147483647 h 3371"/>
              <a:gd name="T82" fmla="*/ 2147483647 w 2325"/>
              <a:gd name="T83" fmla="*/ 2147483647 h 3371"/>
              <a:gd name="T84" fmla="*/ 2147483647 w 2325"/>
              <a:gd name="T85" fmla="*/ 2147483647 h 3371"/>
              <a:gd name="T86" fmla="*/ 2147483647 w 2325"/>
              <a:gd name="T87" fmla="*/ 2147483647 h 3371"/>
              <a:gd name="T88" fmla="*/ 2147483647 w 2325"/>
              <a:gd name="T89" fmla="*/ 2147483647 h 3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5"/>
              <a:gd name="T136" fmla="*/ 0 h 3371"/>
              <a:gd name="T137" fmla="*/ 2325 w 2325"/>
              <a:gd name="T138" fmla="*/ 3371 h 3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5" h="3371">
                <a:moveTo>
                  <a:pt x="363" y="3125"/>
                </a:moveTo>
                <a:cubicBezTo>
                  <a:pt x="366" y="3164"/>
                  <a:pt x="368" y="3203"/>
                  <a:pt x="373" y="3242"/>
                </a:cubicBezTo>
                <a:cubicBezTo>
                  <a:pt x="388" y="3348"/>
                  <a:pt x="542" y="3342"/>
                  <a:pt x="619" y="3349"/>
                </a:cubicBezTo>
                <a:cubicBezTo>
                  <a:pt x="698" y="3344"/>
                  <a:pt x="815" y="3371"/>
                  <a:pt x="864" y="3296"/>
                </a:cubicBezTo>
                <a:cubicBezTo>
                  <a:pt x="855" y="3214"/>
                  <a:pt x="844" y="3132"/>
                  <a:pt x="832" y="3050"/>
                </a:cubicBezTo>
                <a:cubicBezTo>
                  <a:pt x="829" y="3032"/>
                  <a:pt x="828" y="3013"/>
                  <a:pt x="821" y="2997"/>
                </a:cubicBezTo>
                <a:cubicBezTo>
                  <a:pt x="810" y="2974"/>
                  <a:pt x="779" y="2933"/>
                  <a:pt x="779" y="2933"/>
                </a:cubicBezTo>
                <a:cubicBezTo>
                  <a:pt x="775" y="2919"/>
                  <a:pt x="772" y="2904"/>
                  <a:pt x="768" y="2890"/>
                </a:cubicBezTo>
                <a:cubicBezTo>
                  <a:pt x="762" y="2868"/>
                  <a:pt x="747" y="2826"/>
                  <a:pt x="747" y="2826"/>
                </a:cubicBezTo>
                <a:cubicBezTo>
                  <a:pt x="750" y="2798"/>
                  <a:pt x="751" y="2769"/>
                  <a:pt x="757" y="2741"/>
                </a:cubicBezTo>
                <a:cubicBezTo>
                  <a:pt x="762" y="2719"/>
                  <a:pt x="779" y="2677"/>
                  <a:pt x="779" y="2677"/>
                </a:cubicBezTo>
                <a:cubicBezTo>
                  <a:pt x="785" y="2584"/>
                  <a:pt x="786" y="2491"/>
                  <a:pt x="811" y="2400"/>
                </a:cubicBezTo>
                <a:cubicBezTo>
                  <a:pt x="819" y="2370"/>
                  <a:pt x="833" y="2335"/>
                  <a:pt x="843" y="2304"/>
                </a:cubicBezTo>
                <a:cubicBezTo>
                  <a:pt x="850" y="2283"/>
                  <a:pt x="864" y="2240"/>
                  <a:pt x="864" y="2240"/>
                </a:cubicBezTo>
                <a:cubicBezTo>
                  <a:pt x="858" y="2041"/>
                  <a:pt x="893" y="1900"/>
                  <a:pt x="789" y="1749"/>
                </a:cubicBezTo>
                <a:cubicBezTo>
                  <a:pt x="793" y="1681"/>
                  <a:pt x="792" y="1613"/>
                  <a:pt x="800" y="1546"/>
                </a:cubicBezTo>
                <a:cubicBezTo>
                  <a:pt x="803" y="1524"/>
                  <a:pt x="821" y="1482"/>
                  <a:pt x="821" y="1482"/>
                </a:cubicBezTo>
                <a:cubicBezTo>
                  <a:pt x="825" y="1304"/>
                  <a:pt x="826" y="1127"/>
                  <a:pt x="832" y="949"/>
                </a:cubicBezTo>
                <a:cubicBezTo>
                  <a:pt x="837" y="787"/>
                  <a:pt x="884" y="714"/>
                  <a:pt x="1013" y="629"/>
                </a:cubicBezTo>
                <a:cubicBezTo>
                  <a:pt x="1042" y="587"/>
                  <a:pt x="1028" y="571"/>
                  <a:pt x="1077" y="554"/>
                </a:cubicBezTo>
                <a:cubicBezTo>
                  <a:pt x="1111" y="522"/>
                  <a:pt x="1128" y="487"/>
                  <a:pt x="1152" y="448"/>
                </a:cubicBezTo>
                <a:cubicBezTo>
                  <a:pt x="1165" y="426"/>
                  <a:pt x="1195" y="384"/>
                  <a:pt x="1195" y="384"/>
                </a:cubicBezTo>
                <a:cubicBezTo>
                  <a:pt x="1215" y="320"/>
                  <a:pt x="1222" y="269"/>
                  <a:pt x="1291" y="245"/>
                </a:cubicBezTo>
                <a:cubicBezTo>
                  <a:pt x="1338" y="174"/>
                  <a:pt x="1449" y="177"/>
                  <a:pt x="1525" y="170"/>
                </a:cubicBezTo>
                <a:cubicBezTo>
                  <a:pt x="1611" y="143"/>
                  <a:pt x="1703" y="135"/>
                  <a:pt x="1792" y="128"/>
                </a:cubicBezTo>
                <a:cubicBezTo>
                  <a:pt x="1896" y="101"/>
                  <a:pt x="1859" y="106"/>
                  <a:pt x="2048" y="128"/>
                </a:cubicBezTo>
                <a:cubicBezTo>
                  <a:pt x="2070" y="131"/>
                  <a:pt x="2112" y="149"/>
                  <a:pt x="2112" y="149"/>
                </a:cubicBezTo>
                <a:cubicBezTo>
                  <a:pt x="2094" y="288"/>
                  <a:pt x="2083" y="244"/>
                  <a:pt x="1920" y="256"/>
                </a:cubicBezTo>
                <a:cubicBezTo>
                  <a:pt x="1861" y="265"/>
                  <a:pt x="1806" y="280"/>
                  <a:pt x="1749" y="298"/>
                </a:cubicBezTo>
                <a:cubicBezTo>
                  <a:pt x="1690" y="339"/>
                  <a:pt x="1618" y="354"/>
                  <a:pt x="1557" y="394"/>
                </a:cubicBezTo>
                <a:cubicBezTo>
                  <a:pt x="1554" y="405"/>
                  <a:pt x="1553" y="416"/>
                  <a:pt x="1547" y="426"/>
                </a:cubicBezTo>
                <a:cubicBezTo>
                  <a:pt x="1542" y="435"/>
                  <a:pt x="1529" y="438"/>
                  <a:pt x="1525" y="448"/>
                </a:cubicBezTo>
                <a:cubicBezTo>
                  <a:pt x="1518" y="465"/>
                  <a:pt x="1518" y="483"/>
                  <a:pt x="1515" y="501"/>
                </a:cubicBezTo>
                <a:cubicBezTo>
                  <a:pt x="1518" y="526"/>
                  <a:pt x="1512" y="554"/>
                  <a:pt x="1525" y="576"/>
                </a:cubicBezTo>
                <a:cubicBezTo>
                  <a:pt x="1530" y="585"/>
                  <a:pt x="1541" y="562"/>
                  <a:pt x="1547" y="554"/>
                </a:cubicBezTo>
                <a:cubicBezTo>
                  <a:pt x="1555" y="544"/>
                  <a:pt x="1559" y="531"/>
                  <a:pt x="1568" y="522"/>
                </a:cubicBezTo>
                <a:cubicBezTo>
                  <a:pt x="1588" y="502"/>
                  <a:pt x="1607" y="499"/>
                  <a:pt x="1632" y="490"/>
                </a:cubicBezTo>
                <a:cubicBezTo>
                  <a:pt x="1674" y="426"/>
                  <a:pt x="1628" y="482"/>
                  <a:pt x="1685" y="448"/>
                </a:cubicBezTo>
                <a:cubicBezTo>
                  <a:pt x="1758" y="405"/>
                  <a:pt x="1650" y="444"/>
                  <a:pt x="1739" y="416"/>
                </a:cubicBezTo>
                <a:cubicBezTo>
                  <a:pt x="1792" y="361"/>
                  <a:pt x="1838" y="388"/>
                  <a:pt x="1920" y="394"/>
                </a:cubicBezTo>
                <a:cubicBezTo>
                  <a:pt x="1974" y="408"/>
                  <a:pt x="2007" y="388"/>
                  <a:pt x="2059" y="384"/>
                </a:cubicBezTo>
                <a:cubicBezTo>
                  <a:pt x="2148" y="378"/>
                  <a:pt x="2236" y="377"/>
                  <a:pt x="2325" y="373"/>
                </a:cubicBezTo>
                <a:cubicBezTo>
                  <a:pt x="2308" y="282"/>
                  <a:pt x="2322" y="187"/>
                  <a:pt x="2304" y="96"/>
                </a:cubicBezTo>
                <a:cubicBezTo>
                  <a:pt x="2292" y="36"/>
                  <a:pt x="2164" y="11"/>
                  <a:pt x="2123" y="10"/>
                </a:cubicBezTo>
                <a:cubicBezTo>
                  <a:pt x="1856" y="4"/>
                  <a:pt x="1590" y="3"/>
                  <a:pt x="1323" y="0"/>
                </a:cubicBezTo>
                <a:cubicBezTo>
                  <a:pt x="1273" y="3"/>
                  <a:pt x="1223" y="4"/>
                  <a:pt x="1173" y="10"/>
                </a:cubicBezTo>
                <a:cubicBezTo>
                  <a:pt x="1139" y="14"/>
                  <a:pt x="1110" y="42"/>
                  <a:pt x="1077" y="53"/>
                </a:cubicBezTo>
                <a:cubicBezTo>
                  <a:pt x="1006" y="124"/>
                  <a:pt x="1095" y="48"/>
                  <a:pt x="960" y="96"/>
                </a:cubicBezTo>
                <a:cubicBezTo>
                  <a:pt x="936" y="105"/>
                  <a:pt x="917" y="124"/>
                  <a:pt x="896" y="138"/>
                </a:cubicBezTo>
                <a:cubicBezTo>
                  <a:pt x="874" y="152"/>
                  <a:pt x="846" y="152"/>
                  <a:pt x="821" y="160"/>
                </a:cubicBezTo>
                <a:cubicBezTo>
                  <a:pt x="773" y="232"/>
                  <a:pt x="797" y="206"/>
                  <a:pt x="757" y="245"/>
                </a:cubicBezTo>
                <a:cubicBezTo>
                  <a:pt x="744" y="302"/>
                  <a:pt x="728" y="359"/>
                  <a:pt x="715" y="416"/>
                </a:cubicBezTo>
                <a:cubicBezTo>
                  <a:pt x="715" y="422"/>
                  <a:pt x="706" y="607"/>
                  <a:pt x="693" y="650"/>
                </a:cubicBezTo>
                <a:cubicBezTo>
                  <a:pt x="686" y="673"/>
                  <a:pt x="669" y="691"/>
                  <a:pt x="661" y="714"/>
                </a:cubicBezTo>
                <a:cubicBezTo>
                  <a:pt x="658" y="777"/>
                  <a:pt x="646" y="1008"/>
                  <a:pt x="640" y="1077"/>
                </a:cubicBezTo>
                <a:cubicBezTo>
                  <a:pt x="633" y="1149"/>
                  <a:pt x="643" y="1132"/>
                  <a:pt x="597" y="1162"/>
                </a:cubicBezTo>
                <a:cubicBezTo>
                  <a:pt x="590" y="1173"/>
                  <a:pt x="586" y="1186"/>
                  <a:pt x="576" y="1194"/>
                </a:cubicBezTo>
                <a:cubicBezTo>
                  <a:pt x="557" y="1211"/>
                  <a:pt x="512" y="1237"/>
                  <a:pt x="512" y="1237"/>
                </a:cubicBezTo>
                <a:cubicBezTo>
                  <a:pt x="485" y="1278"/>
                  <a:pt x="456" y="1307"/>
                  <a:pt x="416" y="1333"/>
                </a:cubicBezTo>
                <a:cubicBezTo>
                  <a:pt x="387" y="1416"/>
                  <a:pt x="430" y="1314"/>
                  <a:pt x="373" y="1386"/>
                </a:cubicBezTo>
                <a:cubicBezTo>
                  <a:pt x="366" y="1395"/>
                  <a:pt x="369" y="1408"/>
                  <a:pt x="363" y="1418"/>
                </a:cubicBezTo>
                <a:cubicBezTo>
                  <a:pt x="297" y="1530"/>
                  <a:pt x="390" y="1332"/>
                  <a:pt x="320" y="1472"/>
                </a:cubicBezTo>
                <a:cubicBezTo>
                  <a:pt x="302" y="1508"/>
                  <a:pt x="294" y="1547"/>
                  <a:pt x="267" y="1578"/>
                </a:cubicBezTo>
                <a:cubicBezTo>
                  <a:pt x="232" y="1618"/>
                  <a:pt x="181" y="1644"/>
                  <a:pt x="149" y="1685"/>
                </a:cubicBezTo>
                <a:cubicBezTo>
                  <a:pt x="118" y="1725"/>
                  <a:pt x="87" y="1779"/>
                  <a:pt x="64" y="1824"/>
                </a:cubicBezTo>
                <a:cubicBezTo>
                  <a:pt x="2" y="1948"/>
                  <a:pt x="43" y="2103"/>
                  <a:pt x="0" y="2229"/>
                </a:cubicBezTo>
                <a:cubicBezTo>
                  <a:pt x="1" y="2245"/>
                  <a:pt x="2" y="2341"/>
                  <a:pt x="21" y="2378"/>
                </a:cubicBezTo>
                <a:cubicBezTo>
                  <a:pt x="38" y="2412"/>
                  <a:pt x="96" y="2464"/>
                  <a:pt x="96" y="2464"/>
                </a:cubicBezTo>
                <a:cubicBezTo>
                  <a:pt x="117" y="2460"/>
                  <a:pt x="142" y="2465"/>
                  <a:pt x="160" y="2453"/>
                </a:cubicBezTo>
                <a:cubicBezTo>
                  <a:pt x="181" y="2438"/>
                  <a:pt x="203" y="2389"/>
                  <a:pt x="203" y="2389"/>
                </a:cubicBezTo>
                <a:cubicBezTo>
                  <a:pt x="231" y="2299"/>
                  <a:pt x="191" y="2408"/>
                  <a:pt x="235" y="2336"/>
                </a:cubicBezTo>
                <a:cubicBezTo>
                  <a:pt x="241" y="2326"/>
                  <a:pt x="239" y="2314"/>
                  <a:pt x="245" y="2304"/>
                </a:cubicBezTo>
                <a:cubicBezTo>
                  <a:pt x="250" y="2295"/>
                  <a:pt x="261" y="2290"/>
                  <a:pt x="267" y="2282"/>
                </a:cubicBezTo>
                <a:cubicBezTo>
                  <a:pt x="282" y="2262"/>
                  <a:pt x="295" y="2239"/>
                  <a:pt x="309" y="2218"/>
                </a:cubicBezTo>
                <a:cubicBezTo>
                  <a:pt x="328" y="2189"/>
                  <a:pt x="333" y="2151"/>
                  <a:pt x="352" y="2122"/>
                </a:cubicBezTo>
                <a:cubicBezTo>
                  <a:pt x="360" y="2066"/>
                  <a:pt x="364" y="2008"/>
                  <a:pt x="373" y="1952"/>
                </a:cubicBezTo>
                <a:cubicBezTo>
                  <a:pt x="378" y="1922"/>
                  <a:pt x="427" y="1877"/>
                  <a:pt x="427" y="1877"/>
                </a:cubicBezTo>
                <a:cubicBezTo>
                  <a:pt x="480" y="1881"/>
                  <a:pt x="534" y="1882"/>
                  <a:pt x="587" y="1888"/>
                </a:cubicBezTo>
                <a:cubicBezTo>
                  <a:pt x="598" y="1889"/>
                  <a:pt x="618" y="1887"/>
                  <a:pt x="619" y="1898"/>
                </a:cubicBezTo>
                <a:cubicBezTo>
                  <a:pt x="632" y="2011"/>
                  <a:pt x="631" y="2059"/>
                  <a:pt x="565" y="2122"/>
                </a:cubicBezTo>
                <a:cubicBezTo>
                  <a:pt x="554" y="2158"/>
                  <a:pt x="534" y="2172"/>
                  <a:pt x="523" y="2208"/>
                </a:cubicBezTo>
                <a:cubicBezTo>
                  <a:pt x="536" y="2250"/>
                  <a:pt x="551" y="2258"/>
                  <a:pt x="587" y="2282"/>
                </a:cubicBezTo>
                <a:cubicBezTo>
                  <a:pt x="603" y="2334"/>
                  <a:pt x="597" y="2339"/>
                  <a:pt x="565" y="2378"/>
                </a:cubicBezTo>
                <a:cubicBezTo>
                  <a:pt x="537" y="2413"/>
                  <a:pt x="536" y="2428"/>
                  <a:pt x="491" y="2442"/>
                </a:cubicBezTo>
                <a:cubicBezTo>
                  <a:pt x="445" y="2488"/>
                  <a:pt x="455" y="2523"/>
                  <a:pt x="469" y="2592"/>
                </a:cubicBezTo>
                <a:cubicBezTo>
                  <a:pt x="473" y="2614"/>
                  <a:pt x="491" y="2656"/>
                  <a:pt x="491" y="2656"/>
                </a:cubicBezTo>
                <a:cubicBezTo>
                  <a:pt x="487" y="2709"/>
                  <a:pt x="489" y="2763"/>
                  <a:pt x="480" y="2816"/>
                </a:cubicBezTo>
                <a:cubicBezTo>
                  <a:pt x="473" y="2860"/>
                  <a:pt x="386" y="2911"/>
                  <a:pt x="352" y="2933"/>
                </a:cubicBezTo>
                <a:cubicBezTo>
                  <a:pt x="323" y="3018"/>
                  <a:pt x="353" y="3121"/>
                  <a:pt x="363" y="3210"/>
                </a:cubicBezTo>
                <a:cubicBezTo>
                  <a:pt x="356" y="3217"/>
                  <a:pt x="341" y="3232"/>
                  <a:pt x="341" y="3232"/>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8" name="Freeform 28"/>
          <p:cNvSpPr>
            <a:spLocks/>
          </p:cNvSpPr>
          <p:nvPr/>
        </p:nvSpPr>
        <p:spPr bwMode="auto">
          <a:xfrm>
            <a:off x="441325" y="893763"/>
            <a:ext cx="8396288" cy="1982787"/>
          </a:xfrm>
          <a:custGeom>
            <a:avLst/>
            <a:gdLst>
              <a:gd name="T0" fmla="*/ 2147483647 w 5289"/>
              <a:gd name="T1" fmla="*/ 2147483647 h 1249"/>
              <a:gd name="T2" fmla="*/ 2147483647 w 5289"/>
              <a:gd name="T3" fmla="*/ 2147483647 h 1249"/>
              <a:gd name="T4" fmla="*/ 2147483647 w 5289"/>
              <a:gd name="T5" fmla="*/ 2147483647 h 1249"/>
              <a:gd name="T6" fmla="*/ 2147483647 w 5289"/>
              <a:gd name="T7" fmla="*/ 2147483647 h 1249"/>
              <a:gd name="T8" fmla="*/ 2147483647 w 5289"/>
              <a:gd name="T9" fmla="*/ 2147483647 h 1249"/>
              <a:gd name="T10" fmla="*/ 2147483647 w 5289"/>
              <a:gd name="T11" fmla="*/ 2147483647 h 1249"/>
              <a:gd name="T12" fmla="*/ 2147483647 w 5289"/>
              <a:gd name="T13" fmla="*/ 2147483647 h 1249"/>
              <a:gd name="T14" fmla="*/ 2147483647 w 5289"/>
              <a:gd name="T15" fmla="*/ 2147483647 h 1249"/>
              <a:gd name="T16" fmla="*/ 2147483647 w 5289"/>
              <a:gd name="T17" fmla="*/ 2147483647 h 1249"/>
              <a:gd name="T18" fmla="*/ 2147483647 w 5289"/>
              <a:gd name="T19" fmla="*/ 2147483647 h 1249"/>
              <a:gd name="T20" fmla="*/ 2147483647 w 5289"/>
              <a:gd name="T21" fmla="*/ 2147483647 h 1249"/>
              <a:gd name="T22" fmla="*/ 2147483647 w 5289"/>
              <a:gd name="T23" fmla="*/ 2147483647 h 1249"/>
              <a:gd name="T24" fmla="*/ 2147483647 w 5289"/>
              <a:gd name="T25" fmla="*/ 2147483647 h 1249"/>
              <a:gd name="T26" fmla="*/ 2147483647 w 5289"/>
              <a:gd name="T27" fmla="*/ 2147483647 h 1249"/>
              <a:gd name="T28" fmla="*/ 2147483647 w 5289"/>
              <a:gd name="T29" fmla="*/ 2147483647 h 1249"/>
              <a:gd name="T30" fmla="*/ 2147483647 w 5289"/>
              <a:gd name="T31" fmla="*/ 2147483647 h 1249"/>
              <a:gd name="T32" fmla="*/ 2147483647 w 5289"/>
              <a:gd name="T33" fmla="*/ 2147483647 h 1249"/>
              <a:gd name="T34" fmla="*/ 2147483647 w 5289"/>
              <a:gd name="T35" fmla="*/ 2147483647 h 1249"/>
              <a:gd name="T36" fmla="*/ 2147483647 w 5289"/>
              <a:gd name="T37" fmla="*/ 2147483647 h 1249"/>
              <a:gd name="T38" fmla="*/ 2147483647 w 5289"/>
              <a:gd name="T39" fmla="*/ 2147483647 h 1249"/>
              <a:gd name="T40" fmla="*/ 2147483647 w 5289"/>
              <a:gd name="T41" fmla="*/ 2147483647 h 1249"/>
              <a:gd name="T42" fmla="*/ 2147483647 w 5289"/>
              <a:gd name="T43" fmla="*/ 2147483647 h 1249"/>
              <a:gd name="T44" fmla="*/ 2147483647 w 5289"/>
              <a:gd name="T45" fmla="*/ 2147483647 h 1249"/>
              <a:gd name="T46" fmla="*/ 2147483647 w 5289"/>
              <a:gd name="T47" fmla="*/ 2147483647 h 1249"/>
              <a:gd name="T48" fmla="*/ 2147483647 w 5289"/>
              <a:gd name="T49" fmla="*/ 2147483647 h 1249"/>
              <a:gd name="T50" fmla="*/ 2147483647 w 5289"/>
              <a:gd name="T51" fmla="*/ 2147483647 h 1249"/>
              <a:gd name="T52" fmla="*/ 2147483647 w 5289"/>
              <a:gd name="T53" fmla="*/ 2147483647 h 1249"/>
              <a:gd name="T54" fmla="*/ 2147483647 w 5289"/>
              <a:gd name="T55" fmla="*/ 2147483647 h 1249"/>
              <a:gd name="T56" fmla="*/ 2147483647 w 5289"/>
              <a:gd name="T57" fmla="*/ 2147483647 h 1249"/>
              <a:gd name="T58" fmla="*/ 2147483647 w 5289"/>
              <a:gd name="T59" fmla="*/ 2147483647 h 1249"/>
              <a:gd name="T60" fmla="*/ 2147483647 w 5289"/>
              <a:gd name="T61" fmla="*/ 2147483647 h 1249"/>
              <a:gd name="T62" fmla="*/ 2147483647 w 5289"/>
              <a:gd name="T63" fmla="*/ 2147483647 h 1249"/>
              <a:gd name="T64" fmla="*/ 2147483647 w 5289"/>
              <a:gd name="T65" fmla="*/ 2147483647 h 1249"/>
              <a:gd name="T66" fmla="*/ 2147483647 w 5289"/>
              <a:gd name="T67" fmla="*/ 2147483647 h 1249"/>
              <a:gd name="T68" fmla="*/ 2147483647 w 5289"/>
              <a:gd name="T69" fmla="*/ 2147483647 h 1249"/>
              <a:gd name="T70" fmla="*/ 2147483647 w 5289"/>
              <a:gd name="T71" fmla="*/ 2147483647 h 1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9"/>
              <a:gd name="T109" fmla="*/ 0 h 1249"/>
              <a:gd name="T110" fmla="*/ 5289 w 5289"/>
              <a:gd name="T111" fmla="*/ 1249 h 12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9" h="1249">
                <a:moveTo>
                  <a:pt x="863" y="1229"/>
                </a:moveTo>
                <a:cubicBezTo>
                  <a:pt x="765" y="1197"/>
                  <a:pt x="821" y="1206"/>
                  <a:pt x="693" y="1218"/>
                </a:cubicBezTo>
                <a:cubicBezTo>
                  <a:pt x="549" y="1171"/>
                  <a:pt x="577" y="1185"/>
                  <a:pt x="362" y="1176"/>
                </a:cubicBezTo>
                <a:cubicBezTo>
                  <a:pt x="326" y="1138"/>
                  <a:pt x="343" y="1162"/>
                  <a:pt x="319" y="1090"/>
                </a:cubicBezTo>
                <a:cubicBezTo>
                  <a:pt x="315" y="1079"/>
                  <a:pt x="317" y="1066"/>
                  <a:pt x="309" y="1058"/>
                </a:cubicBezTo>
                <a:cubicBezTo>
                  <a:pt x="246" y="996"/>
                  <a:pt x="276" y="1019"/>
                  <a:pt x="223" y="984"/>
                </a:cubicBezTo>
                <a:cubicBezTo>
                  <a:pt x="189" y="933"/>
                  <a:pt x="146" y="908"/>
                  <a:pt x="106" y="866"/>
                </a:cubicBezTo>
                <a:cubicBezTo>
                  <a:pt x="88" y="813"/>
                  <a:pt x="71" y="759"/>
                  <a:pt x="53" y="706"/>
                </a:cubicBezTo>
                <a:cubicBezTo>
                  <a:pt x="46" y="685"/>
                  <a:pt x="38" y="663"/>
                  <a:pt x="31" y="642"/>
                </a:cubicBezTo>
                <a:cubicBezTo>
                  <a:pt x="28" y="631"/>
                  <a:pt x="21" y="610"/>
                  <a:pt x="21" y="610"/>
                </a:cubicBezTo>
                <a:cubicBezTo>
                  <a:pt x="27" y="514"/>
                  <a:pt x="0" y="446"/>
                  <a:pt x="74" y="397"/>
                </a:cubicBezTo>
                <a:cubicBezTo>
                  <a:pt x="106" y="348"/>
                  <a:pt x="86" y="374"/>
                  <a:pt x="138" y="322"/>
                </a:cubicBezTo>
                <a:cubicBezTo>
                  <a:pt x="149" y="311"/>
                  <a:pt x="150" y="293"/>
                  <a:pt x="159" y="280"/>
                </a:cubicBezTo>
                <a:cubicBezTo>
                  <a:pt x="184" y="243"/>
                  <a:pt x="216" y="208"/>
                  <a:pt x="245" y="173"/>
                </a:cubicBezTo>
                <a:cubicBezTo>
                  <a:pt x="275" y="136"/>
                  <a:pt x="287" y="119"/>
                  <a:pt x="330" y="98"/>
                </a:cubicBezTo>
                <a:cubicBezTo>
                  <a:pt x="341" y="92"/>
                  <a:pt x="349" y="78"/>
                  <a:pt x="362" y="77"/>
                </a:cubicBezTo>
                <a:cubicBezTo>
                  <a:pt x="461" y="67"/>
                  <a:pt x="561" y="70"/>
                  <a:pt x="661" y="66"/>
                </a:cubicBezTo>
                <a:cubicBezTo>
                  <a:pt x="1151" y="0"/>
                  <a:pt x="1651" y="31"/>
                  <a:pt x="2143" y="77"/>
                </a:cubicBezTo>
                <a:cubicBezTo>
                  <a:pt x="2146" y="78"/>
                  <a:pt x="2210" y="93"/>
                  <a:pt x="2218" y="98"/>
                </a:cubicBezTo>
                <a:cubicBezTo>
                  <a:pt x="2227" y="103"/>
                  <a:pt x="2230" y="115"/>
                  <a:pt x="2239" y="120"/>
                </a:cubicBezTo>
                <a:cubicBezTo>
                  <a:pt x="2289" y="145"/>
                  <a:pt x="2355" y="159"/>
                  <a:pt x="2410" y="173"/>
                </a:cubicBezTo>
                <a:cubicBezTo>
                  <a:pt x="2420" y="173"/>
                  <a:pt x="3157" y="165"/>
                  <a:pt x="3349" y="152"/>
                </a:cubicBezTo>
                <a:cubicBezTo>
                  <a:pt x="3410" y="148"/>
                  <a:pt x="3469" y="109"/>
                  <a:pt x="3530" y="98"/>
                </a:cubicBezTo>
                <a:cubicBezTo>
                  <a:pt x="3669" y="73"/>
                  <a:pt x="3874" y="80"/>
                  <a:pt x="3978" y="77"/>
                </a:cubicBezTo>
                <a:cubicBezTo>
                  <a:pt x="4264" y="44"/>
                  <a:pt x="4139" y="57"/>
                  <a:pt x="4661" y="66"/>
                </a:cubicBezTo>
                <a:cubicBezTo>
                  <a:pt x="4775" y="57"/>
                  <a:pt x="4840" y="46"/>
                  <a:pt x="4959" y="66"/>
                </a:cubicBezTo>
                <a:cubicBezTo>
                  <a:pt x="4969" y="68"/>
                  <a:pt x="4972" y="82"/>
                  <a:pt x="4981" y="88"/>
                </a:cubicBezTo>
                <a:cubicBezTo>
                  <a:pt x="5014" y="110"/>
                  <a:pt x="5044" y="130"/>
                  <a:pt x="5077" y="152"/>
                </a:cubicBezTo>
                <a:cubicBezTo>
                  <a:pt x="5116" y="211"/>
                  <a:pt x="5183" y="248"/>
                  <a:pt x="5215" y="312"/>
                </a:cubicBezTo>
                <a:cubicBezTo>
                  <a:pt x="5235" y="351"/>
                  <a:pt x="5234" y="398"/>
                  <a:pt x="5247" y="440"/>
                </a:cubicBezTo>
                <a:cubicBezTo>
                  <a:pt x="5246" y="468"/>
                  <a:pt x="5289" y="820"/>
                  <a:pt x="5194" y="920"/>
                </a:cubicBezTo>
                <a:cubicBezTo>
                  <a:pt x="5176" y="973"/>
                  <a:pt x="5144" y="1007"/>
                  <a:pt x="5098" y="1037"/>
                </a:cubicBezTo>
                <a:cubicBezTo>
                  <a:pt x="5080" y="1064"/>
                  <a:pt x="5051" y="1084"/>
                  <a:pt x="5034" y="1112"/>
                </a:cubicBezTo>
                <a:cubicBezTo>
                  <a:pt x="4948" y="1249"/>
                  <a:pt x="5022" y="1172"/>
                  <a:pt x="4949" y="1208"/>
                </a:cubicBezTo>
                <a:cubicBezTo>
                  <a:pt x="4877" y="1244"/>
                  <a:pt x="4965" y="1219"/>
                  <a:pt x="4863" y="1240"/>
                </a:cubicBezTo>
                <a:cubicBezTo>
                  <a:pt x="4401" y="1228"/>
                  <a:pt x="4572" y="1229"/>
                  <a:pt x="4351" y="1229"/>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69" name="Freeform 29"/>
          <p:cNvSpPr>
            <a:spLocks/>
          </p:cNvSpPr>
          <p:nvPr/>
        </p:nvSpPr>
        <p:spPr bwMode="auto">
          <a:xfrm>
            <a:off x="381000" y="762000"/>
            <a:ext cx="8751888" cy="2265363"/>
          </a:xfrm>
          <a:custGeom>
            <a:avLst/>
            <a:gdLst>
              <a:gd name="T0" fmla="*/ 2147483647 w 5513"/>
              <a:gd name="T1" fmla="*/ 2147483647 h 1427"/>
              <a:gd name="T2" fmla="*/ 2147483647 w 5513"/>
              <a:gd name="T3" fmla="*/ 2147483647 h 1427"/>
              <a:gd name="T4" fmla="*/ 2147483647 w 5513"/>
              <a:gd name="T5" fmla="*/ 2147483647 h 1427"/>
              <a:gd name="T6" fmla="*/ 2147483647 w 5513"/>
              <a:gd name="T7" fmla="*/ 2147483647 h 1427"/>
              <a:gd name="T8" fmla="*/ 2147483647 w 5513"/>
              <a:gd name="T9" fmla="*/ 2147483647 h 1427"/>
              <a:gd name="T10" fmla="*/ 2147483647 w 5513"/>
              <a:gd name="T11" fmla="*/ 2147483647 h 1427"/>
              <a:gd name="T12" fmla="*/ 2147483647 w 5513"/>
              <a:gd name="T13" fmla="*/ 2147483647 h 1427"/>
              <a:gd name="T14" fmla="*/ 2147483647 w 5513"/>
              <a:gd name="T15" fmla="*/ 2147483647 h 1427"/>
              <a:gd name="T16" fmla="*/ 2147483647 w 5513"/>
              <a:gd name="T17" fmla="*/ 2147483647 h 1427"/>
              <a:gd name="T18" fmla="*/ 2147483647 w 5513"/>
              <a:gd name="T19" fmla="*/ 2147483647 h 1427"/>
              <a:gd name="T20" fmla="*/ 2147483647 w 5513"/>
              <a:gd name="T21" fmla="*/ 2147483647 h 1427"/>
              <a:gd name="T22" fmla="*/ 2147483647 w 5513"/>
              <a:gd name="T23" fmla="*/ 2147483647 h 1427"/>
              <a:gd name="T24" fmla="*/ 2147483647 w 5513"/>
              <a:gd name="T25" fmla="*/ 2147483647 h 1427"/>
              <a:gd name="T26" fmla="*/ 2147483647 w 5513"/>
              <a:gd name="T27" fmla="*/ 2147483647 h 1427"/>
              <a:gd name="T28" fmla="*/ 2147483647 w 5513"/>
              <a:gd name="T29" fmla="*/ 2147483647 h 1427"/>
              <a:gd name="T30" fmla="*/ 2147483647 w 5513"/>
              <a:gd name="T31" fmla="*/ 2147483647 h 1427"/>
              <a:gd name="T32" fmla="*/ 2147483647 w 5513"/>
              <a:gd name="T33" fmla="*/ 2147483647 h 1427"/>
              <a:gd name="T34" fmla="*/ 2147483647 w 5513"/>
              <a:gd name="T35" fmla="*/ 2147483647 h 1427"/>
              <a:gd name="T36" fmla="*/ 2147483647 w 5513"/>
              <a:gd name="T37" fmla="*/ 2147483647 h 1427"/>
              <a:gd name="T38" fmla="*/ 2147483647 w 5513"/>
              <a:gd name="T39" fmla="*/ 2147483647 h 1427"/>
              <a:gd name="T40" fmla="*/ 2147483647 w 5513"/>
              <a:gd name="T41" fmla="*/ 2147483647 h 1427"/>
              <a:gd name="T42" fmla="*/ 2147483647 w 5513"/>
              <a:gd name="T43" fmla="*/ 2147483647 h 1427"/>
              <a:gd name="T44" fmla="*/ 2147483647 w 5513"/>
              <a:gd name="T45" fmla="*/ 2147483647 h 1427"/>
              <a:gd name="T46" fmla="*/ 2147483647 w 5513"/>
              <a:gd name="T47" fmla="*/ 2147483647 h 1427"/>
              <a:gd name="T48" fmla="*/ 2147483647 w 5513"/>
              <a:gd name="T49" fmla="*/ 2147483647 h 1427"/>
              <a:gd name="T50" fmla="*/ 2147483647 w 5513"/>
              <a:gd name="T51" fmla="*/ 2147483647 h 1427"/>
              <a:gd name="T52" fmla="*/ 2147483647 w 5513"/>
              <a:gd name="T53" fmla="*/ 2147483647 h 1427"/>
              <a:gd name="T54" fmla="*/ 2147483647 w 5513"/>
              <a:gd name="T55" fmla="*/ 2147483647 h 1427"/>
              <a:gd name="T56" fmla="*/ 2147483647 w 5513"/>
              <a:gd name="T57" fmla="*/ 2147483647 h 1427"/>
              <a:gd name="T58" fmla="*/ 2147483647 w 5513"/>
              <a:gd name="T59" fmla="*/ 2147483647 h 1427"/>
              <a:gd name="T60" fmla="*/ 2147483647 w 5513"/>
              <a:gd name="T61" fmla="*/ 2147483647 h 1427"/>
              <a:gd name="T62" fmla="*/ 2147483647 w 5513"/>
              <a:gd name="T63" fmla="*/ 2147483647 h 1427"/>
              <a:gd name="T64" fmla="*/ 2147483647 w 5513"/>
              <a:gd name="T65" fmla="*/ 2147483647 h 1427"/>
              <a:gd name="T66" fmla="*/ 2147483647 w 5513"/>
              <a:gd name="T67" fmla="*/ 2147483647 h 1427"/>
              <a:gd name="T68" fmla="*/ 2147483647 w 5513"/>
              <a:gd name="T69" fmla="*/ 2147483647 h 1427"/>
              <a:gd name="T70" fmla="*/ 2147483647 w 5513"/>
              <a:gd name="T71" fmla="*/ 2147483647 h 1427"/>
              <a:gd name="T72" fmla="*/ 2147483647 w 5513"/>
              <a:gd name="T73" fmla="*/ 2147483647 h 1427"/>
              <a:gd name="T74" fmla="*/ 2147483647 w 5513"/>
              <a:gd name="T75" fmla="*/ 2147483647 h 1427"/>
              <a:gd name="T76" fmla="*/ 2147483647 w 5513"/>
              <a:gd name="T77" fmla="*/ 2147483647 h 1427"/>
              <a:gd name="T78" fmla="*/ 2147483647 w 5513"/>
              <a:gd name="T79" fmla="*/ 2147483647 h 1427"/>
              <a:gd name="T80" fmla="*/ 2147483647 w 5513"/>
              <a:gd name="T81" fmla="*/ 2147483647 h 1427"/>
              <a:gd name="T82" fmla="*/ 2147483647 w 5513"/>
              <a:gd name="T83" fmla="*/ 2147483647 h 1427"/>
              <a:gd name="T84" fmla="*/ 2147483647 w 5513"/>
              <a:gd name="T85" fmla="*/ 2147483647 h 1427"/>
              <a:gd name="T86" fmla="*/ 2147483647 w 5513"/>
              <a:gd name="T87" fmla="*/ 2147483647 h 1427"/>
              <a:gd name="T88" fmla="*/ 2147483647 w 5513"/>
              <a:gd name="T89" fmla="*/ 2147483647 h 1427"/>
              <a:gd name="T90" fmla="*/ 2147483647 w 5513"/>
              <a:gd name="T91" fmla="*/ 2147483647 h 1427"/>
              <a:gd name="T92" fmla="*/ 2147483647 w 5513"/>
              <a:gd name="T93" fmla="*/ 2147483647 h 1427"/>
              <a:gd name="T94" fmla="*/ 2147483647 w 5513"/>
              <a:gd name="T95" fmla="*/ 2147483647 h 1427"/>
              <a:gd name="T96" fmla="*/ 2147483647 w 5513"/>
              <a:gd name="T97" fmla="*/ 2147483647 h 1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13"/>
              <a:gd name="T148" fmla="*/ 0 h 1427"/>
              <a:gd name="T149" fmla="*/ 5513 w 5513"/>
              <a:gd name="T150" fmla="*/ 1427 h 1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13" h="1427">
                <a:moveTo>
                  <a:pt x="911" y="1320"/>
                </a:moveTo>
                <a:cubicBezTo>
                  <a:pt x="875" y="1358"/>
                  <a:pt x="869" y="1336"/>
                  <a:pt x="837" y="1384"/>
                </a:cubicBezTo>
                <a:cubicBezTo>
                  <a:pt x="791" y="1381"/>
                  <a:pt x="744" y="1378"/>
                  <a:pt x="698" y="1374"/>
                </a:cubicBezTo>
                <a:cubicBezTo>
                  <a:pt x="634" y="1368"/>
                  <a:pt x="506" y="1352"/>
                  <a:pt x="506" y="1352"/>
                </a:cubicBezTo>
                <a:cubicBezTo>
                  <a:pt x="461" y="1338"/>
                  <a:pt x="439" y="1301"/>
                  <a:pt x="399" y="1278"/>
                </a:cubicBezTo>
                <a:cubicBezTo>
                  <a:pt x="371" y="1261"/>
                  <a:pt x="334" y="1246"/>
                  <a:pt x="303" y="1235"/>
                </a:cubicBezTo>
                <a:cubicBezTo>
                  <a:pt x="279" y="1198"/>
                  <a:pt x="255" y="1174"/>
                  <a:pt x="218" y="1150"/>
                </a:cubicBezTo>
                <a:cubicBezTo>
                  <a:pt x="195" y="1115"/>
                  <a:pt x="197" y="1124"/>
                  <a:pt x="186" y="1086"/>
                </a:cubicBezTo>
                <a:cubicBezTo>
                  <a:pt x="182" y="1072"/>
                  <a:pt x="183" y="1055"/>
                  <a:pt x="175" y="1043"/>
                </a:cubicBezTo>
                <a:cubicBezTo>
                  <a:pt x="162" y="1024"/>
                  <a:pt x="138" y="1016"/>
                  <a:pt x="122" y="1000"/>
                </a:cubicBezTo>
                <a:cubicBezTo>
                  <a:pt x="96" y="925"/>
                  <a:pt x="135" y="1013"/>
                  <a:pt x="69" y="947"/>
                </a:cubicBezTo>
                <a:cubicBezTo>
                  <a:pt x="51" y="929"/>
                  <a:pt x="26" y="883"/>
                  <a:pt x="26" y="883"/>
                </a:cubicBezTo>
                <a:cubicBezTo>
                  <a:pt x="6" y="803"/>
                  <a:pt x="0" y="744"/>
                  <a:pt x="15" y="659"/>
                </a:cubicBezTo>
                <a:cubicBezTo>
                  <a:pt x="21" y="626"/>
                  <a:pt x="36" y="595"/>
                  <a:pt x="47" y="563"/>
                </a:cubicBezTo>
                <a:cubicBezTo>
                  <a:pt x="51" y="552"/>
                  <a:pt x="58" y="531"/>
                  <a:pt x="58" y="531"/>
                </a:cubicBezTo>
                <a:cubicBezTo>
                  <a:pt x="69" y="446"/>
                  <a:pt x="64" y="416"/>
                  <a:pt x="133" y="371"/>
                </a:cubicBezTo>
                <a:cubicBezTo>
                  <a:pt x="147" y="350"/>
                  <a:pt x="161" y="328"/>
                  <a:pt x="175" y="307"/>
                </a:cubicBezTo>
                <a:cubicBezTo>
                  <a:pt x="182" y="296"/>
                  <a:pt x="190" y="286"/>
                  <a:pt x="197" y="275"/>
                </a:cubicBezTo>
                <a:cubicBezTo>
                  <a:pt x="204" y="264"/>
                  <a:pt x="206" y="246"/>
                  <a:pt x="218" y="243"/>
                </a:cubicBezTo>
                <a:cubicBezTo>
                  <a:pt x="232" y="239"/>
                  <a:pt x="247" y="236"/>
                  <a:pt x="261" y="232"/>
                </a:cubicBezTo>
                <a:cubicBezTo>
                  <a:pt x="276" y="210"/>
                  <a:pt x="291" y="150"/>
                  <a:pt x="314" y="136"/>
                </a:cubicBezTo>
                <a:cubicBezTo>
                  <a:pt x="363" y="105"/>
                  <a:pt x="477" y="107"/>
                  <a:pt x="517" y="104"/>
                </a:cubicBezTo>
                <a:cubicBezTo>
                  <a:pt x="632" y="66"/>
                  <a:pt x="673" y="60"/>
                  <a:pt x="805" y="51"/>
                </a:cubicBezTo>
                <a:cubicBezTo>
                  <a:pt x="1149" y="0"/>
                  <a:pt x="1550" y="34"/>
                  <a:pt x="1893" y="40"/>
                </a:cubicBezTo>
                <a:cubicBezTo>
                  <a:pt x="1961" y="63"/>
                  <a:pt x="2022" y="66"/>
                  <a:pt x="2095" y="72"/>
                </a:cubicBezTo>
                <a:cubicBezTo>
                  <a:pt x="2169" y="87"/>
                  <a:pt x="2245" y="86"/>
                  <a:pt x="2319" y="104"/>
                </a:cubicBezTo>
                <a:cubicBezTo>
                  <a:pt x="2364" y="149"/>
                  <a:pt x="2431" y="150"/>
                  <a:pt x="2490" y="168"/>
                </a:cubicBezTo>
                <a:cubicBezTo>
                  <a:pt x="2513" y="192"/>
                  <a:pt x="2513" y="200"/>
                  <a:pt x="2554" y="200"/>
                </a:cubicBezTo>
                <a:cubicBezTo>
                  <a:pt x="2799" y="200"/>
                  <a:pt x="3045" y="193"/>
                  <a:pt x="3290" y="190"/>
                </a:cubicBezTo>
                <a:cubicBezTo>
                  <a:pt x="3522" y="177"/>
                  <a:pt x="3750" y="148"/>
                  <a:pt x="3983" y="136"/>
                </a:cubicBezTo>
                <a:cubicBezTo>
                  <a:pt x="4153" y="83"/>
                  <a:pt x="4330" y="69"/>
                  <a:pt x="4506" y="51"/>
                </a:cubicBezTo>
                <a:cubicBezTo>
                  <a:pt x="4739" y="58"/>
                  <a:pt x="4823" y="54"/>
                  <a:pt x="5007" y="94"/>
                </a:cubicBezTo>
                <a:cubicBezTo>
                  <a:pt x="5047" y="103"/>
                  <a:pt x="5085" y="116"/>
                  <a:pt x="5125" y="126"/>
                </a:cubicBezTo>
                <a:cubicBezTo>
                  <a:pt x="5153" y="133"/>
                  <a:pt x="5210" y="147"/>
                  <a:pt x="5210" y="147"/>
                </a:cubicBezTo>
                <a:cubicBezTo>
                  <a:pt x="5241" y="167"/>
                  <a:pt x="5264" y="191"/>
                  <a:pt x="5295" y="211"/>
                </a:cubicBezTo>
                <a:cubicBezTo>
                  <a:pt x="5336" y="271"/>
                  <a:pt x="5320" y="290"/>
                  <a:pt x="5402" y="318"/>
                </a:cubicBezTo>
                <a:cubicBezTo>
                  <a:pt x="5406" y="350"/>
                  <a:pt x="5403" y="383"/>
                  <a:pt x="5413" y="414"/>
                </a:cubicBezTo>
                <a:cubicBezTo>
                  <a:pt x="5418" y="428"/>
                  <a:pt x="5438" y="433"/>
                  <a:pt x="5445" y="446"/>
                </a:cubicBezTo>
                <a:cubicBezTo>
                  <a:pt x="5456" y="466"/>
                  <a:pt x="5466" y="510"/>
                  <a:pt x="5466" y="510"/>
                </a:cubicBezTo>
                <a:cubicBezTo>
                  <a:pt x="5472" y="593"/>
                  <a:pt x="5470" y="686"/>
                  <a:pt x="5498" y="766"/>
                </a:cubicBezTo>
                <a:cubicBezTo>
                  <a:pt x="5494" y="857"/>
                  <a:pt x="5513" y="990"/>
                  <a:pt x="5455" y="1075"/>
                </a:cubicBezTo>
                <a:cubicBezTo>
                  <a:pt x="5452" y="1086"/>
                  <a:pt x="5451" y="1097"/>
                  <a:pt x="5445" y="1107"/>
                </a:cubicBezTo>
                <a:cubicBezTo>
                  <a:pt x="5440" y="1116"/>
                  <a:pt x="5428" y="1119"/>
                  <a:pt x="5423" y="1128"/>
                </a:cubicBezTo>
                <a:cubicBezTo>
                  <a:pt x="5413" y="1148"/>
                  <a:pt x="5418" y="1176"/>
                  <a:pt x="5402" y="1192"/>
                </a:cubicBezTo>
                <a:cubicBezTo>
                  <a:pt x="5367" y="1227"/>
                  <a:pt x="5337" y="1262"/>
                  <a:pt x="5306" y="1299"/>
                </a:cubicBezTo>
                <a:cubicBezTo>
                  <a:pt x="5298" y="1309"/>
                  <a:pt x="5295" y="1323"/>
                  <a:pt x="5285" y="1331"/>
                </a:cubicBezTo>
                <a:cubicBezTo>
                  <a:pt x="5276" y="1338"/>
                  <a:pt x="5264" y="1338"/>
                  <a:pt x="5253" y="1342"/>
                </a:cubicBezTo>
                <a:cubicBezTo>
                  <a:pt x="5237" y="1358"/>
                  <a:pt x="5228" y="1381"/>
                  <a:pt x="5210" y="1395"/>
                </a:cubicBezTo>
                <a:cubicBezTo>
                  <a:pt x="5201" y="1402"/>
                  <a:pt x="5188" y="1401"/>
                  <a:pt x="5178" y="1406"/>
                </a:cubicBezTo>
                <a:cubicBezTo>
                  <a:pt x="5167" y="1412"/>
                  <a:pt x="5157" y="1420"/>
                  <a:pt x="5146" y="1427"/>
                </a:cubicBezTo>
                <a:cubicBezTo>
                  <a:pt x="5043" y="1423"/>
                  <a:pt x="4940" y="1422"/>
                  <a:pt x="4837" y="1416"/>
                </a:cubicBezTo>
                <a:cubicBezTo>
                  <a:pt x="4761" y="1411"/>
                  <a:pt x="4676" y="1365"/>
                  <a:pt x="4602" y="1342"/>
                </a:cubicBezTo>
                <a:cubicBezTo>
                  <a:pt x="4544" y="1324"/>
                  <a:pt x="4481" y="1335"/>
                  <a:pt x="4421" y="1331"/>
                </a:cubicBezTo>
                <a:cubicBezTo>
                  <a:pt x="4543" y="1291"/>
                  <a:pt x="4671" y="1287"/>
                  <a:pt x="4794" y="1246"/>
                </a:cubicBezTo>
                <a:cubicBezTo>
                  <a:pt x="4896" y="1212"/>
                  <a:pt x="4731" y="1265"/>
                  <a:pt x="4879" y="1224"/>
                </a:cubicBezTo>
                <a:cubicBezTo>
                  <a:pt x="4901" y="1218"/>
                  <a:pt x="4943" y="1203"/>
                  <a:pt x="4943" y="1203"/>
                </a:cubicBezTo>
                <a:cubicBezTo>
                  <a:pt x="4957" y="1189"/>
                  <a:pt x="4972" y="1174"/>
                  <a:pt x="4986" y="1160"/>
                </a:cubicBezTo>
                <a:cubicBezTo>
                  <a:pt x="4997" y="1149"/>
                  <a:pt x="5018" y="1128"/>
                  <a:pt x="5018" y="1128"/>
                </a:cubicBezTo>
                <a:cubicBezTo>
                  <a:pt x="5022" y="1117"/>
                  <a:pt x="5024" y="1106"/>
                  <a:pt x="5029" y="1096"/>
                </a:cubicBezTo>
                <a:cubicBezTo>
                  <a:pt x="5035" y="1085"/>
                  <a:pt x="5045" y="1076"/>
                  <a:pt x="5050" y="1064"/>
                </a:cubicBezTo>
                <a:cubicBezTo>
                  <a:pt x="5085" y="985"/>
                  <a:pt x="5053" y="1005"/>
                  <a:pt x="5125" y="958"/>
                </a:cubicBezTo>
                <a:cubicBezTo>
                  <a:pt x="5128" y="947"/>
                  <a:pt x="5129" y="936"/>
                  <a:pt x="5135" y="926"/>
                </a:cubicBezTo>
                <a:cubicBezTo>
                  <a:pt x="5140" y="917"/>
                  <a:pt x="5152" y="913"/>
                  <a:pt x="5157" y="904"/>
                </a:cubicBezTo>
                <a:cubicBezTo>
                  <a:pt x="5167" y="884"/>
                  <a:pt x="5171" y="861"/>
                  <a:pt x="5178" y="840"/>
                </a:cubicBezTo>
                <a:cubicBezTo>
                  <a:pt x="5182" y="829"/>
                  <a:pt x="5185" y="819"/>
                  <a:pt x="5189" y="808"/>
                </a:cubicBezTo>
                <a:cubicBezTo>
                  <a:pt x="5192" y="797"/>
                  <a:pt x="5199" y="776"/>
                  <a:pt x="5199" y="776"/>
                </a:cubicBezTo>
                <a:cubicBezTo>
                  <a:pt x="5196" y="723"/>
                  <a:pt x="5198" y="669"/>
                  <a:pt x="5189" y="616"/>
                </a:cubicBezTo>
                <a:cubicBezTo>
                  <a:pt x="5187" y="606"/>
                  <a:pt x="5173" y="603"/>
                  <a:pt x="5167" y="595"/>
                </a:cubicBezTo>
                <a:cubicBezTo>
                  <a:pt x="5095" y="499"/>
                  <a:pt x="5153" y="558"/>
                  <a:pt x="5103" y="510"/>
                </a:cubicBezTo>
                <a:cubicBezTo>
                  <a:pt x="5086" y="456"/>
                  <a:pt x="5042" y="414"/>
                  <a:pt x="5007" y="371"/>
                </a:cubicBezTo>
                <a:cubicBezTo>
                  <a:pt x="4980" y="338"/>
                  <a:pt x="4996" y="337"/>
                  <a:pt x="4954" y="318"/>
                </a:cubicBezTo>
                <a:cubicBezTo>
                  <a:pt x="4933" y="309"/>
                  <a:pt x="4911" y="303"/>
                  <a:pt x="4890" y="296"/>
                </a:cubicBezTo>
                <a:cubicBezTo>
                  <a:pt x="4879" y="292"/>
                  <a:pt x="4858" y="286"/>
                  <a:pt x="4858" y="286"/>
                </a:cubicBezTo>
                <a:cubicBezTo>
                  <a:pt x="4543" y="292"/>
                  <a:pt x="4212" y="269"/>
                  <a:pt x="3898" y="296"/>
                </a:cubicBezTo>
                <a:cubicBezTo>
                  <a:pt x="3803" y="316"/>
                  <a:pt x="3706" y="313"/>
                  <a:pt x="3610" y="328"/>
                </a:cubicBezTo>
                <a:cubicBezTo>
                  <a:pt x="3512" y="362"/>
                  <a:pt x="3414" y="370"/>
                  <a:pt x="3311" y="382"/>
                </a:cubicBezTo>
                <a:cubicBezTo>
                  <a:pt x="3226" y="410"/>
                  <a:pt x="3269" y="399"/>
                  <a:pt x="3183" y="414"/>
                </a:cubicBezTo>
                <a:cubicBezTo>
                  <a:pt x="2742" y="402"/>
                  <a:pt x="2302" y="397"/>
                  <a:pt x="1861" y="382"/>
                </a:cubicBezTo>
                <a:cubicBezTo>
                  <a:pt x="1795" y="374"/>
                  <a:pt x="1734" y="360"/>
                  <a:pt x="1669" y="350"/>
                </a:cubicBezTo>
                <a:cubicBezTo>
                  <a:pt x="1537" y="305"/>
                  <a:pt x="1462" y="304"/>
                  <a:pt x="1306" y="296"/>
                </a:cubicBezTo>
                <a:cubicBezTo>
                  <a:pt x="1153" y="271"/>
                  <a:pt x="1221" y="281"/>
                  <a:pt x="1103" y="264"/>
                </a:cubicBezTo>
                <a:cubicBezTo>
                  <a:pt x="877" y="194"/>
                  <a:pt x="1025" y="236"/>
                  <a:pt x="453" y="264"/>
                </a:cubicBezTo>
                <a:cubicBezTo>
                  <a:pt x="429" y="265"/>
                  <a:pt x="412" y="289"/>
                  <a:pt x="389" y="296"/>
                </a:cubicBezTo>
                <a:cubicBezTo>
                  <a:pt x="371" y="314"/>
                  <a:pt x="356" y="336"/>
                  <a:pt x="335" y="350"/>
                </a:cubicBezTo>
                <a:cubicBezTo>
                  <a:pt x="314" y="364"/>
                  <a:pt x="271" y="392"/>
                  <a:pt x="271" y="392"/>
                </a:cubicBezTo>
                <a:cubicBezTo>
                  <a:pt x="247" y="428"/>
                  <a:pt x="239" y="443"/>
                  <a:pt x="197" y="456"/>
                </a:cubicBezTo>
                <a:cubicBezTo>
                  <a:pt x="147" y="490"/>
                  <a:pt x="154" y="474"/>
                  <a:pt x="154" y="563"/>
                </a:cubicBezTo>
                <a:cubicBezTo>
                  <a:pt x="154" y="616"/>
                  <a:pt x="160" y="670"/>
                  <a:pt x="165" y="723"/>
                </a:cubicBezTo>
                <a:cubicBezTo>
                  <a:pt x="167" y="741"/>
                  <a:pt x="166" y="760"/>
                  <a:pt x="175" y="776"/>
                </a:cubicBezTo>
                <a:cubicBezTo>
                  <a:pt x="187" y="797"/>
                  <a:pt x="242" y="825"/>
                  <a:pt x="261" y="840"/>
                </a:cubicBezTo>
                <a:cubicBezTo>
                  <a:pt x="287" y="861"/>
                  <a:pt x="301" y="892"/>
                  <a:pt x="325" y="915"/>
                </a:cubicBezTo>
                <a:cubicBezTo>
                  <a:pt x="343" y="972"/>
                  <a:pt x="323" y="926"/>
                  <a:pt x="357" y="968"/>
                </a:cubicBezTo>
                <a:cubicBezTo>
                  <a:pt x="365" y="978"/>
                  <a:pt x="372" y="989"/>
                  <a:pt x="378" y="1000"/>
                </a:cubicBezTo>
                <a:cubicBezTo>
                  <a:pt x="383" y="1010"/>
                  <a:pt x="382" y="1023"/>
                  <a:pt x="389" y="1032"/>
                </a:cubicBezTo>
                <a:cubicBezTo>
                  <a:pt x="416" y="1068"/>
                  <a:pt x="456" y="1103"/>
                  <a:pt x="485" y="1139"/>
                </a:cubicBezTo>
                <a:cubicBezTo>
                  <a:pt x="500" y="1158"/>
                  <a:pt x="502" y="1184"/>
                  <a:pt x="517" y="1203"/>
                </a:cubicBezTo>
                <a:cubicBezTo>
                  <a:pt x="542" y="1234"/>
                  <a:pt x="591" y="1230"/>
                  <a:pt x="623" y="1235"/>
                </a:cubicBezTo>
                <a:cubicBezTo>
                  <a:pt x="685" y="1295"/>
                  <a:pt x="811" y="1302"/>
                  <a:pt x="890" y="1310"/>
                </a:cubicBezTo>
                <a:cubicBezTo>
                  <a:pt x="904" y="1350"/>
                  <a:pt x="896" y="1352"/>
                  <a:pt x="911" y="1320"/>
                </a:cubicBezTo>
                <a:close/>
              </a:path>
            </a:pathLst>
          </a:custGeom>
          <a:solidFill>
            <a:srgbClr val="FF6699"/>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0" name="WordArt 30"/>
          <p:cNvSpPr>
            <a:spLocks noChangeArrowheads="1" noChangeShapeType="1" noTextEdit="1"/>
          </p:cNvSpPr>
          <p:nvPr/>
        </p:nvSpPr>
        <p:spPr bwMode="auto">
          <a:xfrm>
            <a:off x="7010400" y="5257800"/>
            <a:ext cx="1724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Vagina</a:t>
            </a:r>
          </a:p>
        </p:txBody>
      </p:sp>
      <p:sp>
        <p:nvSpPr>
          <p:cNvPr id="112671" name="AutoShape 31"/>
          <p:cNvSpPr>
            <a:spLocks noChangeArrowheads="1"/>
          </p:cNvSpPr>
          <p:nvPr/>
        </p:nvSpPr>
        <p:spPr bwMode="auto">
          <a:xfrm>
            <a:off x="4724400" y="5257800"/>
            <a:ext cx="2133600" cy="609600"/>
          </a:xfrm>
          <a:prstGeom prst="leftArrow">
            <a:avLst>
              <a:gd name="adj1" fmla="val 50000"/>
              <a:gd name="adj2" fmla="val 875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2" name="WordArt 32"/>
          <p:cNvSpPr>
            <a:spLocks noChangeArrowheads="1" noChangeShapeType="1" noTextEdit="1"/>
          </p:cNvSpPr>
          <p:nvPr/>
        </p:nvSpPr>
        <p:spPr bwMode="auto">
          <a:xfrm>
            <a:off x="457200" y="3810000"/>
            <a:ext cx="15906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Cervix</a:t>
            </a:r>
          </a:p>
        </p:txBody>
      </p:sp>
      <p:sp>
        <p:nvSpPr>
          <p:cNvPr id="112673" name="AutoShape 33"/>
          <p:cNvSpPr>
            <a:spLocks noChangeArrowheads="1"/>
          </p:cNvSpPr>
          <p:nvPr/>
        </p:nvSpPr>
        <p:spPr bwMode="auto">
          <a:xfrm flipH="1">
            <a:off x="2362200" y="4038600"/>
            <a:ext cx="1752600" cy="609600"/>
          </a:xfrm>
          <a:prstGeom prst="leftArrow">
            <a:avLst>
              <a:gd name="adj1" fmla="val 50000"/>
              <a:gd name="adj2" fmla="val 71875"/>
            </a:avLst>
          </a:prstGeom>
          <a:solidFill>
            <a:srgbClr val="0066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4" name="WordArt 34"/>
          <p:cNvSpPr>
            <a:spLocks noChangeArrowheads="1" noChangeShapeType="1" noTextEdit="1"/>
          </p:cNvSpPr>
          <p:nvPr/>
        </p:nvSpPr>
        <p:spPr bwMode="auto">
          <a:xfrm>
            <a:off x="5943600" y="3200400"/>
            <a:ext cx="29575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Endometrium</a:t>
            </a:r>
          </a:p>
        </p:txBody>
      </p:sp>
      <p:sp>
        <p:nvSpPr>
          <p:cNvPr id="112675" name="AutoShape 35"/>
          <p:cNvSpPr>
            <a:spLocks noChangeArrowheads="1"/>
          </p:cNvSpPr>
          <p:nvPr/>
        </p:nvSpPr>
        <p:spPr bwMode="auto">
          <a:xfrm>
            <a:off x="4876800" y="32766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6" name="WordArt 36"/>
          <p:cNvSpPr>
            <a:spLocks noChangeArrowheads="1" noChangeShapeType="1" noTextEdit="1"/>
          </p:cNvSpPr>
          <p:nvPr/>
        </p:nvSpPr>
        <p:spPr bwMode="auto">
          <a:xfrm>
            <a:off x="3810000" y="1981200"/>
            <a:ext cx="1357313"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Womb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Uterus</a:t>
            </a:r>
          </a:p>
        </p:txBody>
      </p:sp>
      <p:sp>
        <p:nvSpPr>
          <p:cNvPr id="112677" name="WordArt 37"/>
          <p:cNvSpPr>
            <a:spLocks noChangeArrowheads="1" noChangeShapeType="1" noTextEdit="1"/>
          </p:cNvSpPr>
          <p:nvPr/>
        </p:nvSpPr>
        <p:spPr bwMode="auto">
          <a:xfrm>
            <a:off x="2743200" y="228600"/>
            <a:ext cx="3962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Fallopian Tubes</a:t>
            </a:r>
          </a:p>
        </p:txBody>
      </p:sp>
      <p:sp>
        <p:nvSpPr>
          <p:cNvPr id="112678" name="AutoShape 38"/>
          <p:cNvSpPr>
            <a:spLocks noChangeArrowheads="1"/>
          </p:cNvSpPr>
          <p:nvPr/>
        </p:nvSpPr>
        <p:spPr bwMode="auto">
          <a:xfrm rot="-8180873">
            <a:off x="6781800" y="6858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79" name="AutoShape 39"/>
          <p:cNvSpPr>
            <a:spLocks noChangeArrowheads="1"/>
          </p:cNvSpPr>
          <p:nvPr/>
        </p:nvSpPr>
        <p:spPr bwMode="auto">
          <a:xfrm rot="-2870143">
            <a:off x="1790700" y="6477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0" name="WordArt 40"/>
          <p:cNvSpPr>
            <a:spLocks noChangeArrowheads="1" noChangeShapeType="1" noTextEdit="1"/>
          </p:cNvSpPr>
          <p:nvPr/>
        </p:nvSpPr>
        <p:spPr bwMode="auto">
          <a:xfrm>
            <a:off x="13716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2681" name="WordArt 41"/>
          <p:cNvSpPr>
            <a:spLocks noChangeArrowheads="1" noChangeShapeType="1" noTextEdit="1"/>
          </p:cNvSpPr>
          <p:nvPr/>
        </p:nvSpPr>
        <p:spPr bwMode="auto">
          <a:xfrm>
            <a:off x="69342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268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12683" name="Rectangle 43"/>
          <p:cNvSpPr>
            <a:spLocks noChangeArrowheads="1"/>
          </p:cNvSpPr>
          <p:nvPr/>
        </p:nvSpPr>
        <p:spPr bwMode="auto">
          <a:xfrm>
            <a:off x="1371600" y="2057400"/>
            <a:ext cx="1295400" cy="6096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4" name="Rectangle 44"/>
          <p:cNvSpPr>
            <a:spLocks noChangeArrowheads="1"/>
          </p:cNvSpPr>
          <p:nvPr/>
        </p:nvSpPr>
        <p:spPr bwMode="auto">
          <a:xfrm>
            <a:off x="6858000" y="2057400"/>
            <a:ext cx="1295400" cy="6096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5" name="Rectangle 45"/>
          <p:cNvSpPr>
            <a:spLocks noChangeArrowheads="1"/>
          </p:cNvSpPr>
          <p:nvPr/>
        </p:nvSpPr>
        <p:spPr bwMode="auto">
          <a:xfrm>
            <a:off x="2667000" y="228600"/>
            <a:ext cx="4038600" cy="6858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6" name="Rectangle 46"/>
          <p:cNvSpPr>
            <a:spLocks noChangeArrowheads="1"/>
          </p:cNvSpPr>
          <p:nvPr/>
        </p:nvSpPr>
        <p:spPr bwMode="auto">
          <a:xfrm>
            <a:off x="3733800" y="1828800"/>
            <a:ext cx="1524000" cy="1295400"/>
          </a:xfrm>
          <a:prstGeom prst="rect">
            <a:avLst/>
          </a:prstGeom>
          <a:solidFill>
            <a:schemeClr val="bg2"/>
          </a:solidFill>
          <a:ln w="38100">
            <a:solidFill>
              <a:srgbClr val="9900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7" name="WordArt 47"/>
          <p:cNvSpPr>
            <a:spLocks noChangeArrowheads="1" noChangeShapeType="1" noTextEdit="1"/>
          </p:cNvSpPr>
          <p:nvPr/>
        </p:nvSpPr>
        <p:spPr bwMode="auto">
          <a:xfrm>
            <a:off x="3048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112688" name="WordArt 48"/>
          <p:cNvSpPr>
            <a:spLocks noChangeArrowheads="1" noChangeShapeType="1" noTextEdit="1"/>
          </p:cNvSpPr>
          <p:nvPr/>
        </p:nvSpPr>
        <p:spPr bwMode="auto">
          <a:xfrm>
            <a:off x="2286000" y="38100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2689" name="WordArt 49"/>
          <p:cNvSpPr>
            <a:spLocks noChangeArrowheads="1" noChangeShapeType="1" noTextEdit="1"/>
          </p:cNvSpPr>
          <p:nvPr/>
        </p:nvSpPr>
        <p:spPr bwMode="auto">
          <a:xfrm>
            <a:off x="3810000" y="19050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2690" name="WordArt 50"/>
          <p:cNvSpPr>
            <a:spLocks noChangeArrowheads="1" noChangeShapeType="1" noTextEdit="1"/>
          </p:cNvSpPr>
          <p:nvPr/>
        </p:nvSpPr>
        <p:spPr bwMode="auto">
          <a:xfrm>
            <a:off x="25146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2691" name="WordArt 51"/>
          <p:cNvSpPr>
            <a:spLocks noChangeArrowheads="1" noChangeShapeType="1" noTextEdit="1"/>
          </p:cNvSpPr>
          <p:nvPr/>
        </p:nvSpPr>
        <p:spPr bwMode="auto">
          <a:xfrm>
            <a:off x="65532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2692" name="WordArt 52"/>
          <p:cNvSpPr>
            <a:spLocks noChangeArrowheads="1" noChangeShapeType="1" noTextEdit="1"/>
          </p:cNvSpPr>
          <p:nvPr/>
        </p:nvSpPr>
        <p:spPr bwMode="auto">
          <a:xfrm>
            <a:off x="2438400" y="228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2693" name="Rectangle 5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w="76200">
            <a:solidFill>
              <a:srgbClr val="5F5F5F"/>
            </a:solidFill>
            <a:miter lim="800000"/>
            <a:headEnd/>
            <a:tailEnd/>
          </a:ln>
        </p:spPr>
      </p:pic>
      <p:sp>
        <p:nvSpPr>
          <p:cNvPr id="113667" name="Oval 3"/>
          <p:cNvSpPr>
            <a:spLocks noChangeArrowheads="1"/>
          </p:cNvSpPr>
          <p:nvPr/>
        </p:nvSpPr>
        <p:spPr bwMode="auto">
          <a:xfrm>
            <a:off x="1219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8" name="Oval 4"/>
          <p:cNvSpPr>
            <a:spLocks noChangeArrowheads="1"/>
          </p:cNvSpPr>
          <p:nvPr/>
        </p:nvSpPr>
        <p:spPr bwMode="auto">
          <a:xfrm>
            <a:off x="6934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69" name="Freeform 5"/>
          <p:cNvSpPr>
            <a:spLocks/>
          </p:cNvSpPr>
          <p:nvPr/>
        </p:nvSpPr>
        <p:spPr bwMode="auto">
          <a:xfrm>
            <a:off x="4572000" y="1676400"/>
            <a:ext cx="1066800"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0" name="Freeform 6"/>
          <p:cNvSpPr>
            <a:spLocks/>
          </p:cNvSpPr>
          <p:nvPr/>
        </p:nvSpPr>
        <p:spPr bwMode="auto">
          <a:xfrm flipH="1">
            <a:off x="3429000" y="1676400"/>
            <a:ext cx="955675"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1" name="Freeform 7"/>
          <p:cNvSpPr>
            <a:spLocks/>
          </p:cNvSpPr>
          <p:nvPr/>
        </p:nvSpPr>
        <p:spPr bwMode="auto">
          <a:xfrm>
            <a:off x="4656138" y="1609725"/>
            <a:ext cx="1182687" cy="2860675"/>
          </a:xfrm>
          <a:custGeom>
            <a:avLst/>
            <a:gdLst>
              <a:gd name="T0" fmla="*/ 0 w 745"/>
              <a:gd name="T1" fmla="*/ 2147483647 h 1802"/>
              <a:gd name="T2" fmla="*/ 2147483647 w 745"/>
              <a:gd name="T3" fmla="*/ 2147483647 h 1802"/>
              <a:gd name="T4" fmla="*/ 2147483647 w 745"/>
              <a:gd name="T5" fmla="*/ 2147483647 h 1802"/>
              <a:gd name="T6" fmla="*/ 2147483647 w 745"/>
              <a:gd name="T7" fmla="*/ 2147483647 h 1802"/>
              <a:gd name="T8" fmla="*/ 2147483647 w 745"/>
              <a:gd name="T9" fmla="*/ 2147483647 h 1802"/>
              <a:gd name="T10" fmla="*/ 2147483647 w 745"/>
              <a:gd name="T11" fmla="*/ 2147483647 h 1802"/>
              <a:gd name="T12" fmla="*/ 2147483647 w 745"/>
              <a:gd name="T13" fmla="*/ 2147483647 h 1802"/>
              <a:gd name="T14" fmla="*/ 2147483647 w 745"/>
              <a:gd name="T15" fmla="*/ 2147483647 h 1802"/>
              <a:gd name="T16" fmla="*/ 2147483647 w 745"/>
              <a:gd name="T17" fmla="*/ 2147483647 h 1802"/>
              <a:gd name="T18" fmla="*/ 2147483647 w 745"/>
              <a:gd name="T19" fmla="*/ 2147483647 h 1802"/>
              <a:gd name="T20" fmla="*/ 2147483647 w 745"/>
              <a:gd name="T21" fmla="*/ 2147483647 h 1802"/>
              <a:gd name="T22" fmla="*/ 2147483647 w 745"/>
              <a:gd name="T23" fmla="*/ 2147483647 h 1802"/>
              <a:gd name="T24" fmla="*/ 2147483647 w 745"/>
              <a:gd name="T25" fmla="*/ 2147483647 h 1802"/>
              <a:gd name="T26" fmla="*/ 2147483647 w 745"/>
              <a:gd name="T27" fmla="*/ 2147483647 h 1802"/>
              <a:gd name="T28" fmla="*/ 2147483647 w 745"/>
              <a:gd name="T29" fmla="*/ 2147483647 h 1802"/>
              <a:gd name="T30" fmla="*/ 2147483647 w 745"/>
              <a:gd name="T31" fmla="*/ 2147483647 h 1802"/>
              <a:gd name="T32" fmla="*/ 2147483647 w 745"/>
              <a:gd name="T33" fmla="*/ 2147483647 h 1802"/>
              <a:gd name="T34" fmla="*/ 2147483647 w 745"/>
              <a:gd name="T35" fmla="*/ 2147483647 h 1802"/>
              <a:gd name="T36" fmla="*/ 2147483647 w 745"/>
              <a:gd name="T37" fmla="*/ 2147483647 h 18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1802"/>
              <a:gd name="T59" fmla="*/ 745 w 745"/>
              <a:gd name="T60" fmla="*/ 1802 h 18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1802">
                <a:moveTo>
                  <a:pt x="0" y="1802"/>
                </a:moveTo>
                <a:cubicBezTo>
                  <a:pt x="35" y="1701"/>
                  <a:pt x="13" y="1576"/>
                  <a:pt x="107" y="1514"/>
                </a:cubicBezTo>
                <a:cubicBezTo>
                  <a:pt x="139" y="1467"/>
                  <a:pt x="169" y="1420"/>
                  <a:pt x="203" y="1375"/>
                </a:cubicBezTo>
                <a:cubicBezTo>
                  <a:pt x="230" y="1296"/>
                  <a:pt x="191" y="1395"/>
                  <a:pt x="246" y="1311"/>
                </a:cubicBezTo>
                <a:cubicBezTo>
                  <a:pt x="252" y="1302"/>
                  <a:pt x="250" y="1289"/>
                  <a:pt x="256" y="1279"/>
                </a:cubicBezTo>
                <a:cubicBezTo>
                  <a:pt x="273" y="1250"/>
                  <a:pt x="303" y="1223"/>
                  <a:pt x="331" y="1205"/>
                </a:cubicBezTo>
                <a:cubicBezTo>
                  <a:pt x="362" y="1115"/>
                  <a:pt x="319" y="1225"/>
                  <a:pt x="363" y="1151"/>
                </a:cubicBezTo>
                <a:cubicBezTo>
                  <a:pt x="396" y="1095"/>
                  <a:pt x="344" y="1139"/>
                  <a:pt x="406" y="1098"/>
                </a:cubicBezTo>
                <a:cubicBezTo>
                  <a:pt x="409" y="1087"/>
                  <a:pt x="410" y="1075"/>
                  <a:pt x="416" y="1066"/>
                </a:cubicBezTo>
                <a:cubicBezTo>
                  <a:pt x="428" y="1049"/>
                  <a:pt x="459" y="1023"/>
                  <a:pt x="459" y="1023"/>
                </a:cubicBezTo>
                <a:cubicBezTo>
                  <a:pt x="484" y="949"/>
                  <a:pt x="449" y="1031"/>
                  <a:pt x="502" y="970"/>
                </a:cubicBezTo>
                <a:cubicBezTo>
                  <a:pt x="519" y="951"/>
                  <a:pt x="544" y="906"/>
                  <a:pt x="544" y="906"/>
                </a:cubicBezTo>
                <a:cubicBezTo>
                  <a:pt x="570" y="753"/>
                  <a:pt x="565" y="789"/>
                  <a:pt x="555" y="554"/>
                </a:cubicBezTo>
                <a:cubicBezTo>
                  <a:pt x="562" y="363"/>
                  <a:pt x="539" y="158"/>
                  <a:pt x="715" y="42"/>
                </a:cubicBezTo>
                <a:cubicBezTo>
                  <a:pt x="722" y="31"/>
                  <a:pt x="745" y="19"/>
                  <a:pt x="736" y="10"/>
                </a:cubicBezTo>
                <a:cubicBezTo>
                  <a:pt x="726" y="0"/>
                  <a:pt x="708" y="18"/>
                  <a:pt x="694" y="21"/>
                </a:cubicBezTo>
                <a:cubicBezTo>
                  <a:pt x="676" y="25"/>
                  <a:pt x="658" y="28"/>
                  <a:pt x="640" y="31"/>
                </a:cubicBezTo>
                <a:cubicBezTo>
                  <a:pt x="637" y="45"/>
                  <a:pt x="634" y="60"/>
                  <a:pt x="630" y="74"/>
                </a:cubicBezTo>
                <a:cubicBezTo>
                  <a:pt x="627" y="85"/>
                  <a:pt x="619" y="106"/>
                  <a:pt x="619" y="10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2" name="Freeform 8"/>
          <p:cNvSpPr>
            <a:spLocks/>
          </p:cNvSpPr>
          <p:nvPr/>
        </p:nvSpPr>
        <p:spPr bwMode="auto">
          <a:xfrm>
            <a:off x="3465513" y="1912938"/>
            <a:ext cx="854075" cy="2557462"/>
          </a:xfrm>
          <a:custGeom>
            <a:avLst/>
            <a:gdLst>
              <a:gd name="T0" fmla="*/ 2147483647 w 538"/>
              <a:gd name="T1" fmla="*/ 2147483647 h 1611"/>
              <a:gd name="T2" fmla="*/ 2147483647 w 538"/>
              <a:gd name="T3" fmla="*/ 2147483647 h 1611"/>
              <a:gd name="T4" fmla="*/ 2147483647 w 538"/>
              <a:gd name="T5" fmla="*/ 2147483647 h 1611"/>
              <a:gd name="T6" fmla="*/ 2147483647 w 538"/>
              <a:gd name="T7" fmla="*/ 2147483647 h 1611"/>
              <a:gd name="T8" fmla="*/ 2147483647 w 538"/>
              <a:gd name="T9" fmla="*/ 2147483647 h 1611"/>
              <a:gd name="T10" fmla="*/ 2147483647 w 538"/>
              <a:gd name="T11" fmla="*/ 2147483647 h 1611"/>
              <a:gd name="T12" fmla="*/ 2147483647 w 538"/>
              <a:gd name="T13" fmla="*/ 2147483647 h 1611"/>
              <a:gd name="T14" fmla="*/ 2147483647 w 538"/>
              <a:gd name="T15" fmla="*/ 2147483647 h 1611"/>
              <a:gd name="T16" fmla="*/ 2147483647 w 538"/>
              <a:gd name="T17" fmla="*/ 2147483647 h 1611"/>
              <a:gd name="T18" fmla="*/ 2147483647 w 538"/>
              <a:gd name="T19" fmla="*/ 2147483647 h 1611"/>
              <a:gd name="T20" fmla="*/ 2147483647 w 538"/>
              <a:gd name="T21" fmla="*/ 2147483647 h 1611"/>
              <a:gd name="T22" fmla="*/ 2147483647 w 538"/>
              <a:gd name="T23" fmla="*/ 2147483647 h 1611"/>
              <a:gd name="T24" fmla="*/ 2147483647 w 538"/>
              <a:gd name="T25" fmla="*/ 2147483647 h 1611"/>
              <a:gd name="T26" fmla="*/ 2147483647 w 538"/>
              <a:gd name="T27" fmla="*/ 2147483647 h 1611"/>
              <a:gd name="T28" fmla="*/ 2147483647 w 538"/>
              <a:gd name="T29" fmla="*/ 0 h 16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8"/>
              <a:gd name="T46" fmla="*/ 0 h 1611"/>
              <a:gd name="T47" fmla="*/ 538 w 538"/>
              <a:gd name="T48" fmla="*/ 1611 h 16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8" h="1611">
                <a:moveTo>
                  <a:pt x="526" y="1611"/>
                </a:moveTo>
                <a:cubicBezTo>
                  <a:pt x="522" y="1550"/>
                  <a:pt x="538" y="1481"/>
                  <a:pt x="505" y="1430"/>
                </a:cubicBezTo>
                <a:cubicBezTo>
                  <a:pt x="494" y="1413"/>
                  <a:pt x="473" y="1404"/>
                  <a:pt x="462" y="1387"/>
                </a:cubicBezTo>
                <a:cubicBezTo>
                  <a:pt x="426" y="1333"/>
                  <a:pt x="399" y="1294"/>
                  <a:pt x="345" y="1259"/>
                </a:cubicBezTo>
                <a:cubicBezTo>
                  <a:pt x="338" y="1248"/>
                  <a:pt x="329" y="1239"/>
                  <a:pt x="324" y="1227"/>
                </a:cubicBezTo>
                <a:cubicBezTo>
                  <a:pt x="318" y="1213"/>
                  <a:pt x="320" y="1197"/>
                  <a:pt x="313" y="1184"/>
                </a:cubicBezTo>
                <a:cubicBezTo>
                  <a:pt x="296" y="1154"/>
                  <a:pt x="260" y="1120"/>
                  <a:pt x="228" y="1110"/>
                </a:cubicBezTo>
                <a:cubicBezTo>
                  <a:pt x="195" y="1077"/>
                  <a:pt x="176" y="1035"/>
                  <a:pt x="142" y="1003"/>
                </a:cubicBezTo>
                <a:cubicBezTo>
                  <a:pt x="124" y="957"/>
                  <a:pt x="106" y="916"/>
                  <a:pt x="78" y="875"/>
                </a:cubicBezTo>
                <a:cubicBezTo>
                  <a:pt x="63" y="828"/>
                  <a:pt x="37" y="780"/>
                  <a:pt x="14" y="736"/>
                </a:cubicBezTo>
                <a:cubicBezTo>
                  <a:pt x="5" y="626"/>
                  <a:pt x="0" y="525"/>
                  <a:pt x="25" y="416"/>
                </a:cubicBezTo>
                <a:cubicBezTo>
                  <a:pt x="45" y="329"/>
                  <a:pt x="25" y="395"/>
                  <a:pt x="57" y="299"/>
                </a:cubicBezTo>
                <a:cubicBezTo>
                  <a:pt x="61" y="288"/>
                  <a:pt x="68" y="267"/>
                  <a:pt x="68" y="267"/>
                </a:cubicBezTo>
                <a:cubicBezTo>
                  <a:pt x="64" y="214"/>
                  <a:pt x="61" y="160"/>
                  <a:pt x="57" y="107"/>
                </a:cubicBezTo>
                <a:cubicBezTo>
                  <a:pt x="54" y="71"/>
                  <a:pt x="46" y="0"/>
                  <a:pt x="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3" name="Freeform 9"/>
          <p:cNvSpPr>
            <a:spLocks/>
          </p:cNvSpPr>
          <p:nvPr/>
        </p:nvSpPr>
        <p:spPr bwMode="auto">
          <a:xfrm>
            <a:off x="2362200" y="1219200"/>
            <a:ext cx="4284663" cy="490538"/>
          </a:xfrm>
          <a:custGeom>
            <a:avLst/>
            <a:gdLst>
              <a:gd name="T0" fmla="*/ 0 w 2699"/>
              <a:gd name="T1" fmla="*/ 2147483647 h 309"/>
              <a:gd name="T2" fmla="*/ 2147483647 w 2699"/>
              <a:gd name="T3" fmla="*/ 2147483647 h 309"/>
              <a:gd name="T4" fmla="*/ 2147483647 w 2699"/>
              <a:gd name="T5" fmla="*/ 2147483647 h 309"/>
              <a:gd name="T6" fmla="*/ 2147483647 w 2699"/>
              <a:gd name="T7" fmla="*/ 2147483647 h 309"/>
              <a:gd name="T8" fmla="*/ 2147483647 w 2699"/>
              <a:gd name="T9" fmla="*/ 2147483647 h 309"/>
              <a:gd name="T10" fmla="*/ 2147483647 w 2699"/>
              <a:gd name="T11" fmla="*/ 2147483647 h 309"/>
              <a:gd name="T12" fmla="*/ 2147483647 w 2699"/>
              <a:gd name="T13" fmla="*/ 2147483647 h 309"/>
              <a:gd name="T14" fmla="*/ 2147483647 w 2699"/>
              <a:gd name="T15" fmla="*/ 2147483647 h 309"/>
              <a:gd name="T16" fmla="*/ 2147483647 w 2699"/>
              <a:gd name="T17" fmla="*/ 2147483647 h 309"/>
              <a:gd name="T18" fmla="*/ 2147483647 w 2699"/>
              <a:gd name="T19" fmla="*/ 2147483647 h 309"/>
              <a:gd name="T20" fmla="*/ 2147483647 w 2699"/>
              <a:gd name="T21" fmla="*/ 2147483647 h 309"/>
              <a:gd name="T22" fmla="*/ 2147483647 w 2699"/>
              <a:gd name="T23" fmla="*/ 2147483647 h 309"/>
              <a:gd name="T24" fmla="*/ 2147483647 w 2699"/>
              <a:gd name="T25" fmla="*/ 2147483647 h 309"/>
              <a:gd name="T26" fmla="*/ 2147483647 w 2699"/>
              <a:gd name="T27" fmla="*/ 0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9"/>
              <a:gd name="T43" fmla="*/ 0 h 309"/>
              <a:gd name="T44" fmla="*/ 2699 w 2699"/>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9" h="309">
                <a:moveTo>
                  <a:pt x="0" y="10"/>
                </a:moveTo>
                <a:cubicBezTo>
                  <a:pt x="62" y="31"/>
                  <a:pt x="127" y="32"/>
                  <a:pt x="192" y="42"/>
                </a:cubicBezTo>
                <a:cubicBezTo>
                  <a:pt x="232" y="48"/>
                  <a:pt x="269" y="68"/>
                  <a:pt x="309" y="74"/>
                </a:cubicBezTo>
                <a:cubicBezTo>
                  <a:pt x="441" y="93"/>
                  <a:pt x="359" y="83"/>
                  <a:pt x="555" y="96"/>
                </a:cubicBezTo>
                <a:cubicBezTo>
                  <a:pt x="613" y="115"/>
                  <a:pt x="654" y="139"/>
                  <a:pt x="715" y="149"/>
                </a:cubicBezTo>
                <a:cubicBezTo>
                  <a:pt x="817" y="251"/>
                  <a:pt x="686" y="130"/>
                  <a:pt x="779" y="192"/>
                </a:cubicBezTo>
                <a:cubicBezTo>
                  <a:pt x="828" y="225"/>
                  <a:pt x="791" y="222"/>
                  <a:pt x="843" y="245"/>
                </a:cubicBezTo>
                <a:cubicBezTo>
                  <a:pt x="930" y="283"/>
                  <a:pt x="1027" y="297"/>
                  <a:pt x="1120" y="309"/>
                </a:cubicBezTo>
                <a:cubicBezTo>
                  <a:pt x="1261" y="293"/>
                  <a:pt x="1404" y="305"/>
                  <a:pt x="1547" y="298"/>
                </a:cubicBezTo>
                <a:cubicBezTo>
                  <a:pt x="1660" y="224"/>
                  <a:pt x="1804" y="228"/>
                  <a:pt x="1931" y="202"/>
                </a:cubicBezTo>
                <a:cubicBezTo>
                  <a:pt x="2004" y="154"/>
                  <a:pt x="2103" y="153"/>
                  <a:pt x="2187" y="128"/>
                </a:cubicBezTo>
                <a:cubicBezTo>
                  <a:pt x="2252" y="109"/>
                  <a:pt x="2322" y="75"/>
                  <a:pt x="2389" y="64"/>
                </a:cubicBezTo>
                <a:cubicBezTo>
                  <a:pt x="2436" y="56"/>
                  <a:pt x="2454" y="55"/>
                  <a:pt x="2496" y="42"/>
                </a:cubicBezTo>
                <a:cubicBezTo>
                  <a:pt x="2565" y="22"/>
                  <a:pt x="2626" y="0"/>
                  <a:pt x="2699"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4" name="Freeform 10"/>
          <p:cNvSpPr>
            <a:spLocks/>
          </p:cNvSpPr>
          <p:nvPr/>
        </p:nvSpPr>
        <p:spPr bwMode="auto">
          <a:xfrm>
            <a:off x="2659063" y="1231900"/>
            <a:ext cx="3352800" cy="223838"/>
          </a:xfrm>
          <a:custGeom>
            <a:avLst/>
            <a:gdLst>
              <a:gd name="T0" fmla="*/ 0 w 2112"/>
              <a:gd name="T1" fmla="*/ 2147483647 h 141"/>
              <a:gd name="T2" fmla="*/ 2147483647 w 2112"/>
              <a:gd name="T3" fmla="*/ 2147483647 h 141"/>
              <a:gd name="T4" fmla="*/ 2147483647 w 2112"/>
              <a:gd name="T5" fmla="*/ 2147483647 h 141"/>
              <a:gd name="T6" fmla="*/ 2147483647 w 2112"/>
              <a:gd name="T7" fmla="*/ 2147483647 h 141"/>
              <a:gd name="T8" fmla="*/ 2147483647 w 2112"/>
              <a:gd name="T9" fmla="*/ 2147483647 h 141"/>
              <a:gd name="T10" fmla="*/ 2147483647 w 2112"/>
              <a:gd name="T11" fmla="*/ 2147483647 h 141"/>
              <a:gd name="T12" fmla="*/ 0 60000 65536"/>
              <a:gd name="T13" fmla="*/ 0 60000 65536"/>
              <a:gd name="T14" fmla="*/ 0 60000 65536"/>
              <a:gd name="T15" fmla="*/ 0 60000 65536"/>
              <a:gd name="T16" fmla="*/ 0 60000 65536"/>
              <a:gd name="T17" fmla="*/ 0 60000 65536"/>
              <a:gd name="T18" fmla="*/ 0 w 2112"/>
              <a:gd name="T19" fmla="*/ 0 h 141"/>
              <a:gd name="T20" fmla="*/ 2112 w 21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12" h="141">
                <a:moveTo>
                  <a:pt x="0" y="35"/>
                </a:moveTo>
                <a:cubicBezTo>
                  <a:pt x="352" y="46"/>
                  <a:pt x="489" y="0"/>
                  <a:pt x="736" y="77"/>
                </a:cubicBezTo>
                <a:cubicBezTo>
                  <a:pt x="773" y="115"/>
                  <a:pt x="747" y="96"/>
                  <a:pt x="821" y="120"/>
                </a:cubicBezTo>
                <a:cubicBezTo>
                  <a:pt x="849" y="129"/>
                  <a:pt x="906" y="141"/>
                  <a:pt x="906" y="141"/>
                </a:cubicBezTo>
                <a:cubicBezTo>
                  <a:pt x="1241" y="134"/>
                  <a:pt x="1574" y="120"/>
                  <a:pt x="1909" y="109"/>
                </a:cubicBezTo>
                <a:cubicBezTo>
                  <a:pt x="2017" y="74"/>
                  <a:pt x="1951" y="88"/>
                  <a:pt x="2112" y="8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5" name="Freeform 11"/>
          <p:cNvSpPr>
            <a:spLocks/>
          </p:cNvSpPr>
          <p:nvPr/>
        </p:nvSpPr>
        <p:spPr bwMode="auto">
          <a:xfrm>
            <a:off x="647700" y="1101725"/>
            <a:ext cx="1689100" cy="1641475"/>
          </a:xfrm>
          <a:custGeom>
            <a:avLst/>
            <a:gdLst>
              <a:gd name="T0" fmla="*/ 2147483647 w 1064"/>
              <a:gd name="T1" fmla="*/ 2147483647 h 1034"/>
              <a:gd name="T2" fmla="*/ 2147483647 w 1064"/>
              <a:gd name="T3" fmla="*/ 2147483647 h 1034"/>
              <a:gd name="T4" fmla="*/ 2147483647 w 1064"/>
              <a:gd name="T5" fmla="*/ 2147483647 h 1034"/>
              <a:gd name="T6" fmla="*/ 2147483647 w 1064"/>
              <a:gd name="T7" fmla="*/ 2147483647 h 1034"/>
              <a:gd name="T8" fmla="*/ 2147483647 w 1064"/>
              <a:gd name="T9" fmla="*/ 2147483647 h 1034"/>
              <a:gd name="T10" fmla="*/ 2147483647 w 1064"/>
              <a:gd name="T11" fmla="*/ 2147483647 h 1034"/>
              <a:gd name="T12" fmla="*/ 2147483647 w 1064"/>
              <a:gd name="T13" fmla="*/ 2147483647 h 1034"/>
              <a:gd name="T14" fmla="*/ 2147483647 w 1064"/>
              <a:gd name="T15" fmla="*/ 2147483647 h 1034"/>
              <a:gd name="T16" fmla="*/ 2147483647 w 1064"/>
              <a:gd name="T17" fmla="*/ 2147483647 h 1034"/>
              <a:gd name="T18" fmla="*/ 2147483647 w 1064"/>
              <a:gd name="T19" fmla="*/ 2147483647 h 1034"/>
              <a:gd name="T20" fmla="*/ 2147483647 w 1064"/>
              <a:gd name="T21" fmla="*/ 2147483647 h 1034"/>
              <a:gd name="T22" fmla="*/ 2147483647 w 1064"/>
              <a:gd name="T23" fmla="*/ 2147483647 h 10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4"/>
              <a:gd name="T37" fmla="*/ 0 h 1034"/>
              <a:gd name="T38" fmla="*/ 1064 w 1064"/>
              <a:gd name="T39" fmla="*/ 1034 h 10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4" h="1034">
                <a:moveTo>
                  <a:pt x="1064" y="85"/>
                </a:moveTo>
                <a:cubicBezTo>
                  <a:pt x="817" y="0"/>
                  <a:pt x="540" y="48"/>
                  <a:pt x="285" y="95"/>
                </a:cubicBezTo>
                <a:cubicBezTo>
                  <a:pt x="210" y="174"/>
                  <a:pt x="330" y="52"/>
                  <a:pt x="232" y="138"/>
                </a:cubicBezTo>
                <a:cubicBezTo>
                  <a:pt x="198" y="168"/>
                  <a:pt x="168" y="202"/>
                  <a:pt x="136" y="234"/>
                </a:cubicBezTo>
                <a:cubicBezTo>
                  <a:pt x="127" y="243"/>
                  <a:pt x="114" y="247"/>
                  <a:pt x="104" y="255"/>
                </a:cubicBezTo>
                <a:cubicBezTo>
                  <a:pt x="89" y="268"/>
                  <a:pt x="61" y="298"/>
                  <a:pt x="61" y="298"/>
                </a:cubicBezTo>
                <a:cubicBezTo>
                  <a:pt x="48" y="324"/>
                  <a:pt x="20" y="344"/>
                  <a:pt x="19" y="373"/>
                </a:cubicBezTo>
                <a:cubicBezTo>
                  <a:pt x="14" y="480"/>
                  <a:pt x="0" y="589"/>
                  <a:pt x="93" y="650"/>
                </a:cubicBezTo>
                <a:cubicBezTo>
                  <a:pt x="128" y="701"/>
                  <a:pt x="142" y="677"/>
                  <a:pt x="179" y="725"/>
                </a:cubicBezTo>
                <a:cubicBezTo>
                  <a:pt x="258" y="827"/>
                  <a:pt x="190" y="759"/>
                  <a:pt x="243" y="810"/>
                </a:cubicBezTo>
                <a:cubicBezTo>
                  <a:pt x="255" y="845"/>
                  <a:pt x="258" y="884"/>
                  <a:pt x="275" y="917"/>
                </a:cubicBezTo>
                <a:cubicBezTo>
                  <a:pt x="326" y="1020"/>
                  <a:pt x="401" y="1034"/>
                  <a:pt x="509" y="103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6" name="Freeform 12"/>
          <p:cNvSpPr>
            <a:spLocks/>
          </p:cNvSpPr>
          <p:nvPr/>
        </p:nvSpPr>
        <p:spPr bwMode="auto">
          <a:xfrm>
            <a:off x="6553200" y="1150938"/>
            <a:ext cx="1998663" cy="1558925"/>
          </a:xfrm>
          <a:custGeom>
            <a:avLst/>
            <a:gdLst>
              <a:gd name="T0" fmla="*/ 0 w 1259"/>
              <a:gd name="T1" fmla="*/ 2147483647 h 982"/>
              <a:gd name="T2" fmla="*/ 2147483647 w 1259"/>
              <a:gd name="T3" fmla="*/ 2147483647 h 982"/>
              <a:gd name="T4" fmla="*/ 2147483647 w 1259"/>
              <a:gd name="T5" fmla="*/ 0 h 982"/>
              <a:gd name="T6" fmla="*/ 2147483647 w 1259"/>
              <a:gd name="T7" fmla="*/ 2147483647 h 982"/>
              <a:gd name="T8" fmla="*/ 2147483647 w 1259"/>
              <a:gd name="T9" fmla="*/ 2147483647 h 982"/>
              <a:gd name="T10" fmla="*/ 2147483647 w 1259"/>
              <a:gd name="T11" fmla="*/ 2147483647 h 982"/>
              <a:gd name="T12" fmla="*/ 2147483647 w 1259"/>
              <a:gd name="T13" fmla="*/ 2147483647 h 982"/>
              <a:gd name="T14" fmla="*/ 2147483647 w 1259"/>
              <a:gd name="T15" fmla="*/ 2147483647 h 982"/>
              <a:gd name="T16" fmla="*/ 2147483647 w 1259"/>
              <a:gd name="T17" fmla="*/ 2147483647 h 982"/>
              <a:gd name="T18" fmla="*/ 2147483647 w 1259"/>
              <a:gd name="T19" fmla="*/ 2147483647 h 982"/>
              <a:gd name="T20" fmla="*/ 2147483647 w 1259"/>
              <a:gd name="T21" fmla="*/ 2147483647 h 982"/>
              <a:gd name="T22" fmla="*/ 2147483647 w 1259"/>
              <a:gd name="T23" fmla="*/ 2147483647 h 982"/>
              <a:gd name="T24" fmla="*/ 2147483647 w 1259"/>
              <a:gd name="T25" fmla="*/ 2147483647 h 982"/>
              <a:gd name="T26" fmla="*/ 2147483647 w 1259"/>
              <a:gd name="T27" fmla="*/ 2147483647 h 982"/>
              <a:gd name="T28" fmla="*/ 2147483647 w 1259"/>
              <a:gd name="T29" fmla="*/ 2147483647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9"/>
              <a:gd name="T46" fmla="*/ 0 h 982"/>
              <a:gd name="T47" fmla="*/ 1259 w 1259"/>
              <a:gd name="T48" fmla="*/ 982 h 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9" h="982">
                <a:moveTo>
                  <a:pt x="0" y="43"/>
                </a:moveTo>
                <a:cubicBezTo>
                  <a:pt x="115" y="4"/>
                  <a:pt x="6" y="37"/>
                  <a:pt x="288" y="22"/>
                </a:cubicBezTo>
                <a:cubicBezTo>
                  <a:pt x="345" y="19"/>
                  <a:pt x="462" y="6"/>
                  <a:pt x="523" y="0"/>
                </a:cubicBezTo>
                <a:cubicBezTo>
                  <a:pt x="658" y="4"/>
                  <a:pt x="793" y="4"/>
                  <a:pt x="928" y="11"/>
                </a:cubicBezTo>
                <a:cubicBezTo>
                  <a:pt x="984" y="14"/>
                  <a:pt x="995" y="81"/>
                  <a:pt x="1045" y="96"/>
                </a:cubicBezTo>
                <a:cubicBezTo>
                  <a:pt x="1052" y="103"/>
                  <a:pt x="1058" y="113"/>
                  <a:pt x="1067" y="118"/>
                </a:cubicBezTo>
                <a:cubicBezTo>
                  <a:pt x="1077" y="124"/>
                  <a:pt x="1090" y="121"/>
                  <a:pt x="1099" y="128"/>
                </a:cubicBezTo>
                <a:cubicBezTo>
                  <a:pt x="1117" y="142"/>
                  <a:pt x="1125" y="166"/>
                  <a:pt x="1141" y="182"/>
                </a:cubicBezTo>
                <a:cubicBezTo>
                  <a:pt x="1165" y="252"/>
                  <a:pt x="1165" y="274"/>
                  <a:pt x="1227" y="320"/>
                </a:cubicBezTo>
                <a:cubicBezTo>
                  <a:pt x="1246" y="422"/>
                  <a:pt x="1259" y="433"/>
                  <a:pt x="1237" y="566"/>
                </a:cubicBezTo>
                <a:cubicBezTo>
                  <a:pt x="1229" y="612"/>
                  <a:pt x="1162" y="629"/>
                  <a:pt x="1131" y="662"/>
                </a:cubicBezTo>
                <a:cubicBezTo>
                  <a:pt x="1100" y="753"/>
                  <a:pt x="1106" y="704"/>
                  <a:pt x="1120" y="811"/>
                </a:cubicBezTo>
                <a:cubicBezTo>
                  <a:pt x="1102" y="882"/>
                  <a:pt x="1073" y="886"/>
                  <a:pt x="1013" y="907"/>
                </a:cubicBezTo>
                <a:cubicBezTo>
                  <a:pt x="983" y="937"/>
                  <a:pt x="954" y="952"/>
                  <a:pt x="917" y="971"/>
                </a:cubicBezTo>
                <a:cubicBezTo>
                  <a:pt x="907" y="976"/>
                  <a:pt x="885" y="982"/>
                  <a:pt x="885" y="982"/>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7" name="Freeform 13"/>
          <p:cNvSpPr>
            <a:spLocks/>
          </p:cNvSpPr>
          <p:nvPr/>
        </p:nvSpPr>
        <p:spPr bwMode="auto">
          <a:xfrm>
            <a:off x="879475" y="1371600"/>
            <a:ext cx="2597150" cy="728663"/>
          </a:xfrm>
          <a:custGeom>
            <a:avLst/>
            <a:gdLst>
              <a:gd name="T0" fmla="*/ 2147483647 w 1636"/>
              <a:gd name="T1" fmla="*/ 2147483647 h 459"/>
              <a:gd name="T2" fmla="*/ 2147483647 w 1636"/>
              <a:gd name="T3" fmla="*/ 2147483647 h 459"/>
              <a:gd name="T4" fmla="*/ 2147483647 w 1636"/>
              <a:gd name="T5" fmla="*/ 2147483647 h 459"/>
              <a:gd name="T6" fmla="*/ 2147483647 w 1636"/>
              <a:gd name="T7" fmla="*/ 2147483647 h 459"/>
              <a:gd name="T8" fmla="*/ 2147483647 w 1636"/>
              <a:gd name="T9" fmla="*/ 2147483647 h 459"/>
              <a:gd name="T10" fmla="*/ 2147483647 w 1636"/>
              <a:gd name="T11" fmla="*/ 2147483647 h 459"/>
              <a:gd name="T12" fmla="*/ 2147483647 w 1636"/>
              <a:gd name="T13" fmla="*/ 2147483647 h 459"/>
              <a:gd name="T14" fmla="*/ 2147483647 w 1636"/>
              <a:gd name="T15" fmla="*/ 2147483647 h 459"/>
              <a:gd name="T16" fmla="*/ 2147483647 w 1636"/>
              <a:gd name="T17" fmla="*/ 2147483647 h 459"/>
              <a:gd name="T18" fmla="*/ 2147483647 w 1636"/>
              <a:gd name="T19" fmla="*/ 0 h 459"/>
              <a:gd name="T20" fmla="*/ 2147483647 w 1636"/>
              <a:gd name="T21" fmla="*/ 2147483647 h 459"/>
              <a:gd name="T22" fmla="*/ 2147483647 w 1636"/>
              <a:gd name="T23" fmla="*/ 2147483647 h 459"/>
              <a:gd name="T24" fmla="*/ 2147483647 w 1636"/>
              <a:gd name="T25" fmla="*/ 2147483647 h 459"/>
              <a:gd name="T26" fmla="*/ 2147483647 w 1636"/>
              <a:gd name="T27" fmla="*/ 2147483647 h 459"/>
              <a:gd name="T28" fmla="*/ 2147483647 w 1636"/>
              <a:gd name="T29" fmla="*/ 2147483647 h 459"/>
              <a:gd name="T30" fmla="*/ 2147483647 w 1636"/>
              <a:gd name="T31" fmla="*/ 2147483647 h 459"/>
              <a:gd name="T32" fmla="*/ 2147483647 w 1636"/>
              <a:gd name="T33" fmla="*/ 2147483647 h 459"/>
              <a:gd name="T34" fmla="*/ 2147483647 w 1636"/>
              <a:gd name="T35" fmla="*/ 2147483647 h 459"/>
              <a:gd name="T36" fmla="*/ 2147483647 w 1636"/>
              <a:gd name="T37" fmla="*/ 2147483647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6"/>
              <a:gd name="T58" fmla="*/ 0 h 459"/>
              <a:gd name="T59" fmla="*/ 1636 w 1636"/>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6" h="459">
                <a:moveTo>
                  <a:pt x="1622" y="235"/>
                </a:moveTo>
                <a:cubicBezTo>
                  <a:pt x="1570" y="181"/>
                  <a:pt x="1636" y="243"/>
                  <a:pt x="1569" y="203"/>
                </a:cubicBezTo>
                <a:cubicBezTo>
                  <a:pt x="1560" y="198"/>
                  <a:pt x="1556" y="186"/>
                  <a:pt x="1547" y="181"/>
                </a:cubicBezTo>
                <a:cubicBezTo>
                  <a:pt x="1527" y="171"/>
                  <a:pt x="1505" y="166"/>
                  <a:pt x="1483" y="160"/>
                </a:cubicBezTo>
                <a:cubicBezTo>
                  <a:pt x="1469" y="156"/>
                  <a:pt x="1455" y="153"/>
                  <a:pt x="1441" y="149"/>
                </a:cubicBezTo>
                <a:cubicBezTo>
                  <a:pt x="1420" y="143"/>
                  <a:pt x="1377" y="128"/>
                  <a:pt x="1377" y="128"/>
                </a:cubicBezTo>
                <a:cubicBezTo>
                  <a:pt x="1284" y="39"/>
                  <a:pt x="1042" y="77"/>
                  <a:pt x="971" y="75"/>
                </a:cubicBezTo>
                <a:cubicBezTo>
                  <a:pt x="899" y="67"/>
                  <a:pt x="846" y="55"/>
                  <a:pt x="779" y="32"/>
                </a:cubicBezTo>
                <a:cubicBezTo>
                  <a:pt x="693" y="3"/>
                  <a:pt x="801" y="39"/>
                  <a:pt x="715" y="11"/>
                </a:cubicBezTo>
                <a:cubicBezTo>
                  <a:pt x="704" y="7"/>
                  <a:pt x="683" y="0"/>
                  <a:pt x="683" y="0"/>
                </a:cubicBezTo>
                <a:cubicBezTo>
                  <a:pt x="530" y="4"/>
                  <a:pt x="378" y="5"/>
                  <a:pt x="225" y="11"/>
                </a:cubicBezTo>
                <a:cubicBezTo>
                  <a:pt x="206" y="12"/>
                  <a:pt x="125" y="38"/>
                  <a:pt x="118" y="43"/>
                </a:cubicBezTo>
                <a:cubicBezTo>
                  <a:pt x="97" y="57"/>
                  <a:pt x="54" y="85"/>
                  <a:pt x="54" y="85"/>
                </a:cubicBezTo>
                <a:cubicBezTo>
                  <a:pt x="0" y="167"/>
                  <a:pt x="19" y="282"/>
                  <a:pt x="33" y="373"/>
                </a:cubicBezTo>
                <a:cubicBezTo>
                  <a:pt x="36" y="394"/>
                  <a:pt x="113" y="432"/>
                  <a:pt x="139" y="459"/>
                </a:cubicBezTo>
                <a:cubicBezTo>
                  <a:pt x="189" y="453"/>
                  <a:pt x="240" y="450"/>
                  <a:pt x="289" y="437"/>
                </a:cubicBezTo>
                <a:cubicBezTo>
                  <a:pt x="311" y="431"/>
                  <a:pt x="332" y="423"/>
                  <a:pt x="353" y="416"/>
                </a:cubicBezTo>
                <a:cubicBezTo>
                  <a:pt x="365" y="412"/>
                  <a:pt x="372" y="397"/>
                  <a:pt x="385" y="395"/>
                </a:cubicBezTo>
                <a:cubicBezTo>
                  <a:pt x="427" y="389"/>
                  <a:pt x="470" y="395"/>
                  <a:pt x="513" y="39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8" name="Freeform 14"/>
          <p:cNvSpPr>
            <a:spLocks/>
          </p:cNvSpPr>
          <p:nvPr/>
        </p:nvSpPr>
        <p:spPr bwMode="auto">
          <a:xfrm>
            <a:off x="5791200" y="1320800"/>
            <a:ext cx="2501900" cy="711200"/>
          </a:xfrm>
          <a:custGeom>
            <a:avLst/>
            <a:gdLst>
              <a:gd name="T0" fmla="*/ 0 w 1576"/>
              <a:gd name="T1" fmla="*/ 2147483647 h 448"/>
              <a:gd name="T2" fmla="*/ 2147483647 w 1576"/>
              <a:gd name="T3" fmla="*/ 2147483647 h 448"/>
              <a:gd name="T4" fmla="*/ 2147483647 w 1576"/>
              <a:gd name="T5" fmla="*/ 2147483647 h 448"/>
              <a:gd name="T6" fmla="*/ 2147483647 w 1576"/>
              <a:gd name="T7" fmla="*/ 2147483647 h 448"/>
              <a:gd name="T8" fmla="*/ 2147483647 w 1576"/>
              <a:gd name="T9" fmla="*/ 2147483647 h 448"/>
              <a:gd name="T10" fmla="*/ 2147483647 w 1576"/>
              <a:gd name="T11" fmla="*/ 2147483647 h 448"/>
              <a:gd name="T12" fmla="*/ 2147483647 w 1576"/>
              <a:gd name="T13" fmla="*/ 0 h 448"/>
              <a:gd name="T14" fmla="*/ 2147483647 w 1576"/>
              <a:gd name="T15" fmla="*/ 2147483647 h 448"/>
              <a:gd name="T16" fmla="*/ 2147483647 w 1576"/>
              <a:gd name="T17" fmla="*/ 2147483647 h 448"/>
              <a:gd name="T18" fmla="*/ 2147483647 w 1576"/>
              <a:gd name="T19" fmla="*/ 2147483647 h 448"/>
              <a:gd name="T20" fmla="*/ 2147483647 w 1576"/>
              <a:gd name="T21" fmla="*/ 2147483647 h 448"/>
              <a:gd name="T22" fmla="*/ 2147483647 w 1576"/>
              <a:gd name="T23" fmla="*/ 2147483647 h 448"/>
              <a:gd name="T24" fmla="*/ 2147483647 w 1576"/>
              <a:gd name="T25" fmla="*/ 2147483647 h 448"/>
              <a:gd name="T26" fmla="*/ 2147483647 w 1576"/>
              <a:gd name="T27" fmla="*/ 2147483647 h 448"/>
              <a:gd name="T28" fmla="*/ 2147483647 w 1576"/>
              <a:gd name="T29" fmla="*/ 2147483647 h 448"/>
              <a:gd name="T30" fmla="*/ 2147483647 w 1576"/>
              <a:gd name="T31" fmla="*/ 2147483647 h 448"/>
              <a:gd name="T32" fmla="*/ 2147483647 w 1576"/>
              <a:gd name="T33" fmla="*/ 2147483647 h 448"/>
              <a:gd name="T34" fmla="*/ 2147483647 w 1576"/>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6"/>
              <a:gd name="T55" fmla="*/ 0 h 448"/>
              <a:gd name="T56" fmla="*/ 1576 w 1576"/>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6" h="448">
                <a:moveTo>
                  <a:pt x="0" y="203"/>
                </a:moveTo>
                <a:cubicBezTo>
                  <a:pt x="21" y="196"/>
                  <a:pt x="43" y="188"/>
                  <a:pt x="64" y="181"/>
                </a:cubicBezTo>
                <a:cubicBezTo>
                  <a:pt x="75" y="177"/>
                  <a:pt x="96" y="171"/>
                  <a:pt x="96" y="171"/>
                </a:cubicBezTo>
                <a:cubicBezTo>
                  <a:pt x="135" y="130"/>
                  <a:pt x="192" y="133"/>
                  <a:pt x="245" y="117"/>
                </a:cubicBezTo>
                <a:cubicBezTo>
                  <a:pt x="303" y="99"/>
                  <a:pt x="347" y="73"/>
                  <a:pt x="405" y="53"/>
                </a:cubicBezTo>
                <a:cubicBezTo>
                  <a:pt x="462" y="33"/>
                  <a:pt x="526" y="46"/>
                  <a:pt x="587" y="43"/>
                </a:cubicBezTo>
                <a:cubicBezTo>
                  <a:pt x="770" y="11"/>
                  <a:pt x="744" y="10"/>
                  <a:pt x="1003" y="0"/>
                </a:cubicBezTo>
                <a:cubicBezTo>
                  <a:pt x="1117" y="4"/>
                  <a:pt x="1230" y="5"/>
                  <a:pt x="1344" y="11"/>
                </a:cubicBezTo>
                <a:cubicBezTo>
                  <a:pt x="1372" y="12"/>
                  <a:pt x="1403" y="10"/>
                  <a:pt x="1429" y="21"/>
                </a:cubicBezTo>
                <a:cubicBezTo>
                  <a:pt x="1439" y="26"/>
                  <a:pt x="1432" y="45"/>
                  <a:pt x="1440" y="53"/>
                </a:cubicBezTo>
                <a:cubicBezTo>
                  <a:pt x="1448" y="61"/>
                  <a:pt x="1461" y="60"/>
                  <a:pt x="1472" y="64"/>
                </a:cubicBezTo>
                <a:cubicBezTo>
                  <a:pt x="1504" y="96"/>
                  <a:pt x="1512" y="123"/>
                  <a:pt x="1536" y="160"/>
                </a:cubicBezTo>
                <a:cubicBezTo>
                  <a:pt x="1540" y="210"/>
                  <a:pt x="1538" y="260"/>
                  <a:pt x="1547" y="309"/>
                </a:cubicBezTo>
                <a:cubicBezTo>
                  <a:pt x="1549" y="319"/>
                  <a:pt x="1567" y="321"/>
                  <a:pt x="1568" y="331"/>
                </a:cubicBezTo>
                <a:cubicBezTo>
                  <a:pt x="1576" y="404"/>
                  <a:pt x="1538" y="413"/>
                  <a:pt x="1483" y="427"/>
                </a:cubicBezTo>
                <a:cubicBezTo>
                  <a:pt x="1383" y="417"/>
                  <a:pt x="1283" y="410"/>
                  <a:pt x="1184" y="395"/>
                </a:cubicBezTo>
                <a:cubicBezTo>
                  <a:pt x="1121" y="373"/>
                  <a:pt x="1055" y="385"/>
                  <a:pt x="992" y="405"/>
                </a:cubicBezTo>
                <a:cubicBezTo>
                  <a:pt x="971" y="419"/>
                  <a:pt x="928" y="448"/>
                  <a:pt x="928" y="44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79" name="Freeform 15"/>
          <p:cNvSpPr>
            <a:spLocks/>
          </p:cNvSpPr>
          <p:nvPr/>
        </p:nvSpPr>
        <p:spPr bwMode="auto">
          <a:xfrm>
            <a:off x="4557713" y="4284663"/>
            <a:ext cx="708025" cy="795337"/>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0" name="Freeform 16"/>
          <p:cNvSpPr>
            <a:spLocks/>
          </p:cNvSpPr>
          <p:nvPr/>
        </p:nvSpPr>
        <p:spPr bwMode="auto">
          <a:xfrm flipH="1">
            <a:off x="3657600" y="4191000"/>
            <a:ext cx="747713" cy="795338"/>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1" name="Freeform 17"/>
          <p:cNvSpPr>
            <a:spLocks/>
          </p:cNvSpPr>
          <p:nvPr/>
        </p:nvSpPr>
        <p:spPr bwMode="auto">
          <a:xfrm>
            <a:off x="5181600" y="4246563"/>
            <a:ext cx="358775" cy="2324100"/>
          </a:xfrm>
          <a:custGeom>
            <a:avLst/>
            <a:gdLst>
              <a:gd name="T0" fmla="*/ 2147483647 w 226"/>
              <a:gd name="T1" fmla="*/ 2147483647 h 1464"/>
              <a:gd name="T2" fmla="*/ 2147483647 w 226"/>
              <a:gd name="T3" fmla="*/ 2147483647 h 1464"/>
              <a:gd name="T4" fmla="*/ 2147483647 w 226"/>
              <a:gd name="T5" fmla="*/ 2147483647 h 1464"/>
              <a:gd name="T6" fmla="*/ 2147483647 w 226"/>
              <a:gd name="T7" fmla="*/ 2147483647 h 1464"/>
              <a:gd name="T8" fmla="*/ 2147483647 w 226"/>
              <a:gd name="T9" fmla="*/ 2147483647 h 1464"/>
              <a:gd name="T10" fmla="*/ 2147483647 w 226"/>
              <a:gd name="T11" fmla="*/ 2147483647 h 1464"/>
              <a:gd name="T12" fmla="*/ 2147483647 w 226"/>
              <a:gd name="T13" fmla="*/ 2147483647 h 1464"/>
              <a:gd name="T14" fmla="*/ 2147483647 w 226"/>
              <a:gd name="T15" fmla="*/ 2147483647 h 1464"/>
              <a:gd name="T16" fmla="*/ 2147483647 w 226"/>
              <a:gd name="T17" fmla="*/ 2147483647 h 1464"/>
              <a:gd name="T18" fmla="*/ 2147483647 w 226"/>
              <a:gd name="T19" fmla="*/ 2147483647 h 1464"/>
              <a:gd name="T20" fmla="*/ 2147483647 w 226"/>
              <a:gd name="T21" fmla="*/ 2147483647 h 1464"/>
              <a:gd name="T22" fmla="*/ 2147483647 w 226"/>
              <a:gd name="T23" fmla="*/ 2147483647 h 1464"/>
              <a:gd name="T24" fmla="*/ 2147483647 w 226"/>
              <a:gd name="T25" fmla="*/ 2147483647 h 1464"/>
              <a:gd name="T26" fmla="*/ 0 w 226"/>
              <a:gd name="T27" fmla="*/ 2147483647 h 1464"/>
              <a:gd name="T28" fmla="*/ 2147483647 w 226"/>
              <a:gd name="T29" fmla="*/ 2147483647 h 1464"/>
              <a:gd name="T30" fmla="*/ 2147483647 w 226"/>
              <a:gd name="T31" fmla="*/ 2147483647 h 1464"/>
              <a:gd name="T32" fmla="*/ 2147483647 w 226"/>
              <a:gd name="T33" fmla="*/ 2147483647 h 1464"/>
              <a:gd name="T34" fmla="*/ 2147483647 w 226"/>
              <a:gd name="T35" fmla="*/ 2147483647 h 1464"/>
              <a:gd name="T36" fmla="*/ 2147483647 w 226"/>
              <a:gd name="T37" fmla="*/ 2147483647 h 1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1464"/>
              <a:gd name="T59" fmla="*/ 226 w 226"/>
              <a:gd name="T60" fmla="*/ 1464 h 1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1464">
                <a:moveTo>
                  <a:pt x="21" y="34"/>
                </a:moveTo>
                <a:cubicBezTo>
                  <a:pt x="32" y="31"/>
                  <a:pt x="43" y="30"/>
                  <a:pt x="53" y="24"/>
                </a:cubicBezTo>
                <a:cubicBezTo>
                  <a:pt x="62" y="19"/>
                  <a:pt x="65" y="4"/>
                  <a:pt x="75" y="2"/>
                </a:cubicBezTo>
                <a:cubicBezTo>
                  <a:pt x="89" y="0"/>
                  <a:pt x="166" y="32"/>
                  <a:pt x="171" y="34"/>
                </a:cubicBezTo>
                <a:cubicBezTo>
                  <a:pt x="226" y="92"/>
                  <a:pt x="217" y="212"/>
                  <a:pt x="160" y="269"/>
                </a:cubicBezTo>
                <a:cubicBezTo>
                  <a:pt x="151" y="278"/>
                  <a:pt x="138" y="282"/>
                  <a:pt x="128" y="290"/>
                </a:cubicBezTo>
                <a:cubicBezTo>
                  <a:pt x="120" y="296"/>
                  <a:pt x="114" y="305"/>
                  <a:pt x="107" y="312"/>
                </a:cubicBezTo>
                <a:cubicBezTo>
                  <a:pt x="120" y="425"/>
                  <a:pt x="107" y="366"/>
                  <a:pt x="139" y="461"/>
                </a:cubicBezTo>
                <a:cubicBezTo>
                  <a:pt x="146" y="482"/>
                  <a:pt x="160" y="525"/>
                  <a:pt x="160" y="525"/>
                </a:cubicBezTo>
                <a:cubicBezTo>
                  <a:pt x="137" y="591"/>
                  <a:pt x="58" y="615"/>
                  <a:pt x="11" y="664"/>
                </a:cubicBezTo>
                <a:cubicBezTo>
                  <a:pt x="14" y="682"/>
                  <a:pt x="29" y="772"/>
                  <a:pt x="43" y="781"/>
                </a:cubicBezTo>
                <a:cubicBezTo>
                  <a:pt x="83" y="808"/>
                  <a:pt x="66" y="793"/>
                  <a:pt x="96" y="824"/>
                </a:cubicBezTo>
                <a:cubicBezTo>
                  <a:pt x="92" y="874"/>
                  <a:pt x="97" y="925"/>
                  <a:pt x="85" y="973"/>
                </a:cubicBezTo>
                <a:cubicBezTo>
                  <a:pt x="84" y="978"/>
                  <a:pt x="15" y="1027"/>
                  <a:pt x="0" y="1037"/>
                </a:cubicBezTo>
                <a:cubicBezTo>
                  <a:pt x="8" y="1093"/>
                  <a:pt x="4" y="1128"/>
                  <a:pt x="43" y="1165"/>
                </a:cubicBezTo>
                <a:cubicBezTo>
                  <a:pt x="61" y="1221"/>
                  <a:pt x="66" y="1282"/>
                  <a:pt x="21" y="1325"/>
                </a:cubicBezTo>
                <a:cubicBezTo>
                  <a:pt x="25" y="1357"/>
                  <a:pt x="24" y="1390"/>
                  <a:pt x="32" y="1421"/>
                </a:cubicBezTo>
                <a:cubicBezTo>
                  <a:pt x="35" y="1433"/>
                  <a:pt x="43" y="1445"/>
                  <a:pt x="53" y="1453"/>
                </a:cubicBezTo>
                <a:cubicBezTo>
                  <a:pt x="62" y="1460"/>
                  <a:pt x="85" y="1464"/>
                  <a:pt x="85" y="146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2" name="Freeform 18"/>
          <p:cNvSpPr>
            <a:spLocks/>
          </p:cNvSpPr>
          <p:nvPr/>
        </p:nvSpPr>
        <p:spPr bwMode="auto">
          <a:xfrm>
            <a:off x="3421063" y="4216400"/>
            <a:ext cx="269875" cy="2420938"/>
          </a:xfrm>
          <a:custGeom>
            <a:avLst/>
            <a:gdLst>
              <a:gd name="T0" fmla="*/ 2147483647 w 170"/>
              <a:gd name="T1" fmla="*/ 0 h 1525"/>
              <a:gd name="T2" fmla="*/ 2147483647 w 170"/>
              <a:gd name="T3" fmla="*/ 2147483647 h 1525"/>
              <a:gd name="T4" fmla="*/ 0 w 170"/>
              <a:gd name="T5" fmla="*/ 2147483647 h 1525"/>
              <a:gd name="T6" fmla="*/ 2147483647 w 170"/>
              <a:gd name="T7" fmla="*/ 2147483647 h 1525"/>
              <a:gd name="T8" fmla="*/ 2147483647 w 170"/>
              <a:gd name="T9" fmla="*/ 2147483647 h 1525"/>
              <a:gd name="T10" fmla="*/ 2147483647 w 170"/>
              <a:gd name="T11" fmla="*/ 2147483647 h 1525"/>
              <a:gd name="T12" fmla="*/ 2147483647 w 170"/>
              <a:gd name="T13" fmla="*/ 2147483647 h 1525"/>
              <a:gd name="T14" fmla="*/ 2147483647 w 170"/>
              <a:gd name="T15" fmla="*/ 2147483647 h 1525"/>
              <a:gd name="T16" fmla="*/ 2147483647 w 170"/>
              <a:gd name="T17" fmla="*/ 2147483647 h 1525"/>
              <a:gd name="T18" fmla="*/ 2147483647 w 170"/>
              <a:gd name="T19" fmla="*/ 2147483647 h 1525"/>
              <a:gd name="T20" fmla="*/ 2147483647 w 170"/>
              <a:gd name="T21" fmla="*/ 2147483647 h 1525"/>
              <a:gd name="T22" fmla="*/ 2147483647 w 170"/>
              <a:gd name="T23" fmla="*/ 2147483647 h 1525"/>
              <a:gd name="T24" fmla="*/ 2147483647 w 170"/>
              <a:gd name="T25" fmla="*/ 2147483647 h 1525"/>
              <a:gd name="T26" fmla="*/ 2147483647 w 170"/>
              <a:gd name="T27" fmla="*/ 2147483647 h 1525"/>
              <a:gd name="T28" fmla="*/ 2147483647 w 170"/>
              <a:gd name="T29" fmla="*/ 2147483647 h 1525"/>
              <a:gd name="T30" fmla="*/ 2147483647 w 170"/>
              <a:gd name="T31" fmla="*/ 2147483647 h 1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1525"/>
              <a:gd name="T50" fmla="*/ 170 w 170"/>
              <a:gd name="T51" fmla="*/ 1525 h 15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1525">
                <a:moveTo>
                  <a:pt x="149" y="0"/>
                </a:moveTo>
                <a:cubicBezTo>
                  <a:pt x="90" y="12"/>
                  <a:pt x="54" y="22"/>
                  <a:pt x="10" y="64"/>
                </a:cubicBezTo>
                <a:cubicBezTo>
                  <a:pt x="7" y="75"/>
                  <a:pt x="0" y="85"/>
                  <a:pt x="0" y="96"/>
                </a:cubicBezTo>
                <a:cubicBezTo>
                  <a:pt x="0" y="132"/>
                  <a:pt x="1" y="168"/>
                  <a:pt x="10" y="203"/>
                </a:cubicBezTo>
                <a:cubicBezTo>
                  <a:pt x="15" y="225"/>
                  <a:pt x="69" y="250"/>
                  <a:pt x="85" y="267"/>
                </a:cubicBezTo>
                <a:cubicBezTo>
                  <a:pt x="97" y="337"/>
                  <a:pt x="105" y="347"/>
                  <a:pt x="85" y="427"/>
                </a:cubicBezTo>
                <a:cubicBezTo>
                  <a:pt x="82" y="439"/>
                  <a:pt x="69" y="447"/>
                  <a:pt x="64" y="459"/>
                </a:cubicBezTo>
                <a:cubicBezTo>
                  <a:pt x="55" y="480"/>
                  <a:pt x="42" y="523"/>
                  <a:pt x="42" y="523"/>
                </a:cubicBezTo>
                <a:cubicBezTo>
                  <a:pt x="47" y="617"/>
                  <a:pt x="16" y="754"/>
                  <a:pt x="128" y="789"/>
                </a:cubicBezTo>
                <a:cubicBezTo>
                  <a:pt x="142" y="834"/>
                  <a:pt x="161" y="869"/>
                  <a:pt x="170" y="917"/>
                </a:cubicBezTo>
                <a:cubicBezTo>
                  <a:pt x="160" y="1007"/>
                  <a:pt x="169" y="1003"/>
                  <a:pt x="106" y="1045"/>
                </a:cubicBezTo>
                <a:cubicBezTo>
                  <a:pt x="91" y="1094"/>
                  <a:pt x="90" y="1081"/>
                  <a:pt x="106" y="1152"/>
                </a:cubicBezTo>
                <a:cubicBezTo>
                  <a:pt x="111" y="1174"/>
                  <a:pt x="128" y="1216"/>
                  <a:pt x="128" y="1216"/>
                </a:cubicBezTo>
                <a:cubicBezTo>
                  <a:pt x="115" y="1373"/>
                  <a:pt x="119" y="1308"/>
                  <a:pt x="85" y="1408"/>
                </a:cubicBezTo>
                <a:cubicBezTo>
                  <a:pt x="92" y="1429"/>
                  <a:pt x="99" y="1451"/>
                  <a:pt x="106" y="1472"/>
                </a:cubicBezTo>
                <a:cubicBezTo>
                  <a:pt x="112" y="1489"/>
                  <a:pt x="96" y="1525"/>
                  <a:pt x="96" y="152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3" name="Freeform 19"/>
          <p:cNvSpPr>
            <a:spLocks/>
          </p:cNvSpPr>
          <p:nvPr/>
        </p:nvSpPr>
        <p:spPr bwMode="auto">
          <a:xfrm>
            <a:off x="5265738" y="1468438"/>
            <a:ext cx="2760662" cy="5210175"/>
          </a:xfrm>
          <a:custGeom>
            <a:avLst/>
            <a:gdLst>
              <a:gd name="T0" fmla="*/ 0 w 1739"/>
              <a:gd name="T1" fmla="*/ 2147483647 h 3282"/>
              <a:gd name="T2" fmla="*/ 2147483647 w 1739"/>
              <a:gd name="T3" fmla="*/ 2147483647 h 3282"/>
              <a:gd name="T4" fmla="*/ 2147483647 w 1739"/>
              <a:gd name="T5" fmla="*/ 2147483647 h 3282"/>
              <a:gd name="T6" fmla="*/ 2147483647 w 1739"/>
              <a:gd name="T7" fmla="*/ 2147483647 h 3282"/>
              <a:gd name="T8" fmla="*/ 2147483647 w 1739"/>
              <a:gd name="T9" fmla="*/ 2147483647 h 3282"/>
              <a:gd name="T10" fmla="*/ 2147483647 w 1739"/>
              <a:gd name="T11" fmla="*/ 2147483647 h 3282"/>
              <a:gd name="T12" fmla="*/ 2147483647 w 1739"/>
              <a:gd name="T13" fmla="*/ 2147483647 h 3282"/>
              <a:gd name="T14" fmla="*/ 2147483647 w 1739"/>
              <a:gd name="T15" fmla="*/ 2147483647 h 3282"/>
              <a:gd name="T16" fmla="*/ 2147483647 w 1739"/>
              <a:gd name="T17" fmla="*/ 2147483647 h 3282"/>
              <a:gd name="T18" fmla="*/ 2147483647 w 1739"/>
              <a:gd name="T19" fmla="*/ 2147483647 h 3282"/>
              <a:gd name="T20" fmla="*/ 2147483647 w 1739"/>
              <a:gd name="T21" fmla="*/ 2147483647 h 3282"/>
              <a:gd name="T22" fmla="*/ 2147483647 w 1739"/>
              <a:gd name="T23" fmla="*/ 2147483647 h 3282"/>
              <a:gd name="T24" fmla="*/ 2147483647 w 1739"/>
              <a:gd name="T25" fmla="*/ 2147483647 h 3282"/>
              <a:gd name="T26" fmla="*/ 2147483647 w 1739"/>
              <a:gd name="T27" fmla="*/ 2147483647 h 3282"/>
              <a:gd name="T28" fmla="*/ 2147483647 w 1739"/>
              <a:gd name="T29" fmla="*/ 2147483647 h 3282"/>
              <a:gd name="T30" fmla="*/ 2147483647 w 1739"/>
              <a:gd name="T31" fmla="*/ 2147483647 h 3282"/>
              <a:gd name="T32" fmla="*/ 2147483647 w 1739"/>
              <a:gd name="T33" fmla="*/ 2147483647 h 3282"/>
              <a:gd name="T34" fmla="*/ 2147483647 w 1739"/>
              <a:gd name="T35" fmla="*/ 2147483647 h 3282"/>
              <a:gd name="T36" fmla="*/ 2147483647 w 1739"/>
              <a:gd name="T37" fmla="*/ 2147483647 h 3282"/>
              <a:gd name="T38" fmla="*/ 2147483647 w 1739"/>
              <a:gd name="T39" fmla="*/ 2147483647 h 3282"/>
              <a:gd name="T40" fmla="*/ 2147483647 w 1739"/>
              <a:gd name="T41" fmla="*/ 2147483647 h 3282"/>
              <a:gd name="T42" fmla="*/ 2147483647 w 1739"/>
              <a:gd name="T43" fmla="*/ 2147483647 h 3282"/>
              <a:gd name="T44" fmla="*/ 2147483647 w 1739"/>
              <a:gd name="T45" fmla="*/ 2147483647 h 3282"/>
              <a:gd name="T46" fmla="*/ 2147483647 w 1739"/>
              <a:gd name="T47" fmla="*/ 2147483647 h 3282"/>
              <a:gd name="T48" fmla="*/ 2147483647 w 1739"/>
              <a:gd name="T49" fmla="*/ 2147483647 h 3282"/>
              <a:gd name="T50" fmla="*/ 2147483647 w 1739"/>
              <a:gd name="T51" fmla="*/ 2147483647 h 3282"/>
              <a:gd name="T52" fmla="*/ 2147483647 w 1739"/>
              <a:gd name="T53" fmla="*/ 2147483647 h 3282"/>
              <a:gd name="T54" fmla="*/ 2147483647 w 1739"/>
              <a:gd name="T55" fmla="*/ 2147483647 h 3282"/>
              <a:gd name="T56" fmla="*/ 2147483647 w 1739"/>
              <a:gd name="T57" fmla="*/ 2147483647 h 3282"/>
              <a:gd name="T58" fmla="*/ 2147483647 w 1739"/>
              <a:gd name="T59" fmla="*/ 2147483647 h 3282"/>
              <a:gd name="T60" fmla="*/ 2147483647 w 1739"/>
              <a:gd name="T61" fmla="*/ 2147483647 h 3282"/>
              <a:gd name="T62" fmla="*/ 2147483647 w 1739"/>
              <a:gd name="T63" fmla="*/ 2147483647 h 3282"/>
              <a:gd name="T64" fmla="*/ 2147483647 w 1739"/>
              <a:gd name="T65" fmla="*/ 2147483647 h 3282"/>
              <a:gd name="T66" fmla="*/ 2147483647 w 1739"/>
              <a:gd name="T67" fmla="*/ 2147483647 h 3282"/>
              <a:gd name="T68" fmla="*/ 2147483647 w 1739"/>
              <a:gd name="T69" fmla="*/ 2147483647 h 3282"/>
              <a:gd name="T70" fmla="*/ 2147483647 w 1739"/>
              <a:gd name="T71" fmla="*/ 2147483647 h 3282"/>
              <a:gd name="T72" fmla="*/ 2147483647 w 1739"/>
              <a:gd name="T73" fmla="*/ 2147483647 h 3282"/>
              <a:gd name="T74" fmla="*/ 2147483647 w 1739"/>
              <a:gd name="T75" fmla="*/ 2147483647 h 3282"/>
              <a:gd name="T76" fmla="*/ 2147483647 w 1739"/>
              <a:gd name="T77" fmla="*/ 2147483647 h 3282"/>
              <a:gd name="T78" fmla="*/ 2147483647 w 1739"/>
              <a:gd name="T79" fmla="*/ 2147483647 h 3282"/>
              <a:gd name="T80" fmla="*/ 2147483647 w 1739"/>
              <a:gd name="T81" fmla="*/ 2147483647 h 3282"/>
              <a:gd name="T82" fmla="*/ 2147483647 w 1739"/>
              <a:gd name="T83" fmla="*/ 2147483647 h 3282"/>
              <a:gd name="T84" fmla="*/ 2147483647 w 1739"/>
              <a:gd name="T85" fmla="*/ 2147483647 h 3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282"/>
              <a:gd name="T131" fmla="*/ 1739 w 1739"/>
              <a:gd name="T132" fmla="*/ 3282 h 3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282">
                <a:moveTo>
                  <a:pt x="0" y="3224"/>
                </a:moveTo>
                <a:cubicBezTo>
                  <a:pt x="73" y="3239"/>
                  <a:pt x="40" y="3230"/>
                  <a:pt x="118" y="3256"/>
                </a:cubicBezTo>
                <a:cubicBezTo>
                  <a:pt x="129" y="3260"/>
                  <a:pt x="150" y="3267"/>
                  <a:pt x="150" y="3267"/>
                </a:cubicBezTo>
                <a:cubicBezTo>
                  <a:pt x="174" y="3265"/>
                  <a:pt x="277" y="3276"/>
                  <a:pt x="310" y="3235"/>
                </a:cubicBezTo>
                <a:cubicBezTo>
                  <a:pt x="405" y="3115"/>
                  <a:pt x="237" y="3282"/>
                  <a:pt x="342" y="3182"/>
                </a:cubicBezTo>
                <a:cubicBezTo>
                  <a:pt x="349" y="3161"/>
                  <a:pt x="356" y="3139"/>
                  <a:pt x="363" y="3118"/>
                </a:cubicBezTo>
                <a:cubicBezTo>
                  <a:pt x="370" y="3097"/>
                  <a:pt x="356" y="3075"/>
                  <a:pt x="352" y="3054"/>
                </a:cubicBezTo>
                <a:cubicBezTo>
                  <a:pt x="342" y="3001"/>
                  <a:pt x="322" y="2961"/>
                  <a:pt x="299" y="2915"/>
                </a:cubicBezTo>
                <a:cubicBezTo>
                  <a:pt x="288" y="2894"/>
                  <a:pt x="277" y="2873"/>
                  <a:pt x="267" y="2851"/>
                </a:cubicBezTo>
                <a:cubicBezTo>
                  <a:pt x="258" y="2830"/>
                  <a:pt x="246" y="2787"/>
                  <a:pt x="246" y="2787"/>
                </a:cubicBezTo>
                <a:cubicBezTo>
                  <a:pt x="253" y="2695"/>
                  <a:pt x="258" y="2661"/>
                  <a:pt x="278" y="2584"/>
                </a:cubicBezTo>
                <a:cubicBezTo>
                  <a:pt x="281" y="2488"/>
                  <a:pt x="282" y="2392"/>
                  <a:pt x="288" y="2296"/>
                </a:cubicBezTo>
                <a:cubicBezTo>
                  <a:pt x="293" y="2223"/>
                  <a:pt x="334" y="2136"/>
                  <a:pt x="352" y="2062"/>
                </a:cubicBezTo>
                <a:cubicBezTo>
                  <a:pt x="349" y="2037"/>
                  <a:pt x="344" y="2012"/>
                  <a:pt x="342" y="1987"/>
                </a:cubicBezTo>
                <a:cubicBezTo>
                  <a:pt x="337" y="1934"/>
                  <a:pt x="337" y="1880"/>
                  <a:pt x="331" y="1827"/>
                </a:cubicBezTo>
                <a:cubicBezTo>
                  <a:pt x="327" y="1789"/>
                  <a:pt x="314" y="1797"/>
                  <a:pt x="299" y="1763"/>
                </a:cubicBezTo>
                <a:cubicBezTo>
                  <a:pt x="285" y="1732"/>
                  <a:pt x="276" y="1690"/>
                  <a:pt x="267" y="1656"/>
                </a:cubicBezTo>
                <a:cubicBezTo>
                  <a:pt x="271" y="1450"/>
                  <a:pt x="272" y="1244"/>
                  <a:pt x="278" y="1038"/>
                </a:cubicBezTo>
                <a:cubicBezTo>
                  <a:pt x="281" y="953"/>
                  <a:pt x="310" y="867"/>
                  <a:pt x="320" y="782"/>
                </a:cubicBezTo>
                <a:cubicBezTo>
                  <a:pt x="332" y="687"/>
                  <a:pt x="326" y="596"/>
                  <a:pt x="406" y="536"/>
                </a:cubicBezTo>
                <a:cubicBezTo>
                  <a:pt x="409" y="525"/>
                  <a:pt x="410" y="514"/>
                  <a:pt x="416" y="504"/>
                </a:cubicBezTo>
                <a:cubicBezTo>
                  <a:pt x="421" y="495"/>
                  <a:pt x="433" y="492"/>
                  <a:pt x="438" y="483"/>
                </a:cubicBezTo>
                <a:cubicBezTo>
                  <a:pt x="476" y="409"/>
                  <a:pt x="449" y="382"/>
                  <a:pt x="523" y="334"/>
                </a:cubicBezTo>
                <a:cubicBezTo>
                  <a:pt x="527" y="323"/>
                  <a:pt x="526" y="310"/>
                  <a:pt x="534" y="302"/>
                </a:cubicBezTo>
                <a:cubicBezTo>
                  <a:pt x="542" y="294"/>
                  <a:pt x="557" y="297"/>
                  <a:pt x="566" y="291"/>
                </a:cubicBezTo>
                <a:cubicBezTo>
                  <a:pt x="589" y="276"/>
                  <a:pt x="608" y="255"/>
                  <a:pt x="630" y="238"/>
                </a:cubicBezTo>
                <a:cubicBezTo>
                  <a:pt x="681" y="197"/>
                  <a:pt x="619" y="237"/>
                  <a:pt x="672" y="184"/>
                </a:cubicBezTo>
                <a:cubicBezTo>
                  <a:pt x="701" y="155"/>
                  <a:pt x="703" y="168"/>
                  <a:pt x="736" y="152"/>
                </a:cubicBezTo>
                <a:cubicBezTo>
                  <a:pt x="784" y="128"/>
                  <a:pt x="752" y="138"/>
                  <a:pt x="790" y="110"/>
                </a:cubicBezTo>
                <a:cubicBezTo>
                  <a:pt x="803" y="100"/>
                  <a:pt x="863" y="61"/>
                  <a:pt x="886" y="46"/>
                </a:cubicBezTo>
                <a:cubicBezTo>
                  <a:pt x="894" y="40"/>
                  <a:pt x="897" y="26"/>
                  <a:pt x="907" y="24"/>
                </a:cubicBezTo>
                <a:cubicBezTo>
                  <a:pt x="985" y="11"/>
                  <a:pt x="1142" y="3"/>
                  <a:pt x="1142" y="3"/>
                </a:cubicBezTo>
                <a:cubicBezTo>
                  <a:pt x="1302" y="7"/>
                  <a:pt x="1463" y="0"/>
                  <a:pt x="1622" y="14"/>
                </a:cubicBezTo>
                <a:cubicBezTo>
                  <a:pt x="1635" y="15"/>
                  <a:pt x="1633" y="38"/>
                  <a:pt x="1643" y="46"/>
                </a:cubicBezTo>
                <a:cubicBezTo>
                  <a:pt x="1662" y="63"/>
                  <a:pt x="1707" y="88"/>
                  <a:pt x="1707" y="88"/>
                </a:cubicBezTo>
                <a:cubicBezTo>
                  <a:pt x="1714" y="109"/>
                  <a:pt x="1721" y="131"/>
                  <a:pt x="1728" y="152"/>
                </a:cubicBezTo>
                <a:cubicBezTo>
                  <a:pt x="1732" y="163"/>
                  <a:pt x="1739" y="184"/>
                  <a:pt x="1739" y="184"/>
                </a:cubicBezTo>
                <a:cubicBezTo>
                  <a:pt x="1677" y="249"/>
                  <a:pt x="1596" y="211"/>
                  <a:pt x="1504" y="206"/>
                </a:cubicBezTo>
                <a:cubicBezTo>
                  <a:pt x="1459" y="209"/>
                  <a:pt x="1355" y="215"/>
                  <a:pt x="1302" y="227"/>
                </a:cubicBezTo>
                <a:cubicBezTo>
                  <a:pt x="1280" y="232"/>
                  <a:pt x="1238" y="248"/>
                  <a:pt x="1238" y="248"/>
                </a:cubicBezTo>
                <a:cubicBezTo>
                  <a:pt x="1206" y="280"/>
                  <a:pt x="1209" y="298"/>
                  <a:pt x="1163" y="312"/>
                </a:cubicBezTo>
                <a:cubicBezTo>
                  <a:pt x="1113" y="362"/>
                  <a:pt x="1102" y="380"/>
                  <a:pt x="1078" y="451"/>
                </a:cubicBezTo>
                <a:cubicBezTo>
                  <a:pt x="1068" y="481"/>
                  <a:pt x="1056" y="505"/>
                  <a:pt x="1056" y="53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4" name="Freeform 20"/>
          <p:cNvSpPr>
            <a:spLocks/>
          </p:cNvSpPr>
          <p:nvPr/>
        </p:nvSpPr>
        <p:spPr bwMode="auto">
          <a:xfrm>
            <a:off x="1004888" y="1500188"/>
            <a:ext cx="2568575" cy="5278437"/>
          </a:xfrm>
          <a:custGeom>
            <a:avLst/>
            <a:gdLst>
              <a:gd name="T0" fmla="*/ 2147483647 w 1618"/>
              <a:gd name="T1" fmla="*/ 2147483647 h 3325"/>
              <a:gd name="T2" fmla="*/ 2147483647 w 1618"/>
              <a:gd name="T3" fmla="*/ 2147483647 h 3325"/>
              <a:gd name="T4" fmla="*/ 2147483647 w 1618"/>
              <a:gd name="T5" fmla="*/ 2147483647 h 3325"/>
              <a:gd name="T6" fmla="*/ 2147483647 w 1618"/>
              <a:gd name="T7" fmla="*/ 2147483647 h 3325"/>
              <a:gd name="T8" fmla="*/ 2147483647 w 1618"/>
              <a:gd name="T9" fmla="*/ 2147483647 h 3325"/>
              <a:gd name="T10" fmla="*/ 2147483647 w 1618"/>
              <a:gd name="T11" fmla="*/ 2147483647 h 3325"/>
              <a:gd name="T12" fmla="*/ 2147483647 w 1618"/>
              <a:gd name="T13" fmla="*/ 2147483647 h 3325"/>
              <a:gd name="T14" fmla="*/ 2147483647 w 1618"/>
              <a:gd name="T15" fmla="*/ 2147483647 h 3325"/>
              <a:gd name="T16" fmla="*/ 2147483647 w 1618"/>
              <a:gd name="T17" fmla="*/ 2147483647 h 3325"/>
              <a:gd name="T18" fmla="*/ 2147483647 w 1618"/>
              <a:gd name="T19" fmla="*/ 2147483647 h 3325"/>
              <a:gd name="T20" fmla="*/ 2147483647 w 1618"/>
              <a:gd name="T21" fmla="*/ 2147483647 h 3325"/>
              <a:gd name="T22" fmla="*/ 2147483647 w 1618"/>
              <a:gd name="T23" fmla="*/ 2147483647 h 3325"/>
              <a:gd name="T24" fmla="*/ 2147483647 w 1618"/>
              <a:gd name="T25" fmla="*/ 2147483647 h 3325"/>
              <a:gd name="T26" fmla="*/ 2147483647 w 1618"/>
              <a:gd name="T27" fmla="*/ 2147483647 h 3325"/>
              <a:gd name="T28" fmla="*/ 2147483647 w 1618"/>
              <a:gd name="T29" fmla="*/ 2147483647 h 3325"/>
              <a:gd name="T30" fmla="*/ 2147483647 w 1618"/>
              <a:gd name="T31" fmla="*/ 2147483647 h 3325"/>
              <a:gd name="T32" fmla="*/ 2147483647 w 1618"/>
              <a:gd name="T33" fmla="*/ 2147483647 h 3325"/>
              <a:gd name="T34" fmla="*/ 2147483647 w 1618"/>
              <a:gd name="T35" fmla="*/ 2147483647 h 3325"/>
              <a:gd name="T36" fmla="*/ 2147483647 w 1618"/>
              <a:gd name="T37" fmla="*/ 2147483647 h 3325"/>
              <a:gd name="T38" fmla="*/ 2147483647 w 1618"/>
              <a:gd name="T39" fmla="*/ 2147483647 h 3325"/>
              <a:gd name="T40" fmla="*/ 2147483647 w 1618"/>
              <a:gd name="T41" fmla="*/ 2147483647 h 3325"/>
              <a:gd name="T42" fmla="*/ 2147483647 w 1618"/>
              <a:gd name="T43" fmla="*/ 2147483647 h 3325"/>
              <a:gd name="T44" fmla="*/ 2147483647 w 1618"/>
              <a:gd name="T45" fmla="*/ 2147483647 h 3325"/>
              <a:gd name="T46" fmla="*/ 2147483647 w 1618"/>
              <a:gd name="T47" fmla="*/ 2147483647 h 33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8"/>
              <a:gd name="T73" fmla="*/ 0 h 3325"/>
              <a:gd name="T74" fmla="*/ 1618 w 1618"/>
              <a:gd name="T75" fmla="*/ 3325 h 33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8" h="3325">
                <a:moveTo>
                  <a:pt x="1618" y="3215"/>
                </a:moveTo>
                <a:cubicBezTo>
                  <a:pt x="1595" y="3325"/>
                  <a:pt x="1569" y="3289"/>
                  <a:pt x="1447" y="3279"/>
                </a:cubicBezTo>
                <a:cubicBezTo>
                  <a:pt x="1377" y="3255"/>
                  <a:pt x="1446" y="3288"/>
                  <a:pt x="1404" y="3236"/>
                </a:cubicBezTo>
                <a:cubicBezTo>
                  <a:pt x="1396" y="3226"/>
                  <a:pt x="1383" y="3222"/>
                  <a:pt x="1372" y="3215"/>
                </a:cubicBezTo>
                <a:cubicBezTo>
                  <a:pt x="1361" y="3183"/>
                  <a:pt x="1359" y="3147"/>
                  <a:pt x="1340" y="3119"/>
                </a:cubicBezTo>
                <a:cubicBezTo>
                  <a:pt x="1313" y="3078"/>
                  <a:pt x="1323" y="3099"/>
                  <a:pt x="1308" y="3055"/>
                </a:cubicBezTo>
                <a:cubicBezTo>
                  <a:pt x="1321" y="2977"/>
                  <a:pt x="1335" y="2898"/>
                  <a:pt x="1351" y="2820"/>
                </a:cubicBezTo>
                <a:cubicBezTo>
                  <a:pt x="1343" y="2686"/>
                  <a:pt x="1332" y="2557"/>
                  <a:pt x="1308" y="2426"/>
                </a:cubicBezTo>
                <a:cubicBezTo>
                  <a:pt x="1298" y="2372"/>
                  <a:pt x="1276" y="2266"/>
                  <a:pt x="1276" y="2266"/>
                </a:cubicBezTo>
                <a:cubicBezTo>
                  <a:pt x="1280" y="2173"/>
                  <a:pt x="1278" y="2080"/>
                  <a:pt x="1287" y="1988"/>
                </a:cubicBezTo>
                <a:cubicBezTo>
                  <a:pt x="1291" y="1945"/>
                  <a:pt x="1323" y="1898"/>
                  <a:pt x="1340" y="1860"/>
                </a:cubicBezTo>
                <a:cubicBezTo>
                  <a:pt x="1385" y="1759"/>
                  <a:pt x="1416" y="1626"/>
                  <a:pt x="1436" y="1519"/>
                </a:cubicBezTo>
                <a:cubicBezTo>
                  <a:pt x="1433" y="1412"/>
                  <a:pt x="1441" y="1305"/>
                  <a:pt x="1426" y="1199"/>
                </a:cubicBezTo>
                <a:cubicBezTo>
                  <a:pt x="1421" y="1165"/>
                  <a:pt x="1356" y="1100"/>
                  <a:pt x="1340" y="1060"/>
                </a:cubicBezTo>
                <a:cubicBezTo>
                  <a:pt x="1332" y="1039"/>
                  <a:pt x="1319" y="996"/>
                  <a:pt x="1319" y="996"/>
                </a:cubicBezTo>
                <a:cubicBezTo>
                  <a:pt x="1323" y="907"/>
                  <a:pt x="1324" y="819"/>
                  <a:pt x="1330" y="730"/>
                </a:cubicBezTo>
                <a:cubicBezTo>
                  <a:pt x="1340" y="571"/>
                  <a:pt x="1420" y="296"/>
                  <a:pt x="1223" y="228"/>
                </a:cubicBezTo>
                <a:cubicBezTo>
                  <a:pt x="1183" y="111"/>
                  <a:pt x="942" y="107"/>
                  <a:pt x="850" y="100"/>
                </a:cubicBezTo>
                <a:cubicBezTo>
                  <a:pt x="785" y="80"/>
                  <a:pt x="727" y="66"/>
                  <a:pt x="658" y="58"/>
                </a:cubicBezTo>
                <a:cubicBezTo>
                  <a:pt x="488" y="0"/>
                  <a:pt x="411" y="41"/>
                  <a:pt x="167" y="47"/>
                </a:cubicBezTo>
                <a:cubicBezTo>
                  <a:pt x="107" y="57"/>
                  <a:pt x="57" y="67"/>
                  <a:pt x="7" y="100"/>
                </a:cubicBezTo>
                <a:cubicBezTo>
                  <a:pt x="12" y="139"/>
                  <a:pt x="0" y="268"/>
                  <a:pt x="71" y="271"/>
                </a:cubicBezTo>
                <a:cubicBezTo>
                  <a:pt x="235" y="278"/>
                  <a:pt x="398" y="278"/>
                  <a:pt x="562" y="282"/>
                </a:cubicBezTo>
                <a:cubicBezTo>
                  <a:pt x="597" y="305"/>
                  <a:pt x="594" y="290"/>
                  <a:pt x="594" y="31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5" name="Freeform 21"/>
          <p:cNvSpPr>
            <a:spLocks/>
          </p:cNvSpPr>
          <p:nvPr/>
        </p:nvSpPr>
        <p:spPr bwMode="auto">
          <a:xfrm>
            <a:off x="3538538" y="6297613"/>
            <a:ext cx="1727200" cy="407987"/>
          </a:xfrm>
          <a:custGeom>
            <a:avLst/>
            <a:gdLst>
              <a:gd name="T0" fmla="*/ 0 w 1088"/>
              <a:gd name="T1" fmla="*/ 2147483647 h 257"/>
              <a:gd name="T2" fmla="*/ 2147483647 w 1088"/>
              <a:gd name="T3" fmla="*/ 2147483647 h 257"/>
              <a:gd name="T4" fmla="*/ 2147483647 w 1088"/>
              <a:gd name="T5" fmla="*/ 2147483647 h 257"/>
              <a:gd name="T6" fmla="*/ 2147483647 w 1088"/>
              <a:gd name="T7" fmla="*/ 2147483647 h 257"/>
              <a:gd name="T8" fmla="*/ 2147483647 w 1088"/>
              <a:gd name="T9" fmla="*/ 2147483647 h 257"/>
              <a:gd name="T10" fmla="*/ 2147483647 w 1088"/>
              <a:gd name="T11" fmla="*/ 2147483647 h 257"/>
              <a:gd name="T12" fmla="*/ 2147483647 w 1088"/>
              <a:gd name="T13" fmla="*/ 2147483647 h 257"/>
              <a:gd name="T14" fmla="*/ 2147483647 w 1088"/>
              <a:gd name="T15" fmla="*/ 2147483647 h 257"/>
              <a:gd name="T16" fmla="*/ 2147483647 w 1088"/>
              <a:gd name="T17" fmla="*/ 2147483647 h 257"/>
              <a:gd name="T18" fmla="*/ 2147483647 w 1088"/>
              <a:gd name="T19" fmla="*/ 2147483647 h 257"/>
              <a:gd name="T20" fmla="*/ 2147483647 w 1088"/>
              <a:gd name="T21" fmla="*/ 2147483647 h 257"/>
              <a:gd name="T22" fmla="*/ 2147483647 w 1088"/>
              <a:gd name="T23" fmla="*/ 2147483647 h 257"/>
              <a:gd name="T24" fmla="*/ 2147483647 w 1088"/>
              <a:gd name="T25" fmla="*/ 2147483647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8"/>
              <a:gd name="T40" fmla="*/ 0 h 257"/>
              <a:gd name="T41" fmla="*/ 1088 w 1088"/>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8" h="257">
                <a:moveTo>
                  <a:pt x="0" y="257"/>
                </a:moveTo>
                <a:cubicBezTo>
                  <a:pt x="38" y="220"/>
                  <a:pt x="18" y="246"/>
                  <a:pt x="43" y="172"/>
                </a:cubicBezTo>
                <a:cubicBezTo>
                  <a:pt x="47" y="161"/>
                  <a:pt x="43" y="144"/>
                  <a:pt x="54" y="140"/>
                </a:cubicBezTo>
                <a:cubicBezTo>
                  <a:pt x="65" y="136"/>
                  <a:pt x="75" y="133"/>
                  <a:pt x="86" y="129"/>
                </a:cubicBezTo>
                <a:cubicBezTo>
                  <a:pt x="155" y="60"/>
                  <a:pt x="82" y="123"/>
                  <a:pt x="150" y="86"/>
                </a:cubicBezTo>
                <a:cubicBezTo>
                  <a:pt x="172" y="74"/>
                  <a:pt x="193" y="58"/>
                  <a:pt x="214" y="44"/>
                </a:cubicBezTo>
                <a:cubicBezTo>
                  <a:pt x="282" y="0"/>
                  <a:pt x="498" y="13"/>
                  <a:pt x="512" y="12"/>
                </a:cubicBezTo>
                <a:cubicBezTo>
                  <a:pt x="597" y="15"/>
                  <a:pt x="683" y="14"/>
                  <a:pt x="768" y="22"/>
                </a:cubicBezTo>
                <a:cubicBezTo>
                  <a:pt x="802" y="25"/>
                  <a:pt x="832" y="43"/>
                  <a:pt x="864" y="54"/>
                </a:cubicBezTo>
                <a:cubicBezTo>
                  <a:pt x="875" y="58"/>
                  <a:pt x="896" y="65"/>
                  <a:pt x="896" y="65"/>
                </a:cubicBezTo>
                <a:cubicBezTo>
                  <a:pt x="934" y="102"/>
                  <a:pt x="996" y="102"/>
                  <a:pt x="1046" y="118"/>
                </a:cubicBezTo>
                <a:cubicBezTo>
                  <a:pt x="1049" y="129"/>
                  <a:pt x="1048" y="142"/>
                  <a:pt x="1056" y="150"/>
                </a:cubicBezTo>
                <a:cubicBezTo>
                  <a:pt x="1064" y="158"/>
                  <a:pt x="1088" y="161"/>
                  <a:pt x="1088" y="161"/>
                </a:cubicBezTo>
              </a:path>
            </a:pathLst>
          </a:custGeom>
          <a:noFill/>
          <a:ln w="762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6" name="Freeform 22"/>
          <p:cNvSpPr>
            <a:spLocks/>
          </p:cNvSpPr>
          <p:nvPr/>
        </p:nvSpPr>
        <p:spPr bwMode="auto">
          <a:xfrm>
            <a:off x="642938" y="1168400"/>
            <a:ext cx="7840662" cy="5346700"/>
          </a:xfrm>
          <a:custGeom>
            <a:avLst/>
            <a:gdLst>
              <a:gd name="T0" fmla="*/ 2147483647 w 4939"/>
              <a:gd name="T1" fmla="*/ 2147483647 h 3368"/>
              <a:gd name="T2" fmla="*/ 2147483647 w 4939"/>
              <a:gd name="T3" fmla="*/ 2147483647 h 3368"/>
              <a:gd name="T4" fmla="*/ 2147483647 w 4939"/>
              <a:gd name="T5" fmla="*/ 2147483647 h 3368"/>
              <a:gd name="T6" fmla="*/ 2147483647 w 4939"/>
              <a:gd name="T7" fmla="*/ 2147483647 h 3368"/>
              <a:gd name="T8" fmla="*/ 2147483647 w 4939"/>
              <a:gd name="T9" fmla="*/ 2147483647 h 3368"/>
              <a:gd name="T10" fmla="*/ 2147483647 w 4939"/>
              <a:gd name="T11" fmla="*/ 2147483647 h 3368"/>
              <a:gd name="T12" fmla="*/ 2147483647 w 4939"/>
              <a:gd name="T13" fmla="*/ 2147483647 h 3368"/>
              <a:gd name="T14" fmla="*/ 2147483647 w 4939"/>
              <a:gd name="T15" fmla="*/ 2147483647 h 3368"/>
              <a:gd name="T16" fmla="*/ 2147483647 w 4939"/>
              <a:gd name="T17" fmla="*/ 2147483647 h 3368"/>
              <a:gd name="T18" fmla="*/ 2147483647 w 4939"/>
              <a:gd name="T19" fmla="*/ 2147483647 h 3368"/>
              <a:gd name="T20" fmla="*/ 2147483647 w 4939"/>
              <a:gd name="T21" fmla="*/ 2147483647 h 3368"/>
              <a:gd name="T22" fmla="*/ 2147483647 w 4939"/>
              <a:gd name="T23" fmla="*/ 2147483647 h 3368"/>
              <a:gd name="T24" fmla="*/ 2147483647 w 4939"/>
              <a:gd name="T25" fmla="*/ 2147483647 h 3368"/>
              <a:gd name="T26" fmla="*/ 2147483647 w 4939"/>
              <a:gd name="T27" fmla="*/ 2147483647 h 3368"/>
              <a:gd name="T28" fmla="*/ 2147483647 w 4939"/>
              <a:gd name="T29" fmla="*/ 2147483647 h 3368"/>
              <a:gd name="T30" fmla="*/ 2147483647 w 4939"/>
              <a:gd name="T31" fmla="*/ 2147483647 h 3368"/>
              <a:gd name="T32" fmla="*/ 2147483647 w 4939"/>
              <a:gd name="T33" fmla="*/ 2147483647 h 3368"/>
              <a:gd name="T34" fmla="*/ 2147483647 w 4939"/>
              <a:gd name="T35" fmla="*/ 2147483647 h 3368"/>
              <a:gd name="T36" fmla="*/ 2147483647 w 4939"/>
              <a:gd name="T37" fmla="*/ 2147483647 h 3368"/>
              <a:gd name="T38" fmla="*/ 2147483647 w 4939"/>
              <a:gd name="T39" fmla="*/ 2147483647 h 3368"/>
              <a:gd name="T40" fmla="*/ 2147483647 w 4939"/>
              <a:gd name="T41" fmla="*/ 2147483647 h 3368"/>
              <a:gd name="T42" fmla="*/ 2147483647 w 4939"/>
              <a:gd name="T43" fmla="*/ 2147483647 h 3368"/>
              <a:gd name="T44" fmla="*/ 2147483647 w 4939"/>
              <a:gd name="T45" fmla="*/ 2147483647 h 3368"/>
              <a:gd name="T46" fmla="*/ 2147483647 w 4939"/>
              <a:gd name="T47" fmla="*/ 2147483647 h 3368"/>
              <a:gd name="T48" fmla="*/ 2147483647 w 4939"/>
              <a:gd name="T49" fmla="*/ 2147483647 h 3368"/>
              <a:gd name="T50" fmla="*/ 2147483647 w 4939"/>
              <a:gd name="T51" fmla="*/ 2147483647 h 3368"/>
              <a:gd name="T52" fmla="*/ 2147483647 w 4939"/>
              <a:gd name="T53" fmla="*/ 2147483647 h 3368"/>
              <a:gd name="T54" fmla="*/ 2147483647 w 4939"/>
              <a:gd name="T55" fmla="*/ 2147483647 h 3368"/>
              <a:gd name="T56" fmla="*/ 2147483647 w 4939"/>
              <a:gd name="T57" fmla="*/ 2147483647 h 3368"/>
              <a:gd name="T58" fmla="*/ 2147483647 w 4939"/>
              <a:gd name="T59" fmla="*/ 2147483647 h 3368"/>
              <a:gd name="T60" fmla="*/ 2147483647 w 4939"/>
              <a:gd name="T61" fmla="*/ 2147483647 h 3368"/>
              <a:gd name="T62" fmla="*/ 2147483647 w 4939"/>
              <a:gd name="T63" fmla="*/ 2147483647 h 3368"/>
              <a:gd name="T64" fmla="*/ 2147483647 w 4939"/>
              <a:gd name="T65" fmla="*/ 2147483647 h 3368"/>
              <a:gd name="T66" fmla="*/ 2147483647 w 4939"/>
              <a:gd name="T67" fmla="*/ 2147483647 h 3368"/>
              <a:gd name="T68" fmla="*/ 2147483647 w 4939"/>
              <a:gd name="T69" fmla="*/ 2147483647 h 3368"/>
              <a:gd name="T70" fmla="*/ 2147483647 w 4939"/>
              <a:gd name="T71" fmla="*/ 2147483647 h 3368"/>
              <a:gd name="T72" fmla="*/ 2147483647 w 4939"/>
              <a:gd name="T73" fmla="*/ 2147483647 h 3368"/>
              <a:gd name="T74" fmla="*/ 2147483647 w 4939"/>
              <a:gd name="T75" fmla="*/ 2147483647 h 3368"/>
              <a:gd name="T76" fmla="*/ 2147483647 w 4939"/>
              <a:gd name="T77" fmla="*/ 2147483647 h 3368"/>
              <a:gd name="T78" fmla="*/ 2147483647 w 4939"/>
              <a:gd name="T79" fmla="*/ 2147483647 h 3368"/>
              <a:gd name="T80" fmla="*/ 2147483647 w 4939"/>
              <a:gd name="T81" fmla="*/ 2147483647 h 3368"/>
              <a:gd name="T82" fmla="*/ 2147483647 w 4939"/>
              <a:gd name="T83" fmla="*/ 2147483647 h 3368"/>
              <a:gd name="T84" fmla="*/ 2147483647 w 4939"/>
              <a:gd name="T85" fmla="*/ 2147483647 h 3368"/>
              <a:gd name="T86" fmla="*/ 2147483647 w 4939"/>
              <a:gd name="T87" fmla="*/ 2147483647 h 3368"/>
              <a:gd name="T88" fmla="*/ 2147483647 w 4939"/>
              <a:gd name="T89" fmla="*/ 2147483647 h 3368"/>
              <a:gd name="T90" fmla="*/ 2147483647 w 4939"/>
              <a:gd name="T91" fmla="*/ 2147483647 h 3368"/>
              <a:gd name="T92" fmla="*/ 2147483647 w 4939"/>
              <a:gd name="T93" fmla="*/ 2147483647 h 3368"/>
              <a:gd name="T94" fmla="*/ 2147483647 w 4939"/>
              <a:gd name="T95" fmla="*/ 2147483647 h 3368"/>
              <a:gd name="T96" fmla="*/ 2147483647 w 4939"/>
              <a:gd name="T97" fmla="*/ 2147483647 h 3368"/>
              <a:gd name="T98" fmla="*/ 2147483647 w 4939"/>
              <a:gd name="T99" fmla="*/ 2147483647 h 3368"/>
              <a:gd name="T100" fmla="*/ 2147483647 w 4939"/>
              <a:gd name="T101" fmla="*/ 2147483647 h 3368"/>
              <a:gd name="T102" fmla="*/ 2147483647 w 4939"/>
              <a:gd name="T103" fmla="*/ 2147483647 h 3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39"/>
              <a:gd name="T157" fmla="*/ 0 h 3368"/>
              <a:gd name="T158" fmla="*/ 4939 w 4939"/>
              <a:gd name="T159" fmla="*/ 3368 h 3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39" h="3368">
                <a:moveTo>
                  <a:pt x="1995" y="3307"/>
                </a:moveTo>
                <a:cubicBezTo>
                  <a:pt x="1945" y="3323"/>
                  <a:pt x="1909" y="3332"/>
                  <a:pt x="1867" y="3360"/>
                </a:cubicBezTo>
                <a:cubicBezTo>
                  <a:pt x="1864" y="3285"/>
                  <a:pt x="1812" y="3056"/>
                  <a:pt x="1899" y="2965"/>
                </a:cubicBezTo>
                <a:cubicBezTo>
                  <a:pt x="1891" y="2788"/>
                  <a:pt x="1950" y="2738"/>
                  <a:pt x="1824" y="2699"/>
                </a:cubicBezTo>
                <a:cubicBezTo>
                  <a:pt x="1807" y="2681"/>
                  <a:pt x="1793" y="2669"/>
                  <a:pt x="1782" y="2645"/>
                </a:cubicBezTo>
                <a:cubicBezTo>
                  <a:pt x="1773" y="2624"/>
                  <a:pt x="1760" y="2581"/>
                  <a:pt x="1760" y="2581"/>
                </a:cubicBezTo>
                <a:cubicBezTo>
                  <a:pt x="1773" y="2480"/>
                  <a:pt x="1784" y="2489"/>
                  <a:pt x="1814" y="2400"/>
                </a:cubicBezTo>
                <a:cubicBezTo>
                  <a:pt x="1821" y="2379"/>
                  <a:pt x="1835" y="2336"/>
                  <a:pt x="1835" y="2336"/>
                </a:cubicBezTo>
                <a:cubicBezTo>
                  <a:pt x="1821" y="2195"/>
                  <a:pt x="1832" y="2238"/>
                  <a:pt x="1771" y="2144"/>
                </a:cubicBezTo>
                <a:cubicBezTo>
                  <a:pt x="1775" y="2094"/>
                  <a:pt x="1767" y="2042"/>
                  <a:pt x="1782" y="1995"/>
                </a:cubicBezTo>
                <a:cubicBezTo>
                  <a:pt x="1790" y="1971"/>
                  <a:pt x="1835" y="1941"/>
                  <a:pt x="1835" y="1941"/>
                </a:cubicBezTo>
                <a:cubicBezTo>
                  <a:pt x="1863" y="1859"/>
                  <a:pt x="1960" y="1875"/>
                  <a:pt x="1984" y="1952"/>
                </a:cubicBezTo>
                <a:cubicBezTo>
                  <a:pt x="1996" y="2069"/>
                  <a:pt x="2004" y="2187"/>
                  <a:pt x="2016" y="2304"/>
                </a:cubicBezTo>
                <a:cubicBezTo>
                  <a:pt x="2022" y="2364"/>
                  <a:pt x="2062" y="2372"/>
                  <a:pt x="2112" y="2389"/>
                </a:cubicBezTo>
                <a:cubicBezTo>
                  <a:pt x="2123" y="2393"/>
                  <a:pt x="2144" y="2400"/>
                  <a:pt x="2144" y="2400"/>
                </a:cubicBezTo>
                <a:cubicBezTo>
                  <a:pt x="2275" y="2377"/>
                  <a:pt x="2229" y="2402"/>
                  <a:pt x="2294" y="2357"/>
                </a:cubicBezTo>
                <a:cubicBezTo>
                  <a:pt x="2335" y="2294"/>
                  <a:pt x="2304" y="2357"/>
                  <a:pt x="2304" y="2251"/>
                </a:cubicBezTo>
                <a:cubicBezTo>
                  <a:pt x="2304" y="2098"/>
                  <a:pt x="2311" y="1945"/>
                  <a:pt x="2315" y="1792"/>
                </a:cubicBezTo>
                <a:cubicBezTo>
                  <a:pt x="2312" y="1732"/>
                  <a:pt x="2333" y="1527"/>
                  <a:pt x="2240" y="1472"/>
                </a:cubicBezTo>
                <a:cubicBezTo>
                  <a:pt x="2230" y="1466"/>
                  <a:pt x="2218" y="1466"/>
                  <a:pt x="2208" y="1461"/>
                </a:cubicBezTo>
                <a:cubicBezTo>
                  <a:pt x="2186" y="1449"/>
                  <a:pt x="2165" y="1433"/>
                  <a:pt x="2144" y="1419"/>
                </a:cubicBezTo>
                <a:cubicBezTo>
                  <a:pt x="2123" y="1405"/>
                  <a:pt x="2112" y="1379"/>
                  <a:pt x="2091" y="1365"/>
                </a:cubicBezTo>
                <a:cubicBezTo>
                  <a:pt x="2070" y="1351"/>
                  <a:pt x="2027" y="1323"/>
                  <a:pt x="2027" y="1323"/>
                </a:cubicBezTo>
                <a:cubicBezTo>
                  <a:pt x="2013" y="1282"/>
                  <a:pt x="1984" y="1246"/>
                  <a:pt x="1952" y="1216"/>
                </a:cubicBezTo>
                <a:cubicBezTo>
                  <a:pt x="1941" y="1180"/>
                  <a:pt x="1921" y="1167"/>
                  <a:pt x="1910" y="1131"/>
                </a:cubicBezTo>
                <a:cubicBezTo>
                  <a:pt x="1903" y="960"/>
                  <a:pt x="1895" y="790"/>
                  <a:pt x="1888" y="619"/>
                </a:cubicBezTo>
                <a:cubicBezTo>
                  <a:pt x="1887" y="589"/>
                  <a:pt x="1883" y="534"/>
                  <a:pt x="1867" y="501"/>
                </a:cubicBezTo>
                <a:cubicBezTo>
                  <a:pt x="1848" y="463"/>
                  <a:pt x="1823" y="452"/>
                  <a:pt x="1792" y="427"/>
                </a:cubicBezTo>
                <a:cubicBezTo>
                  <a:pt x="1764" y="405"/>
                  <a:pt x="1774" y="402"/>
                  <a:pt x="1750" y="373"/>
                </a:cubicBezTo>
                <a:cubicBezTo>
                  <a:pt x="1723" y="339"/>
                  <a:pt x="1731" y="362"/>
                  <a:pt x="1696" y="331"/>
                </a:cubicBezTo>
                <a:cubicBezTo>
                  <a:pt x="1677" y="314"/>
                  <a:pt x="1667" y="285"/>
                  <a:pt x="1643" y="277"/>
                </a:cubicBezTo>
                <a:cubicBezTo>
                  <a:pt x="1596" y="262"/>
                  <a:pt x="1552" y="246"/>
                  <a:pt x="1504" y="235"/>
                </a:cubicBezTo>
                <a:cubicBezTo>
                  <a:pt x="1497" y="228"/>
                  <a:pt x="1493" y="215"/>
                  <a:pt x="1483" y="213"/>
                </a:cubicBezTo>
                <a:cubicBezTo>
                  <a:pt x="1344" y="183"/>
                  <a:pt x="1198" y="197"/>
                  <a:pt x="1056" y="192"/>
                </a:cubicBezTo>
                <a:cubicBezTo>
                  <a:pt x="971" y="170"/>
                  <a:pt x="885" y="150"/>
                  <a:pt x="800" y="128"/>
                </a:cubicBezTo>
                <a:cubicBezTo>
                  <a:pt x="626" y="132"/>
                  <a:pt x="452" y="129"/>
                  <a:pt x="278" y="139"/>
                </a:cubicBezTo>
                <a:cubicBezTo>
                  <a:pt x="265" y="140"/>
                  <a:pt x="258" y="155"/>
                  <a:pt x="246" y="160"/>
                </a:cubicBezTo>
                <a:cubicBezTo>
                  <a:pt x="225" y="169"/>
                  <a:pt x="182" y="181"/>
                  <a:pt x="182" y="181"/>
                </a:cubicBezTo>
                <a:cubicBezTo>
                  <a:pt x="110" y="253"/>
                  <a:pt x="156" y="360"/>
                  <a:pt x="160" y="459"/>
                </a:cubicBezTo>
                <a:cubicBezTo>
                  <a:pt x="145" y="507"/>
                  <a:pt x="141" y="517"/>
                  <a:pt x="192" y="533"/>
                </a:cubicBezTo>
                <a:cubicBezTo>
                  <a:pt x="203" y="540"/>
                  <a:pt x="212" y="549"/>
                  <a:pt x="224" y="555"/>
                </a:cubicBezTo>
                <a:cubicBezTo>
                  <a:pt x="234" y="560"/>
                  <a:pt x="246" y="559"/>
                  <a:pt x="256" y="565"/>
                </a:cubicBezTo>
                <a:cubicBezTo>
                  <a:pt x="329" y="608"/>
                  <a:pt x="221" y="569"/>
                  <a:pt x="310" y="597"/>
                </a:cubicBezTo>
                <a:cubicBezTo>
                  <a:pt x="380" y="590"/>
                  <a:pt x="422" y="600"/>
                  <a:pt x="470" y="555"/>
                </a:cubicBezTo>
                <a:cubicBezTo>
                  <a:pt x="625" y="573"/>
                  <a:pt x="537" y="567"/>
                  <a:pt x="480" y="587"/>
                </a:cubicBezTo>
                <a:cubicBezTo>
                  <a:pt x="455" y="624"/>
                  <a:pt x="437" y="637"/>
                  <a:pt x="395" y="651"/>
                </a:cubicBezTo>
                <a:cubicBezTo>
                  <a:pt x="388" y="662"/>
                  <a:pt x="375" y="670"/>
                  <a:pt x="374" y="683"/>
                </a:cubicBezTo>
                <a:cubicBezTo>
                  <a:pt x="374" y="685"/>
                  <a:pt x="388" y="885"/>
                  <a:pt x="406" y="917"/>
                </a:cubicBezTo>
                <a:cubicBezTo>
                  <a:pt x="412" y="927"/>
                  <a:pt x="427" y="924"/>
                  <a:pt x="438" y="928"/>
                </a:cubicBezTo>
                <a:cubicBezTo>
                  <a:pt x="441" y="942"/>
                  <a:pt x="453" y="957"/>
                  <a:pt x="448" y="971"/>
                </a:cubicBezTo>
                <a:cubicBezTo>
                  <a:pt x="434" y="1013"/>
                  <a:pt x="336" y="982"/>
                  <a:pt x="331" y="981"/>
                </a:cubicBezTo>
                <a:cubicBezTo>
                  <a:pt x="290" y="919"/>
                  <a:pt x="333" y="975"/>
                  <a:pt x="278" y="928"/>
                </a:cubicBezTo>
                <a:cubicBezTo>
                  <a:pt x="263" y="915"/>
                  <a:pt x="235" y="885"/>
                  <a:pt x="235" y="885"/>
                </a:cubicBezTo>
                <a:cubicBezTo>
                  <a:pt x="231" y="874"/>
                  <a:pt x="231" y="862"/>
                  <a:pt x="224" y="853"/>
                </a:cubicBezTo>
                <a:cubicBezTo>
                  <a:pt x="216" y="843"/>
                  <a:pt x="197" y="844"/>
                  <a:pt x="192" y="832"/>
                </a:cubicBezTo>
                <a:cubicBezTo>
                  <a:pt x="165" y="765"/>
                  <a:pt x="197" y="742"/>
                  <a:pt x="150" y="693"/>
                </a:cubicBezTo>
                <a:cubicBezTo>
                  <a:pt x="124" y="618"/>
                  <a:pt x="150" y="636"/>
                  <a:pt x="96" y="619"/>
                </a:cubicBezTo>
                <a:cubicBezTo>
                  <a:pt x="89" y="598"/>
                  <a:pt x="82" y="576"/>
                  <a:pt x="75" y="555"/>
                </a:cubicBezTo>
                <a:cubicBezTo>
                  <a:pt x="69" y="536"/>
                  <a:pt x="32" y="512"/>
                  <a:pt x="32" y="512"/>
                </a:cubicBezTo>
                <a:cubicBezTo>
                  <a:pt x="4" y="421"/>
                  <a:pt x="0" y="310"/>
                  <a:pt x="43" y="224"/>
                </a:cubicBezTo>
                <a:cubicBezTo>
                  <a:pt x="49" y="213"/>
                  <a:pt x="53" y="199"/>
                  <a:pt x="64" y="192"/>
                </a:cubicBezTo>
                <a:cubicBezTo>
                  <a:pt x="83" y="180"/>
                  <a:pt x="128" y="171"/>
                  <a:pt x="128" y="171"/>
                </a:cubicBezTo>
                <a:cubicBezTo>
                  <a:pt x="144" y="155"/>
                  <a:pt x="151" y="129"/>
                  <a:pt x="171" y="117"/>
                </a:cubicBezTo>
                <a:cubicBezTo>
                  <a:pt x="200" y="99"/>
                  <a:pt x="235" y="96"/>
                  <a:pt x="267" y="85"/>
                </a:cubicBezTo>
                <a:cubicBezTo>
                  <a:pt x="278" y="82"/>
                  <a:pt x="288" y="78"/>
                  <a:pt x="299" y="75"/>
                </a:cubicBezTo>
                <a:cubicBezTo>
                  <a:pt x="310" y="71"/>
                  <a:pt x="331" y="64"/>
                  <a:pt x="331" y="64"/>
                </a:cubicBezTo>
                <a:cubicBezTo>
                  <a:pt x="355" y="28"/>
                  <a:pt x="365" y="14"/>
                  <a:pt x="406" y="0"/>
                </a:cubicBezTo>
                <a:cubicBezTo>
                  <a:pt x="584" y="4"/>
                  <a:pt x="761" y="5"/>
                  <a:pt x="939" y="11"/>
                </a:cubicBezTo>
                <a:cubicBezTo>
                  <a:pt x="1019" y="14"/>
                  <a:pt x="1102" y="47"/>
                  <a:pt x="1184" y="53"/>
                </a:cubicBezTo>
                <a:cubicBezTo>
                  <a:pt x="1262" y="58"/>
                  <a:pt x="1341" y="60"/>
                  <a:pt x="1419" y="64"/>
                </a:cubicBezTo>
                <a:cubicBezTo>
                  <a:pt x="1460" y="78"/>
                  <a:pt x="1476" y="113"/>
                  <a:pt x="1515" y="128"/>
                </a:cubicBezTo>
                <a:cubicBezTo>
                  <a:pt x="1532" y="134"/>
                  <a:pt x="1550" y="135"/>
                  <a:pt x="1568" y="139"/>
                </a:cubicBezTo>
                <a:cubicBezTo>
                  <a:pt x="1608" y="165"/>
                  <a:pt x="1629" y="199"/>
                  <a:pt x="1675" y="213"/>
                </a:cubicBezTo>
                <a:cubicBezTo>
                  <a:pt x="1734" y="204"/>
                  <a:pt x="1753" y="195"/>
                  <a:pt x="1814" y="213"/>
                </a:cubicBezTo>
                <a:cubicBezTo>
                  <a:pt x="1826" y="217"/>
                  <a:pt x="1834" y="229"/>
                  <a:pt x="1846" y="235"/>
                </a:cubicBezTo>
                <a:cubicBezTo>
                  <a:pt x="1856" y="240"/>
                  <a:pt x="1914" y="254"/>
                  <a:pt x="1920" y="256"/>
                </a:cubicBezTo>
                <a:cubicBezTo>
                  <a:pt x="1981" y="314"/>
                  <a:pt x="2077" y="313"/>
                  <a:pt x="2155" y="320"/>
                </a:cubicBezTo>
                <a:cubicBezTo>
                  <a:pt x="2324" y="375"/>
                  <a:pt x="2197" y="342"/>
                  <a:pt x="2550" y="331"/>
                </a:cubicBezTo>
                <a:cubicBezTo>
                  <a:pt x="2673" y="323"/>
                  <a:pt x="2828" y="335"/>
                  <a:pt x="2944" y="299"/>
                </a:cubicBezTo>
                <a:cubicBezTo>
                  <a:pt x="2996" y="247"/>
                  <a:pt x="3120" y="215"/>
                  <a:pt x="3190" y="192"/>
                </a:cubicBezTo>
                <a:cubicBezTo>
                  <a:pt x="3257" y="170"/>
                  <a:pt x="3325" y="151"/>
                  <a:pt x="3392" y="128"/>
                </a:cubicBezTo>
                <a:cubicBezTo>
                  <a:pt x="3420" y="118"/>
                  <a:pt x="3459" y="99"/>
                  <a:pt x="3488" y="96"/>
                </a:cubicBezTo>
                <a:cubicBezTo>
                  <a:pt x="3648" y="82"/>
                  <a:pt x="3573" y="89"/>
                  <a:pt x="3712" y="75"/>
                </a:cubicBezTo>
                <a:cubicBezTo>
                  <a:pt x="3731" y="62"/>
                  <a:pt x="3743" y="35"/>
                  <a:pt x="3766" y="32"/>
                </a:cubicBezTo>
                <a:cubicBezTo>
                  <a:pt x="3996" y="2"/>
                  <a:pt x="4279" y="6"/>
                  <a:pt x="4502" y="0"/>
                </a:cubicBezTo>
                <a:cubicBezTo>
                  <a:pt x="4562" y="4"/>
                  <a:pt x="4623" y="3"/>
                  <a:pt x="4683" y="11"/>
                </a:cubicBezTo>
                <a:cubicBezTo>
                  <a:pt x="4705" y="14"/>
                  <a:pt x="4747" y="32"/>
                  <a:pt x="4747" y="32"/>
                </a:cubicBezTo>
                <a:cubicBezTo>
                  <a:pt x="4759" y="51"/>
                  <a:pt x="4778" y="66"/>
                  <a:pt x="4790" y="85"/>
                </a:cubicBezTo>
                <a:cubicBezTo>
                  <a:pt x="4796" y="95"/>
                  <a:pt x="4794" y="107"/>
                  <a:pt x="4800" y="117"/>
                </a:cubicBezTo>
                <a:cubicBezTo>
                  <a:pt x="4817" y="146"/>
                  <a:pt x="4847" y="174"/>
                  <a:pt x="4875" y="192"/>
                </a:cubicBezTo>
                <a:cubicBezTo>
                  <a:pt x="4879" y="203"/>
                  <a:pt x="4879" y="215"/>
                  <a:pt x="4886" y="224"/>
                </a:cubicBezTo>
                <a:cubicBezTo>
                  <a:pt x="4894" y="234"/>
                  <a:pt x="4914" y="233"/>
                  <a:pt x="4918" y="245"/>
                </a:cubicBezTo>
                <a:cubicBezTo>
                  <a:pt x="4937" y="307"/>
                  <a:pt x="4930" y="373"/>
                  <a:pt x="4939" y="437"/>
                </a:cubicBezTo>
                <a:cubicBezTo>
                  <a:pt x="4932" y="527"/>
                  <a:pt x="4930" y="573"/>
                  <a:pt x="4907" y="651"/>
                </a:cubicBezTo>
                <a:cubicBezTo>
                  <a:pt x="4904" y="662"/>
                  <a:pt x="4904" y="675"/>
                  <a:pt x="4896" y="683"/>
                </a:cubicBezTo>
                <a:cubicBezTo>
                  <a:pt x="4888" y="691"/>
                  <a:pt x="4875" y="690"/>
                  <a:pt x="4864" y="693"/>
                </a:cubicBezTo>
                <a:cubicBezTo>
                  <a:pt x="4832" y="726"/>
                  <a:pt x="4826" y="768"/>
                  <a:pt x="4811" y="811"/>
                </a:cubicBezTo>
                <a:cubicBezTo>
                  <a:pt x="4807" y="822"/>
                  <a:pt x="4790" y="818"/>
                  <a:pt x="4779" y="821"/>
                </a:cubicBezTo>
                <a:cubicBezTo>
                  <a:pt x="4727" y="875"/>
                  <a:pt x="4793" y="813"/>
                  <a:pt x="4726" y="853"/>
                </a:cubicBezTo>
                <a:cubicBezTo>
                  <a:pt x="4706" y="865"/>
                  <a:pt x="4691" y="883"/>
                  <a:pt x="4672" y="896"/>
                </a:cubicBezTo>
                <a:cubicBezTo>
                  <a:pt x="4686" y="857"/>
                  <a:pt x="4694" y="838"/>
                  <a:pt x="4694" y="789"/>
                </a:cubicBezTo>
                <a:cubicBezTo>
                  <a:pt x="4694" y="757"/>
                  <a:pt x="4693" y="724"/>
                  <a:pt x="4683" y="693"/>
                </a:cubicBezTo>
                <a:cubicBezTo>
                  <a:pt x="4675" y="669"/>
                  <a:pt x="4654" y="650"/>
                  <a:pt x="4640" y="629"/>
                </a:cubicBezTo>
                <a:cubicBezTo>
                  <a:pt x="4593" y="558"/>
                  <a:pt x="4491" y="570"/>
                  <a:pt x="4416" y="544"/>
                </a:cubicBezTo>
                <a:cubicBezTo>
                  <a:pt x="4454" y="394"/>
                  <a:pt x="4660" y="506"/>
                  <a:pt x="4790" y="480"/>
                </a:cubicBezTo>
                <a:cubicBezTo>
                  <a:pt x="4808" y="421"/>
                  <a:pt x="4798" y="475"/>
                  <a:pt x="4790" y="416"/>
                </a:cubicBezTo>
                <a:cubicBezTo>
                  <a:pt x="4780" y="347"/>
                  <a:pt x="4791" y="256"/>
                  <a:pt x="4736" y="203"/>
                </a:cubicBezTo>
                <a:cubicBezTo>
                  <a:pt x="4733" y="192"/>
                  <a:pt x="4735" y="178"/>
                  <a:pt x="4726" y="171"/>
                </a:cubicBezTo>
                <a:cubicBezTo>
                  <a:pt x="4673" y="133"/>
                  <a:pt x="4536" y="122"/>
                  <a:pt x="4480" y="117"/>
                </a:cubicBezTo>
                <a:cubicBezTo>
                  <a:pt x="4345" y="119"/>
                  <a:pt x="3772" y="70"/>
                  <a:pt x="3510" y="160"/>
                </a:cubicBezTo>
                <a:cubicBezTo>
                  <a:pt x="3473" y="196"/>
                  <a:pt x="3420" y="193"/>
                  <a:pt x="3371" y="203"/>
                </a:cubicBezTo>
                <a:cubicBezTo>
                  <a:pt x="3317" y="238"/>
                  <a:pt x="3268" y="260"/>
                  <a:pt x="3211" y="288"/>
                </a:cubicBezTo>
                <a:cubicBezTo>
                  <a:pt x="3200" y="294"/>
                  <a:pt x="3191" y="304"/>
                  <a:pt x="3179" y="309"/>
                </a:cubicBezTo>
                <a:cubicBezTo>
                  <a:pt x="3158" y="318"/>
                  <a:pt x="3115" y="331"/>
                  <a:pt x="3115" y="331"/>
                </a:cubicBezTo>
                <a:cubicBezTo>
                  <a:pt x="3084" y="362"/>
                  <a:pt x="3054" y="380"/>
                  <a:pt x="3030" y="416"/>
                </a:cubicBezTo>
                <a:cubicBezTo>
                  <a:pt x="3014" y="492"/>
                  <a:pt x="3011" y="566"/>
                  <a:pt x="2987" y="640"/>
                </a:cubicBezTo>
                <a:cubicBezTo>
                  <a:pt x="2982" y="654"/>
                  <a:pt x="2965" y="660"/>
                  <a:pt x="2955" y="672"/>
                </a:cubicBezTo>
                <a:cubicBezTo>
                  <a:pt x="2933" y="699"/>
                  <a:pt x="2934" y="705"/>
                  <a:pt x="2923" y="736"/>
                </a:cubicBezTo>
                <a:cubicBezTo>
                  <a:pt x="2927" y="825"/>
                  <a:pt x="2921" y="915"/>
                  <a:pt x="2934" y="1003"/>
                </a:cubicBezTo>
                <a:cubicBezTo>
                  <a:pt x="2939" y="1041"/>
                  <a:pt x="2971" y="1071"/>
                  <a:pt x="2976" y="1109"/>
                </a:cubicBezTo>
                <a:cubicBezTo>
                  <a:pt x="2983" y="1163"/>
                  <a:pt x="2943" y="1192"/>
                  <a:pt x="2902" y="1205"/>
                </a:cubicBezTo>
                <a:cubicBezTo>
                  <a:pt x="2844" y="1263"/>
                  <a:pt x="2921" y="1193"/>
                  <a:pt x="2848" y="1237"/>
                </a:cubicBezTo>
                <a:cubicBezTo>
                  <a:pt x="2823" y="1252"/>
                  <a:pt x="2784" y="1291"/>
                  <a:pt x="2763" y="1312"/>
                </a:cubicBezTo>
                <a:cubicBezTo>
                  <a:pt x="2742" y="1374"/>
                  <a:pt x="2767" y="1315"/>
                  <a:pt x="2720" y="1376"/>
                </a:cubicBezTo>
                <a:cubicBezTo>
                  <a:pt x="2704" y="1396"/>
                  <a:pt x="2699" y="1426"/>
                  <a:pt x="2678" y="1440"/>
                </a:cubicBezTo>
                <a:cubicBezTo>
                  <a:pt x="2647" y="1460"/>
                  <a:pt x="2618" y="1480"/>
                  <a:pt x="2603" y="1515"/>
                </a:cubicBezTo>
                <a:cubicBezTo>
                  <a:pt x="2589" y="1546"/>
                  <a:pt x="2582" y="1579"/>
                  <a:pt x="2571" y="1611"/>
                </a:cubicBezTo>
                <a:cubicBezTo>
                  <a:pt x="2567" y="1622"/>
                  <a:pt x="2560" y="1643"/>
                  <a:pt x="2560" y="1643"/>
                </a:cubicBezTo>
                <a:cubicBezTo>
                  <a:pt x="2567" y="1650"/>
                  <a:pt x="2580" y="1654"/>
                  <a:pt x="2582" y="1664"/>
                </a:cubicBezTo>
                <a:cubicBezTo>
                  <a:pt x="2587" y="1696"/>
                  <a:pt x="2555" y="1746"/>
                  <a:pt x="2539" y="1771"/>
                </a:cubicBezTo>
                <a:cubicBezTo>
                  <a:pt x="2535" y="1785"/>
                  <a:pt x="2532" y="1799"/>
                  <a:pt x="2528" y="1813"/>
                </a:cubicBezTo>
                <a:cubicBezTo>
                  <a:pt x="2522" y="1834"/>
                  <a:pt x="2507" y="1877"/>
                  <a:pt x="2507" y="1877"/>
                </a:cubicBezTo>
                <a:cubicBezTo>
                  <a:pt x="2516" y="2347"/>
                  <a:pt x="2335" y="2518"/>
                  <a:pt x="2656" y="2485"/>
                </a:cubicBezTo>
                <a:cubicBezTo>
                  <a:pt x="2684" y="2458"/>
                  <a:pt x="2703" y="2428"/>
                  <a:pt x="2731" y="2400"/>
                </a:cubicBezTo>
                <a:cubicBezTo>
                  <a:pt x="2743" y="2365"/>
                  <a:pt x="2772" y="2339"/>
                  <a:pt x="2784" y="2304"/>
                </a:cubicBezTo>
                <a:cubicBezTo>
                  <a:pt x="2801" y="2255"/>
                  <a:pt x="2793" y="2283"/>
                  <a:pt x="2806" y="2219"/>
                </a:cubicBezTo>
                <a:cubicBezTo>
                  <a:pt x="2814" y="2113"/>
                  <a:pt x="2803" y="2042"/>
                  <a:pt x="2891" y="1984"/>
                </a:cubicBezTo>
                <a:cubicBezTo>
                  <a:pt x="2930" y="1988"/>
                  <a:pt x="2971" y="1983"/>
                  <a:pt x="3008" y="1995"/>
                </a:cubicBezTo>
                <a:cubicBezTo>
                  <a:pt x="3019" y="1999"/>
                  <a:pt x="3019" y="2016"/>
                  <a:pt x="3019" y="2027"/>
                </a:cubicBezTo>
                <a:cubicBezTo>
                  <a:pt x="3019" y="2205"/>
                  <a:pt x="3012" y="2156"/>
                  <a:pt x="2976" y="2261"/>
                </a:cubicBezTo>
                <a:cubicBezTo>
                  <a:pt x="2973" y="2329"/>
                  <a:pt x="2980" y="2398"/>
                  <a:pt x="2966" y="2464"/>
                </a:cubicBezTo>
                <a:cubicBezTo>
                  <a:pt x="2962" y="2484"/>
                  <a:pt x="2934" y="2490"/>
                  <a:pt x="2923" y="2507"/>
                </a:cubicBezTo>
                <a:cubicBezTo>
                  <a:pt x="2896" y="2548"/>
                  <a:pt x="2906" y="2527"/>
                  <a:pt x="2891" y="2571"/>
                </a:cubicBezTo>
                <a:cubicBezTo>
                  <a:pt x="2895" y="2660"/>
                  <a:pt x="2896" y="2748"/>
                  <a:pt x="2902" y="2837"/>
                </a:cubicBezTo>
                <a:cubicBezTo>
                  <a:pt x="2906" y="2903"/>
                  <a:pt x="2924" y="3005"/>
                  <a:pt x="2848" y="3029"/>
                </a:cubicBezTo>
                <a:cubicBezTo>
                  <a:pt x="2790" y="3090"/>
                  <a:pt x="2838" y="3029"/>
                  <a:pt x="2838" y="3200"/>
                </a:cubicBezTo>
                <a:cubicBezTo>
                  <a:pt x="2838" y="3246"/>
                  <a:pt x="2831" y="3293"/>
                  <a:pt x="2827" y="3339"/>
                </a:cubicBezTo>
                <a:cubicBezTo>
                  <a:pt x="2816" y="3335"/>
                  <a:pt x="2803" y="3336"/>
                  <a:pt x="2795" y="3328"/>
                </a:cubicBezTo>
                <a:cubicBezTo>
                  <a:pt x="2787" y="3320"/>
                  <a:pt x="2794" y="3302"/>
                  <a:pt x="2784" y="3296"/>
                </a:cubicBezTo>
                <a:cubicBezTo>
                  <a:pt x="2765" y="3285"/>
                  <a:pt x="2742" y="3287"/>
                  <a:pt x="2720" y="3285"/>
                </a:cubicBezTo>
                <a:cubicBezTo>
                  <a:pt x="2677" y="3280"/>
                  <a:pt x="2635" y="3278"/>
                  <a:pt x="2592" y="3275"/>
                </a:cubicBezTo>
                <a:cubicBezTo>
                  <a:pt x="2418" y="3245"/>
                  <a:pt x="2475" y="3254"/>
                  <a:pt x="2187" y="3264"/>
                </a:cubicBezTo>
                <a:cubicBezTo>
                  <a:pt x="2115" y="3289"/>
                  <a:pt x="2039" y="3289"/>
                  <a:pt x="1963" y="3296"/>
                </a:cubicBezTo>
                <a:cubicBezTo>
                  <a:pt x="1956" y="3307"/>
                  <a:pt x="1948" y="3317"/>
                  <a:pt x="1942" y="3328"/>
                </a:cubicBezTo>
                <a:cubicBezTo>
                  <a:pt x="1937" y="3338"/>
                  <a:pt x="1941" y="3355"/>
                  <a:pt x="1931" y="3360"/>
                </a:cubicBezTo>
                <a:cubicBezTo>
                  <a:pt x="1915" y="3368"/>
                  <a:pt x="1896" y="3360"/>
                  <a:pt x="1878" y="3360"/>
                </a:cubicBezTo>
              </a:path>
            </a:pathLst>
          </a:custGeom>
          <a:solidFill>
            <a:srgbClr val="FFCCFF"/>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7" name="Freeform 23"/>
          <p:cNvSpPr>
            <a:spLocks/>
          </p:cNvSpPr>
          <p:nvPr/>
        </p:nvSpPr>
        <p:spPr bwMode="auto">
          <a:xfrm>
            <a:off x="4603750" y="1474788"/>
            <a:ext cx="1431925"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8" name="Freeform 24"/>
          <p:cNvSpPr>
            <a:spLocks/>
          </p:cNvSpPr>
          <p:nvPr/>
        </p:nvSpPr>
        <p:spPr bwMode="auto">
          <a:xfrm flipH="1">
            <a:off x="2971800" y="1524000"/>
            <a:ext cx="1447800"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89" name="Freeform 25"/>
          <p:cNvSpPr>
            <a:spLocks/>
          </p:cNvSpPr>
          <p:nvPr/>
        </p:nvSpPr>
        <p:spPr bwMode="auto">
          <a:xfrm>
            <a:off x="2760663" y="1243013"/>
            <a:ext cx="3598862" cy="585787"/>
          </a:xfrm>
          <a:custGeom>
            <a:avLst/>
            <a:gdLst>
              <a:gd name="T0" fmla="*/ 0 w 2267"/>
              <a:gd name="T1" fmla="*/ 2147483647 h 321"/>
              <a:gd name="T2" fmla="*/ 2147483647 w 2267"/>
              <a:gd name="T3" fmla="*/ 2147483647 h 321"/>
              <a:gd name="T4" fmla="*/ 2147483647 w 2267"/>
              <a:gd name="T5" fmla="*/ 2147483647 h 321"/>
              <a:gd name="T6" fmla="*/ 2147483647 w 2267"/>
              <a:gd name="T7" fmla="*/ 2147483647 h 321"/>
              <a:gd name="T8" fmla="*/ 2147483647 w 2267"/>
              <a:gd name="T9" fmla="*/ 2147483647 h 321"/>
              <a:gd name="T10" fmla="*/ 2147483647 w 2267"/>
              <a:gd name="T11" fmla="*/ 2147483647 h 321"/>
              <a:gd name="T12" fmla="*/ 2147483647 w 2267"/>
              <a:gd name="T13" fmla="*/ 2147483647 h 321"/>
              <a:gd name="T14" fmla="*/ 2147483647 w 2267"/>
              <a:gd name="T15" fmla="*/ 2147483647 h 321"/>
              <a:gd name="T16" fmla="*/ 2147483647 w 2267"/>
              <a:gd name="T17" fmla="*/ 2147483647 h 321"/>
              <a:gd name="T18" fmla="*/ 2147483647 w 2267"/>
              <a:gd name="T19" fmla="*/ 2147483647 h 321"/>
              <a:gd name="T20" fmla="*/ 2147483647 w 2267"/>
              <a:gd name="T21" fmla="*/ 2147483647 h 321"/>
              <a:gd name="T22" fmla="*/ 2147483647 w 2267"/>
              <a:gd name="T23" fmla="*/ 2147483647 h 321"/>
              <a:gd name="T24" fmla="*/ 2147483647 w 2267"/>
              <a:gd name="T25" fmla="*/ 2147483647 h 321"/>
              <a:gd name="T26" fmla="*/ 2147483647 w 2267"/>
              <a:gd name="T27" fmla="*/ 2147483647 h 321"/>
              <a:gd name="T28" fmla="*/ 2147483647 w 2267"/>
              <a:gd name="T29" fmla="*/ 2147483647 h 321"/>
              <a:gd name="T30" fmla="*/ 2147483647 w 2267"/>
              <a:gd name="T31" fmla="*/ 2147483647 h 321"/>
              <a:gd name="T32" fmla="*/ 2147483647 w 2267"/>
              <a:gd name="T33" fmla="*/ 2147483647 h 321"/>
              <a:gd name="T34" fmla="*/ 2147483647 w 2267"/>
              <a:gd name="T35" fmla="*/ 2147483647 h 321"/>
              <a:gd name="T36" fmla="*/ 2147483647 w 2267"/>
              <a:gd name="T37" fmla="*/ 2147483647 h 321"/>
              <a:gd name="T38" fmla="*/ 2147483647 w 2267"/>
              <a:gd name="T39" fmla="*/ 2147483647 h 321"/>
              <a:gd name="T40" fmla="*/ 2147483647 w 2267"/>
              <a:gd name="T41" fmla="*/ 2147483647 h 321"/>
              <a:gd name="T42" fmla="*/ 2147483647 w 2267"/>
              <a:gd name="T43" fmla="*/ 2147483647 h 321"/>
              <a:gd name="T44" fmla="*/ 0 w 2267"/>
              <a:gd name="T45" fmla="*/ 2147483647 h 3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7"/>
              <a:gd name="T70" fmla="*/ 0 h 321"/>
              <a:gd name="T71" fmla="*/ 2267 w 2267"/>
              <a:gd name="T72" fmla="*/ 321 h 3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7" h="321">
                <a:moveTo>
                  <a:pt x="0" y="6"/>
                </a:moveTo>
                <a:cubicBezTo>
                  <a:pt x="231" y="10"/>
                  <a:pt x="462" y="7"/>
                  <a:pt x="693" y="17"/>
                </a:cubicBezTo>
                <a:cubicBezTo>
                  <a:pt x="756" y="20"/>
                  <a:pt x="840" y="62"/>
                  <a:pt x="906" y="70"/>
                </a:cubicBezTo>
                <a:cubicBezTo>
                  <a:pt x="927" y="77"/>
                  <a:pt x="949" y="85"/>
                  <a:pt x="970" y="92"/>
                </a:cubicBezTo>
                <a:cubicBezTo>
                  <a:pt x="981" y="96"/>
                  <a:pt x="1002" y="102"/>
                  <a:pt x="1002" y="102"/>
                </a:cubicBezTo>
                <a:cubicBezTo>
                  <a:pt x="1173" y="99"/>
                  <a:pt x="1343" y="98"/>
                  <a:pt x="1514" y="92"/>
                </a:cubicBezTo>
                <a:cubicBezTo>
                  <a:pt x="1576" y="90"/>
                  <a:pt x="1635" y="41"/>
                  <a:pt x="1696" y="38"/>
                </a:cubicBezTo>
                <a:cubicBezTo>
                  <a:pt x="1845" y="31"/>
                  <a:pt x="1995" y="31"/>
                  <a:pt x="2144" y="28"/>
                </a:cubicBezTo>
                <a:cubicBezTo>
                  <a:pt x="2165" y="21"/>
                  <a:pt x="2186" y="8"/>
                  <a:pt x="2208" y="6"/>
                </a:cubicBezTo>
                <a:cubicBezTo>
                  <a:pt x="2267" y="0"/>
                  <a:pt x="2258" y="27"/>
                  <a:pt x="2218" y="38"/>
                </a:cubicBezTo>
                <a:cubicBezTo>
                  <a:pt x="2162" y="53"/>
                  <a:pt x="2104" y="52"/>
                  <a:pt x="2048" y="70"/>
                </a:cubicBezTo>
                <a:cubicBezTo>
                  <a:pt x="1981" y="116"/>
                  <a:pt x="1892" y="125"/>
                  <a:pt x="1813" y="134"/>
                </a:cubicBezTo>
                <a:cubicBezTo>
                  <a:pt x="1785" y="141"/>
                  <a:pt x="1752" y="140"/>
                  <a:pt x="1728" y="156"/>
                </a:cubicBezTo>
                <a:cubicBezTo>
                  <a:pt x="1717" y="163"/>
                  <a:pt x="1708" y="172"/>
                  <a:pt x="1696" y="177"/>
                </a:cubicBezTo>
                <a:cubicBezTo>
                  <a:pt x="1675" y="186"/>
                  <a:pt x="1632" y="198"/>
                  <a:pt x="1632" y="198"/>
                </a:cubicBezTo>
                <a:cubicBezTo>
                  <a:pt x="1604" y="226"/>
                  <a:pt x="1553" y="250"/>
                  <a:pt x="1514" y="262"/>
                </a:cubicBezTo>
                <a:cubicBezTo>
                  <a:pt x="1458" y="321"/>
                  <a:pt x="1360" y="286"/>
                  <a:pt x="1290" y="284"/>
                </a:cubicBezTo>
                <a:cubicBezTo>
                  <a:pt x="1137" y="279"/>
                  <a:pt x="985" y="277"/>
                  <a:pt x="832" y="273"/>
                </a:cubicBezTo>
                <a:cubicBezTo>
                  <a:pt x="669" y="260"/>
                  <a:pt x="484" y="271"/>
                  <a:pt x="341" y="177"/>
                </a:cubicBezTo>
                <a:cubicBezTo>
                  <a:pt x="300" y="115"/>
                  <a:pt x="344" y="167"/>
                  <a:pt x="288" y="134"/>
                </a:cubicBezTo>
                <a:cubicBezTo>
                  <a:pt x="262" y="119"/>
                  <a:pt x="239" y="83"/>
                  <a:pt x="213" y="70"/>
                </a:cubicBezTo>
                <a:cubicBezTo>
                  <a:pt x="166" y="46"/>
                  <a:pt x="135" y="49"/>
                  <a:pt x="85" y="38"/>
                </a:cubicBezTo>
                <a:cubicBezTo>
                  <a:pt x="59" y="32"/>
                  <a:pt x="22" y="15"/>
                  <a:pt x="0" y="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0" name="Freeform 26"/>
          <p:cNvSpPr>
            <a:spLocks/>
          </p:cNvSpPr>
          <p:nvPr/>
        </p:nvSpPr>
        <p:spPr bwMode="auto">
          <a:xfrm>
            <a:off x="830263" y="1404938"/>
            <a:ext cx="3635375" cy="5300662"/>
          </a:xfrm>
          <a:custGeom>
            <a:avLst/>
            <a:gdLst>
              <a:gd name="T0" fmla="*/ 2147483647 w 2290"/>
              <a:gd name="T1" fmla="*/ 2147483647 h 3339"/>
              <a:gd name="T2" fmla="*/ 2147483647 w 2290"/>
              <a:gd name="T3" fmla="*/ 2147483647 h 3339"/>
              <a:gd name="T4" fmla="*/ 2147483647 w 2290"/>
              <a:gd name="T5" fmla="*/ 2147483647 h 3339"/>
              <a:gd name="T6" fmla="*/ 2147483647 w 2290"/>
              <a:gd name="T7" fmla="*/ 2147483647 h 3339"/>
              <a:gd name="T8" fmla="*/ 2147483647 w 2290"/>
              <a:gd name="T9" fmla="*/ 2147483647 h 3339"/>
              <a:gd name="T10" fmla="*/ 2147483647 w 2290"/>
              <a:gd name="T11" fmla="*/ 2147483647 h 3339"/>
              <a:gd name="T12" fmla="*/ 2147483647 w 2290"/>
              <a:gd name="T13" fmla="*/ 2147483647 h 3339"/>
              <a:gd name="T14" fmla="*/ 2147483647 w 2290"/>
              <a:gd name="T15" fmla="*/ 2147483647 h 3339"/>
              <a:gd name="T16" fmla="*/ 2147483647 w 2290"/>
              <a:gd name="T17" fmla="*/ 2147483647 h 3339"/>
              <a:gd name="T18" fmla="*/ 2147483647 w 2290"/>
              <a:gd name="T19" fmla="*/ 2147483647 h 3339"/>
              <a:gd name="T20" fmla="*/ 2147483647 w 2290"/>
              <a:gd name="T21" fmla="*/ 2147483647 h 3339"/>
              <a:gd name="T22" fmla="*/ 2147483647 w 2290"/>
              <a:gd name="T23" fmla="*/ 2147483647 h 3339"/>
              <a:gd name="T24" fmla="*/ 2147483647 w 2290"/>
              <a:gd name="T25" fmla="*/ 2147483647 h 3339"/>
              <a:gd name="T26" fmla="*/ 2147483647 w 2290"/>
              <a:gd name="T27" fmla="*/ 2147483647 h 3339"/>
              <a:gd name="T28" fmla="*/ 0 w 2290"/>
              <a:gd name="T29" fmla="*/ 2147483647 h 3339"/>
              <a:gd name="T30" fmla="*/ 2147483647 w 2290"/>
              <a:gd name="T31" fmla="*/ 0 h 3339"/>
              <a:gd name="T32" fmla="*/ 2147483647 w 2290"/>
              <a:gd name="T33" fmla="*/ 2147483647 h 3339"/>
              <a:gd name="T34" fmla="*/ 2147483647 w 2290"/>
              <a:gd name="T35" fmla="*/ 2147483647 h 3339"/>
              <a:gd name="T36" fmla="*/ 2147483647 w 2290"/>
              <a:gd name="T37" fmla="*/ 2147483647 h 3339"/>
              <a:gd name="T38" fmla="*/ 2147483647 w 2290"/>
              <a:gd name="T39" fmla="*/ 2147483647 h 3339"/>
              <a:gd name="T40" fmla="*/ 2147483647 w 2290"/>
              <a:gd name="T41" fmla="*/ 2147483647 h 3339"/>
              <a:gd name="T42" fmla="*/ 2147483647 w 2290"/>
              <a:gd name="T43" fmla="*/ 2147483647 h 3339"/>
              <a:gd name="T44" fmla="*/ 2147483647 w 2290"/>
              <a:gd name="T45" fmla="*/ 2147483647 h 3339"/>
              <a:gd name="T46" fmla="*/ 2147483647 w 2290"/>
              <a:gd name="T47" fmla="*/ 2147483647 h 3339"/>
              <a:gd name="T48" fmla="*/ 2147483647 w 2290"/>
              <a:gd name="T49" fmla="*/ 2147483647 h 3339"/>
              <a:gd name="T50" fmla="*/ 2147483647 w 2290"/>
              <a:gd name="T51" fmla="*/ 2147483647 h 3339"/>
              <a:gd name="T52" fmla="*/ 2147483647 w 2290"/>
              <a:gd name="T53" fmla="*/ 2147483647 h 3339"/>
              <a:gd name="T54" fmla="*/ 2147483647 w 2290"/>
              <a:gd name="T55" fmla="*/ 2147483647 h 3339"/>
              <a:gd name="T56" fmla="*/ 2147483647 w 2290"/>
              <a:gd name="T57" fmla="*/ 2147483647 h 3339"/>
              <a:gd name="T58" fmla="*/ 2147483647 w 2290"/>
              <a:gd name="T59" fmla="*/ 2147483647 h 3339"/>
              <a:gd name="T60" fmla="*/ 2147483647 w 2290"/>
              <a:gd name="T61" fmla="*/ 2147483647 h 3339"/>
              <a:gd name="T62" fmla="*/ 2147483647 w 2290"/>
              <a:gd name="T63" fmla="*/ 2147483647 h 3339"/>
              <a:gd name="T64" fmla="*/ 2147483647 w 2290"/>
              <a:gd name="T65" fmla="*/ 2147483647 h 3339"/>
              <a:gd name="T66" fmla="*/ 2147483647 w 2290"/>
              <a:gd name="T67" fmla="*/ 2147483647 h 3339"/>
              <a:gd name="T68" fmla="*/ 2147483647 w 2290"/>
              <a:gd name="T69" fmla="*/ 2147483647 h 3339"/>
              <a:gd name="T70" fmla="*/ 2147483647 w 2290"/>
              <a:gd name="T71" fmla="*/ 2147483647 h 3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0"/>
              <a:gd name="T109" fmla="*/ 0 h 3339"/>
              <a:gd name="T110" fmla="*/ 2290 w 2290"/>
              <a:gd name="T111" fmla="*/ 3339 h 3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0" h="3339">
                <a:moveTo>
                  <a:pt x="1792" y="3200"/>
                </a:moveTo>
                <a:cubicBezTo>
                  <a:pt x="1780" y="3234"/>
                  <a:pt x="1785" y="3274"/>
                  <a:pt x="1770" y="3307"/>
                </a:cubicBezTo>
                <a:cubicBezTo>
                  <a:pt x="1760" y="3330"/>
                  <a:pt x="1699" y="3336"/>
                  <a:pt x="1685" y="3339"/>
                </a:cubicBezTo>
                <a:cubicBezTo>
                  <a:pt x="1621" y="3332"/>
                  <a:pt x="1556" y="3331"/>
                  <a:pt x="1493" y="3318"/>
                </a:cubicBezTo>
                <a:cubicBezTo>
                  <a:pt x="1483" y="3316"/>
                  <a:pt x="1481" y="3301"/>
                  <a:pt x="1472" y="3296"/>
                </a:cubicBezTo>
                <a:cubicBezTo>
                  <a:pt x="1462" y="3290"/>
                  <a:pt x="1451" y="3289"/>
                  <a:pt x="1440" y="3286"/>
                </a:cubicBezTo>
                <a:cubicBezTo>
                  <a:pt x="1296" y="3077"/>
                  <a:pt x="1386" y="2528"/>
                  <a:pt x="1386" y="2528"/>
                </a:cubicBezTo>
                <a:cubicBezTo>
                  <a:pt x="1390" y="2375"/>
                  <a:pt x="1391" y="2223"/>
                  <a:pt x="1397" y="2070"/>
                </a:cubicBezTo>
                <a:cubicBezTo>
                  <a:pt x="1398" y="2034"/>
                  <a:pt x="1397" y="1997"/>
                  <a:pt x="1408" y="1963"/>
                </a:cubicBezTo>
                <a:cubicBezTo>
                  <a:pt x="1416" y="1939"/>
                  <a:pt x="1450" y="1899"/>
                  <a:pt x="1450" y="1899"/>
                </a:cubicBezTo>
                <a:cubicBezTo>
                  <a:pt x="1454" y="1885"/>
                  <a:pt x="1454" y="1869"/>
                  <a:pt x="1461" y="1856"/>
                </a:cubicBezTo>
                <a:cubicBezTo>
                  <a:pt x="1473" y="1833"/>
                  <a:pt x="1504" y="1792"/>
                  <a:pt x="1504" y="1792"/>
                </a:cubicBezTo>
                <a:cubicBezTo>
                  <a:pt x="1511" y="1771"/>
                  <a:pt x="1518" y="1749"/>
                  <a:pt x="1525" y="1728"/>
                </a:cubicBezTo>
                <a:cubicBezTo>
                  <a:pt x="1529" y="1717"/>
                  <a:pt x="1536" y="1696"/>
                  <a:pt x="1536" y="1696"/>
                </a:cubicBezTo>
                <a:cubicBezTo>
                  <a:pt x="1532" y="1543"/>
                  <a:pt x="1535" y="1390"/>
                  <a:pt x="1525" y="1238"/>
                </a:cubicBezTo>
                <a:cubicBezTo>
                  <a:pt x="1524" y="1228"/>
                  <a:pt x="1509" y="1225"/>
                  <a:pt x="1504" y="1216"/>
                </a:cubicBezTo>
                <a:cubicBezTo>
                  <a:pt x="1487" y="1187"/>
                  <a:pt x="1478" y="1150"/>
                  <a:pt x="1461" y="1120"/>
                </a:cubicBezTo>
                <a:cubicBezTo>
                  <a:pt x="1448" y="1098"/>
                  <a:pt x="1418" y="1056"/>
                  <a:pt x="1418" y="1056"/>
                </a:cubicBezTo>
                <a:cubicBezTo>
                  <a:pt x="1404" y="953"/>
                  <a:pt x="1403" y="955"/>
                  <a:pt x="1397" y="822"/>
                </a:cubicBezTo>
                <a:cubicBezTo>
                  <a:pt x="1390" y="658"/>
                  <a:pt x="1441" y="380"/>
                  <a:pt x="1269" y="267"/>
                </a:cubicBezTo>
                <a:cubicBezTo>
                  <a:pt x="1166" y="109"/>
                  <a:pt x="894" y="145"/>
                  <a:pt x="746" y="139"/>
                </a:cubicBezTo>
                <a:cubicBezTo>
                  <a:pt x="535" y="84"/>
                  <a:pt x="614" y="119"/>
                  <a:pt x="192" y="128"/>
                </a:cubicBezTo>
                <a:cubicBezTo>
                  <a:pt x="117" y="154"/>
                  <a:pt x="130" y="166"/>
                  <a:pt x="106" y="235"/>
                </a:cubicBezTo>
                <a:cubicBezTo>
                  <a:pt x="129" y="346"/>
                  <a:pt x="148" y="311"/>
                  <a:pt x="288" y="320"/>
                </a:cubicBezTo>
                <a:cubicBezTo>
                  <a:pt x="385" y="337"/>
                  <a:pt x="481" y="339"/>
                  <a:pt x="576" y="363"/>
                </a:cubicBezTo>
                <a:cubicBezTo>
                  <a:pt x="505" y="371"/>
                  <a:pt x="431" y="374"/>
                  <a:pt x="362" y="395"/>
                </a:cubicBezTo>
                <a:cubicBezTo>
                  <a:pt x="340" y="401"/>
                  <a:pt x="319" y="409"/>
                  <a:pt x="298" y="416"/>
                </a:cubicBezTo>
                <a:cubicBezTo>
                  <a:pt x="287" y="420"/>
                  <a:pt x="266" y="427"/>
                  <a:pt x="266" y="427"/>
                </a:cubicBezTo>
                <a:cubicBezTo>
                  <a:pt x="113" y="414"/>
                  <a:pt x="151" y="427"/>
                  <a:pt x="53" y="363"/>
                </a:cubicBezTo>
                <a:cubicBezTo>
                  <a:pt x="32" y="331"/>
                  <a:pt x="21" y="299"/>
                  <a:pt x="0" y="267"/>
                </a:cubicBezTo>
                <a:cubicBezTo>
                  <a:pt x="10" y="202"/>
                  <a:pt x="0" y="36"/>
                  <a:pt x="85" y="11"/>
                </a:cubicBezTo>
                <a:cubicBezTo>
                  <a:pt x="109" y="4"/>
                  <a:pt x="135" y="4"/>
                  <a:pt x="160" y="0"/>
                </a:cubicBezTo>
                <a:cubicBezTo>
                  <a:pt x="210" y="1"/>
                  <a:pt x="606" y="37"/>
                  <a:pt x="778" y="11"/>
                </a:cubicBezTo>
                <a:cubicBezTo>
                  <a:pt x="913" y="15"/>
                  <a:pt x="1049" y="16"/>
                  <a:pt x="1184" y="22"/>
                </a:cubicBezTo>
                <a:cubicBezTo>
                  <a:pt x="1242" y="25"/>
                  <a:pt x="1211" y="33"/>
                  <a:pt x="1258" y="54"/>
                </a:cubicBezTo>
                <a:cubicBezTo>
                  <a:pt x="1278" y="63"/>
                  <a:pt x="1301" y="68"/>
                  <a:pt x="1322" y="75"/>
                </a:cubicBezTo>
                <a:cubicBezTo>
                  <a:pt x="1333" y="79"/>
                  <a:pt x="1354" y="86"/>
                  <a:pt x="1354" y="86"/>
                </a:cubicBezTo>
                <a:cubicBezTo>
                  <a:pt x="1430" y="158"/>
                  <a:pt x="1323" y="49"/>
                  <a:pt x="1386" y="139"/>
                </a:cubicBezTo>
                <a:cubicBezTo>
                  <a:pt x="1418" y="184"/>
                  <a:pt x="1420" y="179"/>
                  <a:pt x="1461" y="192"/>
                </a:cubicBezTo>
                <a:cubicBezTo>
                  <a:pt x="1485" y="266"/>
                  <a:pt x="1466" y="240"/>
                  <a:pt x="1504" y="278"/>
                </a:cubicBezTo>
                <a:cubicBezTo>
                  <a:pt x="1531" y="360"/>
                  <a:pt x="1544" y="359"/>
                  <a:pt x="1589" y="427"/>
                </a:cubicBezTo>
                <a:cubicBezTo>
                  <a:pt x="1618" y="539"/>
                  <a:pt x="1615" y="653"/>
                  <a:pt x="1632" y="768"/>
                </a:cubicBezTo>
                <a:cubicBezTo>
                  <a:pt x="1635" y="825"/>
                  <a:pt x="1635" y="882"/>
                  <a:pt x="1642" y="939"/>
                </a:cubicBezTo>
                <a:cubicBezTo>
                  <a:pt x="1651" y="1007"/>
                  <a:pt x="1679" y="1085"/>
                  <a:pt x="1696" y="1152"/>
                </a:cubicBezTo>
                <a:cubicBezTo>
                  <a:pt x="1704" y="1185"/>
                  <a:pt x="1726" y="1249"/>
                  <a:pt x="1760" y="1270"/>
                </a:cubicBezTo>
                <a:cubicBezTo>
                  <a:pt x="1779" y="1282"/>
                  <a:pt x="1824" y="1291"/>
                  <a:pt x="1824" y="1291"/>
                </a:cubicBezTo>
                <a:cubicBezTo>
                  <a:pt x="1855" y="1322"/>
                  <a:pt x="1873" y="1352"/>
                  <a:pt x="1909" y="1376"/>
                </a:cubicBezTo>
                <a:cubicBezTo>
                  <a:pt x="1929" y="1406"/>
                  <a:pt x="1957" y="1430"/>
                  <a:pt x="1973" y="1462"/>
                </a:cubicBezTo>
                <a:cubicBezTo>
                  <a:pt x="1981" y="1479"/>
                  <a:pt x="1983" y="1499"/>
                  <a:pt x="1994" y="1515"/>
                </a:cubicBezTo>
                <a:cubicBezTo>
                  <a:pt x="2005" y="1532"/>
                  <a:pt x="2023" y="1544"/>
                  <a:pt x="2037" y="1558"/>
                </a:cubicBezTo>
                <a:cubicBezTo>
                  <a:pt x="2073" y="1594"/>
                  <a:pt x="2089" y="1635"/>
                  <a:pt x="2133" y="1664"/>
                </a:cubicBezTo>
                <a:cubicBezTo>
                  <a:pt x="2165" y="1713"/>
                  <a:pt x="2151" y="1686"/>
                  <a:pt x="2176" y="1760"/>
                </a:cubicBezTo>
                <a:cubicBezTo>
                  <a:pt x="2180" y="1771"/>
                  <a:pt x="2183" y="1781"/>
                  <a:pt x="2186" y="1792"/>
                </a:cubicBezTo>
                <a:cubicBezTo>
                  <a:pt x="2190" y="1803"/>
                  <a:pt x="2197" y="1824"/>
                  <a:pt x="2197" y="1824"/>
                </a:cubicBezTo>
                <a:cubicBezTo>
                  <a:pt x="2188" y="2141"/>
                  <a:pt x="2290" y="2193"/>
                  <a:pt x="2090" y="2262"/>
                </a:cubicBezTo>
                <a:cubicBezTo>
                  <a:pt x="2047" y="2257"/>
                  <a:pt x="1996" y="2267"/>
                  <a:pt x="1962" y="2240"/>
                </a:cubicBezTo>
                <a:cubicBezTo>
                  <a:pt x="1952" y="2232"/>
                  <a:pt x="1950" y="2217"/>
                  <a:pt x="1941" y="2208"/>
                </a:cubicBezTo>
                <a:cubicBezTo>
                  <a:pt x="1932" y="2199"/>
                  <a:pt x="1920" y="2194"/>
                  <a:pt x="1909" y="2187"/>
                </a:cubicBezTo>
                <a:cubicBezTo>
                  <a:pt x="1867" y="2123"/>
                  <a:pt x="1896" y="2037"/>
                  <a:pt x="1845" y="1984"/>
                </a:cubicBezTo>
                <a:cubicBezTo>
                  <a:pt x="1831" y="1932"/>
                  <a:pt x="1828" y="1862"/>
                  <a:pt x="1792" y="1824"/>
                </a:cubicBezTo>
                <a:cubicBezTo>
                  <a:pt x="1778" y="1831"/>
                  <a:pt x="1763" y="1838"/>
                  <a:pt x="1749" y="1846"/>
                </a:cubicBezTo>
                <a:cubicBezTo>
                  <a:pt x="1727" y="1859"/>
                  <a:pt x="1685" y="1888"/>
                  <a:pt x="1685" y="1888"/>
                </a:cubicBezTo>
                <a:cubicBezTo>
                  <a:pt x="1671" y="1929"/>
                  <a:pt x="1676" y="1943"/>
                  <a:pt x="1706" y="1974"/>
                </a:cubicBezTo>
                <a:cubicBezTo>
                  <a:pt x="1750" y="2103"/>
                  <a:pt x="1690" y="2186"/>
                  <a:pt x="1653" y="2294"/>
                </a:cubicBezTo>
                <a:cubicBezTo>
                  <a:pt x="1659" y="2386"/>
                  <a:pt x="1653" y="2481"/>
                  <a:pt x="1674" y="2571"/>
                </a:cubicBezTo>
                <a:cubicBezTo>
                  <a:pt x="1678" y="2588"/>
                  <a:pt x="1774" y="2629"/>
                  <a:pt x="1792" y="2635"/>
                </a:cubicBezTo>
                <a:cubicBezTo>
                  <a:pt x="1813" y="2668"/>
                  <a:pt x="1829" y="2675"/>
                  <a:pt x="1802" y="2720"/>
                </a:cubicBezTo>
                <a:cubicBezTo>
                  <a:pt x="1789" y="2742"/>
                  <a:pt x="1763" y="2753"/>
                  <a:pt x="1749" y="2774"/>
                </a:cubicBezTo>
                <a:cubicBezTo>
                  <a:pt x="1723" y="2813"/>
                  <a:pt x="1700" y="2858"/>
                  <a:pt x="1685" y="2902"/>
                </a:cubicBezTo>
                <a:cubicBezTo>
                  <a:pt x="1694" y="2990"/>
                  <a:pt x="1675" y="3017"/>
                  <a:pt x="1749" y="3040"/>
                </a:cubicBezTo>
                <a:cubicBezTo>
                  <a:pt x="1830" y="3096"/>
                  <a:pt x="1773" y="3211"/>
                  <a:pt x="1760" y="3296"/>
                </a:cubicBezTo>
                <a:cubicBezTo>
                  <a:pt x="1771" y="3331"/>
                  <a:pt x="1770" y="3317"/>
                  <a:pt x="1770" y="3339"/>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1" name="Freeform 27"/>
          <p:cNvSpPr>
            <a:spLocks/>
          </p:cNvSpPr>
          <p:nvPr/>
        </p:nvSpPr>
        <p:spPr bwMode="auto">
          <a:xfrm>
            <a:off x="4521200" y="1338263"/>
            <a:ext cx="3690938" cy="5351462"/>
          </a:xfrm>
          <a:custGeom>
            <a:avLst/>
            <a:gdLst>
              <a:gd name="T0" fmla="*/ 2147483647 w 2325"/>
              <a:gd name="T1" fmla="*/ 2147483647 h 3371"/>
              <a:gd name="T2" fmla="*/ 2147483647 w 2325"/>
              <a:gd name="T3" fmla="*/ 2147483647 h 3371"/>
              <a:gd name="T4" fmla="*/ 2147483647 w 2325"/>
              <a:gd name="T5" fmla="*/ 2147483647 h 3371"/>
              <a:gd name="T6" fmla="*/ 2147483647 w 2325"/>
              <a:gd name="T7" fmla="*/ 2147483647 h 3371"/>
              <a:gd name="T8" fmla="*/ 2147483647 w 2325"/>
              <a:gd name="T9" fmla="*/ 2147483647 h 3371"/>
              <a:gd name="T10" fmla="*/ 2147483647 w 2325"/>
              <a:gd name="T11" fmla="*/ 2147483647 h 3371"/>
              <a:gd name="T12" fmla="*/ 2147483647 w 2325"/>
              <a:gd name="T13" fmla="*/ 2147483647 h 3371"/>
              <a:gd name="T14" fmla="*/ 2147483647 w 2325"/>
              <a:gd name="T15" fmla="*/ 2147483647 h 3371"/>
              <a:gd name="T16" fmla="*/ 2147483647 w 2325"/>
              <a:gd name="T17" fmla="*/ 2147483647 h 3371"/>
              <a:gd name="T18" fmla="*/ 2147483647 w 2325"/>
              <a:gd name="T19" fmla="*/ 2147483647 h 3371"/>
              <a:gd name="T20" fmla="*/ 2147483647 w 2325"/>
              <a:gd name="T21" fmla="*/ 2147483647 h 3371"/>
              <a:gd name="T22" fmla="*/ 2147483647 w 2325"/>
              <a:gd name="T23" fmla="*/ 2147483647 h 3371"/>
              <a:gd name="T24" fmla="*/ 2147483647 w 2325"/>
              <a:gd name="T25" fmla="*/ 2147483647 h 3371"/>
              <a:gd name="T26" fmla="*/ 2147483647 w 2325"/>
              <a:gd name="T27" fmla="*/ 2147483647 h 3371"/>
              <a:gd name="T28" fmla="*/ 2147483647 w 2325"/>
              <a:gd name="T29" fmla="*/ 2147483647 h 3371"/>
              <a:gd name="T30" fmla="*/ 2147483647 w 2325"/>
              <a:gd name="T31" fmla="*/ 2147483647 h 3371"/>
              <a:gd name="T32" fmla="*/ 2147483647 w 2325"/>
              <a:gd name="T33" fmla="*/ 2147483647 h 3371"/>
              <a:gd name="T34" fmla="*/ 2147483647 w 2325"/>
              <a:gd name="T35" fmla="*/ 2147483647 h 3371"/>
              <a:gd name="T36" fmla="*/ 2147483647 w 2325"/>
              <a:gd name="T37" fmla="*/ 2147483647 h 3371"/>
              <a:gd name="T38" fmla="*/ 2147483647 w 2325"/>
              <a:gd name="T39" fmla="*/ 2147483647 h 3371"/>
              <a:gd name="T40" fmla="*/ 2147483647 w 2325"/>
              <a:gd name="T41" fmla="*/ 2147483647 h 3371"/>
              <a:gd name="T42" fmla="*/ 2147483647 w 2325"/>
              <a:gd name="T43" fmla="*/ 2147483647 h 3371"/>
              <a:gd name="T44" fmla="*/ 2147483647 w 2325"/>
              <a:gd name="T45" fmla="*/ 2147483647 h 3371"/>
              <a:gd name="T46" fmla="*/ 2147483647 w 2325"/>
              <a:gd name="T47" fmla="*/ 2147483647 h 3371"/>
              <a:gd name="T48" fmla="*/ 2147483647 w 2325"/>
              <a:gd name="T49" fmla="*/ 2147483647 h 3371"/>
              <a:gd name="T50" fmla="*/ 2147483647 w 2325"/>
              <a:gd name="T51" fmla="*/ 2147483647 h 3371"/>
              <a:gd name="T52" fmla="*/ 2147483647 w 2325"/>
              <a:gd name="T53" fmla="*/ 2147483647 h 3371"/>
              <a:gd name="T54" fmla="*/ 2147483647 w 2325"/>
              <a:gd name="T55" fmla="*/ 2147483647 h 3371"/>
              <a:gd name="T56" fmla="*/ 2147483647 w 2325"/>
              <a:gd name="T57" fmla="*/ 2147483647 h 3371"/>
              <a:gd name="T58" fmla="*/ 2147483647 w 2325"/>
              <a:gd name="T59" fmla="*/ 2147483647 h 3371"/>
              <a:gd name="T60" fmla="*/ 2147483647 w 2325"/>
              <a:gd name="T61" fmla="*/ 2147483647 h 3371"/>
              <a:gd name="T62" fmla="*/ 2147483647 w 2325"/>
              <a:gd name="T63" fmla="*/ 2147483647 h 3371"/>
              <a:gd name="T64" fmla="*/ 0 w 2325"/>
              <a:gd name="T65" fmla="*/ 2147483647 h 3371"/>
              <a:gd name="T66" fmla="*/ 2147483647 w 2325"/>
              <a:gd name="T67" fmla="*/ 2147483647 h 3371"/>
              <a:gd name="T68" fmla="*/ 2147483647 w 2325"/>
              <a:gd name="T69" fmla="*/ 2147483647 h 3371"/>
              <a:gd name="T70" fmla="*/ 2147483647 w 2325"/>
              <a:gd name="T71" fmla="*/ 2147483647 h 3371"/>
              <a:gd name="T72" fmla="*/ 2147483647 w 2325"/>
              <a:gd name="T73" fmla="*/ 2147483647 h 3371"/>
              <a:gd name="T74" fmla="*/ 2147483647 w 2325"/>
              <a:gd name="T75" fmla="*/ 2147483647 h 3371"/>
              <a:gd name="T76" fmla="*/ 2147483647 w 2325"/>
              <a:gd name="T77" fmla="*/ 2147483647 h 3371"/>
              <a:gd name="T78" fmla="*/ 2147483647 w 2325"/>
              <a:gd name="T79" fmla="*/ 2147483647 h 3371"/>
              <a:gd name="T80" fmla="*/ 2147483647 w 2325"/>
              <a:gd name="T81" fmla="*/ 2147483647 h 3371"/>
              <a:gd name="T82" fmla="*/ 2147483647 w 2325"/>
              <a:gd name="T83" fmla="*/ 2147483647 h 3371"/>
              <a:gd name="T84" fmla="*/ 2147483647 w 2325"/>
              <a:gd name="T85" fmla="*/ 2147483647 h 3371"/>
              <a:gd name="T86" fmla="*/ 2147483647 w 2325"/>
              <a:gd name="T87" fmla="*/ 2147483647 h 3371"/>
              <a:gd name="T88" fmla="*/ 2147483647 w 2325"/>
              <a:gd name="T89" fmla="*/ 2147483647 h 3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5"/>
              <a:gd name="T136" fmla="*/ 0 h 3371"/>
              <a:gd name="T137" fmla="*/ 2325 w 2325"/>
              <a:gd name="T138" fmla="*/ 3371 h 3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5" h="3371">
                <a:moveTo>
                  <a:pt x="363" y="3125"/>
                </a:moveTo>
                <a:cubicBezTo>
                  <a:pt x="366" y="3164"/>
                  <a:pt x="368" y="3203"/>
                  <a:pt x="373" y="3242"/>
                </a:cubicBezTo>
                <a:cubicBezTo>
                  <a:pt x="388" y="3348"/>
                  <a:pt x="542" y="3342"/>
                  <a:pt x="619" y="3349"/>
                </a:cubicBezTo>
                <a:cubicBezTo>
                  <a:pt x="698" y="3344"/>
                  <a:pt x="815" y="3371"/>
                  <a:pt x="864" y="3296"/>
                </a:cubicBezTo>
                <a:cubicBezTo>
                  <a:pt x="855" y="3214"/>
                  <a:pt x="844" y="3132"/>
                  <a:pt x="832" y="3050"/>
                </a:cubicBezTo>
                <a:cubicBezTo>
                  <a:pt x="829" y="3032"/>
                  <a:pt x="828" y="3013"/>
                  <a:pt x="821" y="2997"/>
                </a:cubicBezTo>
                <a:cubicBezTo>
                  <a:pt x="810" y="2974"/>
                  <a:pt x="779" y="2933"/>
                  <a:pt x="779" y="2933"/>
                </a:cubicBezTo>
                <a:cubicBezTo>
                  <a:pt x="775" y="2919"/>
                  <a:pt x="772" y="2904"/>
                  <a:pt x="768" y="2890"/>
                </a:cubicBezTo>
                <a:cubicBezTo>
                  <a:pt x="762" y="2868"/>
                  <a:pt x="747" y="2826"/>
                  <a:pt x="747" y="2826"/>
                </a:cubicBezTo>
                <a:cubicBezTo>
                  <a:pt x="750" y="2798"/>
                  <a:pt x="751" y="2769"/>
                  <a:pt x="757" y="2741"/>
                </a:cubicBezTo>
                <a:cubicBezTo>
                  <a:pt x="762" y="2719"/>
                  <a:pt x="779" y="2677"/>
                  <a:pt x="779" y="2677"/>
                </a:cubicBezTo>
                <a:cubicBezTo>
                  <a:pt x="785" y="2584"/>
                  <a:pt x="786" y="2491"/>
                  <a:pt x="811" y="2400"/>
                </a:cubicBezTo>
                <a:cubicBezTo>
                  <a:pt x="819" y="2370"/>
                  <a:pt x="833" y="2335"/>
                  <a:pt x="843" y="2304"/>
                </a:cubicBezTo>
                <a:cubicBezTo>
                  <a:pt x="850" y="2283"/>
                  <a:pt x="864" y="2240"/>
                  <a:pt x="864" y="2240"/>
                </a:cubicBezTo>
                <a:cubicBezTo>
                  <a:pt x="858" y="2041"/>
                  <a:pt x="893" y="1900"/>
                  <a:pt x="789" y="1749"/>
                </a:cubicBezTo>
                <a:cubicBezTo>
                  <a:pt x="793" y="1681"/>
                  <a:pt x="792" y="1613"/>
                  <a:pt x="800" y="1546"/>
                </a:cubicBezTo>
                <a:cubicBezTo>
                  <a:pt x="803" y="1524"/>
                  <a:pt x="821" y="1482"/>
                  <a:pt x="821" y="1482"/>
                </a:cubicBezTo>
                <a:cubicBezTo>
                  <a:pt x="825" y="1304"/>
                  <a:pt x="826" y="1127"/>
                  <a:pt x="832" y="949"/>
                </a:cubicBezTo>
                <a:cubicBezTo>
                  <a:pt x="837" y="787"/>
                  <a:pt x="884" y="714"/>
                  <a:pt x="1013" y="629"/>
                </a:cubicBezTo>
                <a:cubicBezTo>
                  <a:pt x="1042" y="587"/>
                  <a:pt x="1028" y="571"/>
                  <a:pt x="1077" y="554"/>
                </a:cubicBezTo>
                <a:cubicBezTo>
                  <a:pt x="1111" y="522"/>
                  <a:pt x="1128" y="487"/>
                  <a:pt x="1152" y="448"/>
                </a:cubicBezTo>
                <a:cubicBezTo>
                  <a:pt x="1165" y="426"/>
                  <a:pt x="1195" y="384"/>
                  <a:pt x="1195" y="384"/>
                </a:cubicBezTo>
                <a:cubicBezTo>
                  <a:pt x="1215" y="320"/>
                  <a:pt x="1222" y="269"/>
                  <a:pt x="1291" y="245"/>
                </a:cubicBezTo>
                <a:cubicBezTo>
                  <a:pt x="1338" y="174"/>
                  <a:pt x="1449" y="177"/>
                  <a:pt x="1525" y="170"/>
                </a:cubicBezTo>
                <a:cubicBezTo>
                  <a:pt x="1611" y="143"/>
                  <a:pt x="1703" y="135"/>
                  <a:pt x="1792" y="128"/>
                </a:cubicBezTo>
                <a:cubicBezTo>
                  <a:pt x="1896" y="101"/>
                  <a:pt x="1859" y="106"/>
                  <a:pt x="2048" y="128"/>
                </a:cubicBezTo>
                <a:cubicBezTo>
                  <a:pt x="2070" y="131"/>
                  <a:pt x="2112" y="149"/>
                  <a:pt x="2112" y="149"/>
                </a:cubicBezTo>
                <a:cubicBezTo>
                  <a:pt x="2094" y="288"/>
                  <a:pt x="2083" y="244"/>
                  <a:pt x="1920" y="256"/>
                </a:cubicBezTo>
                <a:cubicBezTo>
                  <a:pt x="1861" y="265"/>
                  <a:pt x="1806" y="280"/>
                  <a:pt x="1749" y="298"/>
                </a:cubicBezTo>
                <a:cubicBezTo>
                  <a:pt x="1690" y="339"/>
                  <a:pt x="1618" y="354"/>
                  <a:pt x="1557" y="394"/>
                </a:cubicBezTo>
                <a:cubicBezTo>
                  <a:pt x="1554" y="405"/>
                  <a:pt x="1553" y="416"/>
                  <a:pt x="1547" y="426"/>
                </a:cubicBezTo>
                <a:cubicBezTo>
                  <a:pt x="1542" y="435"/>
                  <a:pt x="1529" y="438"/>
                  <a:pt x="1525" y="448"/>
                </a:cubicBezTo>
                <a:cubicBezTo>
                  <a:pt x="1518" y="465"/>
                  <a:pt x="1518" y="483"/>
                  <a:pt x="1515" y="501"/>
                </a:cubicBezTo>
                <a:cubicBezTo>
                  <a:pt x="1518" y="526"/>
                  <a:pt x="1512" y="554"/>
                  <a:pt x="1525" y="576"/>
                </a:cubicBezTo>
                <a:cubicBezTo>
                  <a:pt x="1530" y="585"/>
                  <a:pt x="1541" y="562"/>
                  <a:pt x="1547" y="554"/>
                </a:cubicBezTo>
                <a:cubicBezTo>
                  <a:pt x="1555" y="544"/>
                  <a:pt x="1559" y="531"/>
                  <a:pt x="1568" y="522"/>
                </a:cubicBezTo>
                <a:cubicBezTo>
                  <a:pt x="1588" y="502"/>
                  <a:pt x="1607" y="499"/>
                  <a:pt x="1632" y="490"/>
                </a:cubicBezTo>
                <a:cubicBezTo>
                  <a:pt x="1674" y="426"/>
                  <a:pt x="1628" y="482"/>
                  <a:pt x="1685" y="448"/>
                </a:cubicBezTo>
                <a:cubicBezTo>
                  <a:pt x="1758" y="405"/>
                  <a:pt x="1650" y="444"/>
                  <a:pt x="1739" y="416"/>
                </a:cubicBezTo>
                <a:cubicBezTo>
                  <a:pt x="1792" y="361"/>
                  <a:pt x="1838" y="388"/>
                  <a:pt x="1920" y="394"/>
                </a:cubicBezTo>
                <a:cubicBezTo>
                  <a:pt x="1974" y="408"/>
                  <a:pt x="2007" y="388"/>
                  <a:pt x="2059" y="384"/>
                </a:cubicBezTo>
                <a:cubicBezTo>
                  <a:pt x="2148" y="378"/>
                  <a:pt x="2236" y="377"/>
                  <a:pt x="2325" y="373"/>
                </a:cubicBezTo>
                <a:cubicBezTo>
                  <a:pt x="2308" y="282"/>
                  <a:pt x="2322" y="187"/>
                  <a:pt x="2304" y="96"/>
                </a:cubicBezTo>
                <a:cubicBezTo>
                  <a:pt x="2292" y="36"/>
                  <a:pt x="2164" y="11"/>
                  <a:pt x="2123" y="10"/>
                </a:cubicBezTo>
                <a:cubicBezTo>
                  <a:pt x="1856" y="4"/>
                  <a:pt x="1590" y="3"/>
                  <a:pt x="1323" y="0"/>
                </a:cubicBezTo>
                <a:cubicBezTo>
                  <a:pt x="1273" y="3"/>
                  <a:pt x="1223" y="4"/>
                  <a:pt x="1173" y="10"/>
                </a:cubicBezTo>
                <a:cubicBezTo>
                  <a:pt x="1139" y="14"/>
                  <a:pt x="1110" y="42"/>
                  <a:pt x="1077" y="53"/>
                </a:cubicBezTo>
                <a:cubicBezTo>
                  <a:pt x="1006" y="124"/>
                  <a:pt x="1095" y="48"/>
                  <a:pt x="960" y="96"/>
                </a:cubicBezTo>
                <a:cubicBezTo>
                  <a:pt x="936" y="105"/>
                  <a:pt x="917" y="124"/>
                  <a:pt x="896" y="138"/>
                </a:cubicBezTo>
                <a:cubicBezTo>
                  <a:pt x="874" y="152"/>
                  <a:pt x="846" y="152"/>
                  <a:pt x="821" y="160"/>
                </a:cubicBezTo>
                <a:cubicBezTo>
                  <a:pt x="773" y="232"/>
                  <a:pt x="797" y="206"/>
                  <a:pt x="757" y="245"/>
                </a:cubicBezTo>
                <a:cubicBezTo>
                  <a:pt x="744" y="302"/>
                  <a:pt x="728" y="359"/>
                  <a:pt x="715" y="416"/>
                </a:cubicBezTo>
                <a:cubicBezTo>
                  <a:pt x="715" y="422"/>
                  <a:pt x="706" y="607"/>
                  <a:pt x="693" y="650"/>
                </a:cubicBezTo>
                <a:cubicBezTo>
                  <a:pt x="686" y="673"/>
                  <a:pt x="669" y="691"/>
                  <a:pt x="661" y="714"/>
                </a:cubicBezTo>
                <a:cubicBezTo>
                  <a:pt x="658" y="777"/>
                  <a:pt x="646" y="1008"/>
                  <a:pt x="640" y="1077"/>
                </a:cubicBezTo>
                <a:cubicBezTo>
                  <a:pt x="633" y="1149"/>
                  <a:pt x="643" y="1132"/>
                  <a:pt x="597" y="1162"/>
                </a:cubicBezTo>
                <a:cubicBezTo>
                  <a:pt x="590" y="1173"/>
                  <a:pt x="586" y="1186"/>
                  <a:pt x="576" y="1194"/>
                </a:cubicBezTo>
                <a:cubicBezTo>
                  <a:pt x="557" y="1211"/>
                  <a:pt x="512" y="1237"/>
                  <a:pt x="512" y="1237"/>
                </a:cubicBezTo>
                <a:cubicBezTo>
                  <a:pt x="485" y="1278"/>
                  <a:pt x="456" y="1307"/>
                  <a:pt x="416" y="1333"/>
                </a:cubicBezTo>
                <a:cubicBezTo>
                  <a:pt x="387" y="1416"/>
                  <a:pt x="430" y="1314"/>
                  <a:pt x="373" y="1386"/>
                </a:cubicBezTo>
                <a:cubicBezTo>
                  <a:pt x="366" y="1395"/>
                  <a:pt x="369" y="1408"/>
                  <a:pt x="363" y="1418"/>
                </a:cubicBezTo>
                <a:cubicBezTo>
                  <a:pt x="297" y="1530"/>
                  <a:pt x="390" y="1332"/>
                  <a:pt x="320" y="1472"/>
                </a:cubicBezTo>
                <a:cubicBezTo>
                  <a:pt x="302" y="1508"/>
                  <a:pt x="294" y="1547"/>
                  <a:pt x="267" y="1578"/>
                </a:cubicBezTo>
                <a:cubicBezTo>
                  <a:pt x="232" y="1618"/>
                  <a:pt x="181" y="1644"/>
                  <a:pt x="149" y="1685"/>
                </a:cubicBezTo>
                <a:cubicBezTo>
                  <a:pt x="118" y="1725"/>
                  <a:pt x="87" y="1779"/>
                  <a:pt x="64" y="1824"/>
                </a:cubicBezTo>
                <a:cubicBezTo>
                  <a:pt x="2" y="1948"/>
                  <a:pt x="43" y="2103"/>
                  <a:pt x="0" y="2229"/>
                </a:cubicBezTo>
                <a:cubicBezTo>
                  <a:pt x="1" y="2245"/>
                  <a:pt x="2" y="2341"/>
                  <a:pt x="21" y="2378"/>
                </a:cubicBezTo>
                <a:cubicBezTo>
                  <a:pt x="38" y="2412"/>
                  <a:pt x="96" y="2464"/>
                  <a:pt x="96" y="2464"/>
                </a:cubicBezTo>
                <a:cubicBezTo>
                  <a:pt x="117" y="2460"/>
                  <a:pt x="142" y="2465"/>
                  <a:pt x="160" y="2453"/>
                </a:cubicBezTo>
                <a:cubicBezTo>
                  <a:pt x="181" y="2438"/>
                  <a:pt x="203" y="2389"/>
                  <a:pt x="203" y="2389"/>
                </a:cubicBezTo>
                <a:cubicBezTo>
                  <a:pt x="231" y="2299"/>
                  <a:pt x="191" y="2408"/>
                  <a:pt x="235" y="2336"/>
                </a:cubicBezTo>
                <a:cubicBezTo>
                  <a:pt x="241" y="2326"/>
                  <a:pt x="239" y="2314"/>
                  <a:pt x="245" y="2304"/>
                </a:cubicBezTo>
                <a:cubicBezTo>
                  <a:pt x="250" y="2295"/>
                  <a:pt x="261" y="2290"/>
                  <a:pt x="267" y="2282"/>
                </a:cubicBezTo>
                <a:cubicBezTo>
                  <a:pt x="282" y="2262"/>
                  <a:pt x="295" y="2239"/>
                  <a:pt x="309" y="2218"/>
                </a:cubicBezTo>
                <a:cubicBezTo>
                  <a:pt x="328" y="2189"/>
                  <a:pt x="333" y="2151"/>
                  <a:pt x="352" y="2122"/>
                </a:cubicBezTo>
                <a:cubicBezTo>
                  <a:pt x="360" y="2066"/>
                  <a:pt x="364" y="2008"/>
                  <a:pt x="373" y="1952"/>
                </a:cubicBezTo>
                <a:cubicBezTo>
                  <a:pt x="378" y="1922"/>
                  <a:pt x="427" y="1877"/>
                  <a:pt x="427" y="1877"/>
                </a:cubicBezTo>
                <a:cubicBezTo>
                  <a:pt x="480" y="1881"/>
                  <a:pt x="534" y="1882"/>
                  <a:pt x="587" y="1888"/>
                </a:cubicBezTo>
                <a:cubicBezTo>
                  <a:pt x="598" y="1889"/>
                  <a:pt x="618" y="1887"/>
                  <a:pt x="619" y="1898"/>
                </a:cubicBezTo>
                <a:cubicBezTo>
                  <a:pt x="632" y="2011"/>
                  <a:pt x="631" y="2059"/>
                  <a:pt x="565" y="2122"/>
                </a:cubicBezTo>
                <a:cubicBezTo>
                  <a:pt x="554" y="2158"/>
                  <a:pt x="534" y="2172"/>
                  <a:pt x="523" y="2208"/>
                </a:cubicBezTo>
                <a:cubicBezTo>
                  <a:pt x="536" y="2250"/>
                  <a:pt x="551" y="2258"/>
                  <a:pt x="587" y="2282"/>
                </a:cubicBezTo>
                <a:cubicBezTo>
                  <a:pt x="603" y="2334"/>
                  <a:pt x="597" y="2339"/>
                  <a:pt x="565" y="2378"/>
                </a:cubicBezTo>
                <a:cubicBezTo>
                  <a:pt x="537" y="2413"/>
                  <a:pt x="536" y="2428"/>
                  <a:pt x="491" y="2442"/>
                </a:cubicBezTo>
                <a:cubicBezTo>
                  <a:pt x="445" y="2488"/>
                  <a:pt x="455" y="2523"/>
                  <a:pt x="469" y="2592"/>
                </a:cubicBezTo>
                <a:cubicBezTo>
                  <a:pt x="473" y="2614"/>
                  <a:pt x="491" y="2656"/>
                  <a:pt x="491" y="2656"/>
                </a:cubicBezTo>
                <a:cubicBezTo>
                  <a:pt x="487" y="2709"/>
                  <a:pt x="489" y="2763"/>
                  <a:pt x="480" y="2816"/>
                </a:cubicBezTo>
                <a:cubicBezTo>
                  <a:pt x="473" y="2860"/>
                  <a:pt x="386" y="2911"/>
                  <a:pt x="352" y="2933"/>
                </a:cubicBezTo>
                <a:cubicBezTo>
                  <a:pt x="323" y="3018"/>
                  <a:pt x="353" y="3121"/>
                  <a:pt x="363" y="3210"/>
                </a:cubicBezTo>
                <a:cubicBezTo>
                  <a:pt x="356" y="3217"/>
                  <a:pt x="341" y="3232"/>
                  <a:pt x="341" y="3232"/>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2" name="Freeform 28"/>
          <p:cNvSpPr>
            <a:spLocks/>
          </p:cNvSpPr>
          <p:nvPr/>
        </p:nvSpPr>
        <p:spPr bwMode="auto">
          <a:xfrm>
            <a:off x="441325" y="893763"/>
            <a:ext cx="8396288" cy="1982787"/>
          </a:xfrm>
          <a:custGeom>
            <a:avLst/>
            <a:gdLst>
              <a:gd name="T0" fmla="*/ 2147483647 w 5289"/>
              <a:gd name="T1" fmla="*/ 2147483647 h 1249"/>
              <a:gd name="T2" fmla="*/ 2147483647 w 5289"/>
              <a:gd name="T3" fmla="*/ 2147483647 h 1249"/>
              <a:gd name="T4" fmla="*/ 2147483647 w 5289"/>
              <a:gd name="T5" fmla="*/ 2147483647 h 1249"/>
              <a:gd name="T6" fmla="*/ 2147483647 w 5289"/>
              <a:gd name="T7" fmla="*/ 2147483647 h 1249"/>
              <a:gd name="T8" fmla="*/ 2147483647 w 5289"/>
              <a:gd name="T9" fmla="*/ 2147483647 h 1249"/>
              <a:gd name="T10" fmla="*/ 2147483647 w 5289"/>
              <a:gd name="T11" fmla="*/ 2147483647 h 1249"/>
              <a:gd name="T12" fmla="*/ 2147483647 w 5289"/>
              <a:gd name="T13" fmla="*/ 2147483647 h 1249"/>
              <a:gd name="T14" fmla="*/ 2147483647 w 5289"/>
              <a:gd name="T15" fmla="*/ 2147483647 h 1249"/>
              <a:gd name="T16" fmla="*/ 2147483647 w 5289"/>
              <a:gd name="T17" fmla="*/ 2147483647 h 1249"/>
              <a:gd name="T18" fmla="*/ 2147483647 w 5289"/>
              <a:gd name="T19" fmla="*/ 2147483647 h 1249"/>
              <a:gd name="T20" fmla="*/ 2147483647 w 5289"/>
              <a:gd name="T21" fmla="*/ 2147483647 h 1249"/>
              <a:gd name="T22" fmla="*/ 2147483647 w 5289"/>
              <a:gd name="T23" fmla="*/ 2147483647 h 1249"/>
              <a:gd name="T24" fmla="*/ 2147483647 w 5289"/>
              <a:gd name="T25" fmla="*/ 2147483647 h 1249"/>
              <a:gd name="T26" fmla="*/ 2147483647 w 5289"/>
              <a:gd name="T27" fmla="*/ 2147483647 h 1249"/>
              <a:gd name="T28" fmla="*/ 2147483647 w 5289"/>
              <a:gd name="T29" fmla="*/ 2147483647 h 1249"/>
              <a:gd name="T30" fmla="*/ 2147483647 w 5289"/>
              <a:gd name="T31" fmla="*/ 2147483647 h 1249"/>
              <a:gd name="T32" fmla="*/ 2147483647 w 5289"/>
              <a:gd name="T33" fmla="*/ 2147483647 h 1249"/>
              <a:gd name="T34" fmla="*/ 2147483647 w 5289"/>
              <a:gd name="T35" fmla="*/ 2147483647 h 1249"/>
              <a:gd name="T36" fmla="*/ 2147483647 w 5289"/>
              <a:gd name="T37" fmla="*/ 2147483647 h 1249"/>
              <a:gd name="T38" fmla="*/ 2147483647 w 5289"/>
              <a:gd name="T39" fmla="*/ 2147483647 h 1249"/>
              <a:gd name="T40" fmla="*/ 2147483647 w 5289"/>
              <a:gd name="T41" fmla="*/ 2147483647 h 1249"/>
              <a:gd name="T42" fmla="*/ 2147483647 w 5289"/>
              <a:gd name="T43" fmla="*/ 2147483647 h 1249"/>
              <a:gd name="T44" fmla="*/ 2147483647 w 5289"/>
              <a:gd name="T45" fmla="*/ 2147483647 h 1249"/>
              <a:gd name="T46" fmla="*/ 2147483647 w 5289"/>
              <a:gd name="T47" fmla="*/ 2147483647 h 1249"/>
              <a:gd name="T48" fmla="*/ 2147483647 w 5289"/>
              <a:gd name="T49" fmla="*/ 2147483647 h 1249"/>
              <a:gd name="T50" fmla="*/ 2147483647 w 5289"/>
              <a:gd name="T51" fmla="*/ 2147483647 h 1249"/>
              <a:gd name="T52" fmla="*/ 2147483647 w 5289"/>
              <a:gd name="T53" fmla="*/ 2147483647 h 1249"/>
              <a:gd name="T54" fmla="*/ 2147483647 w 5289"/>
              <a:gd name="T55" fmla="*/ 2147483647 h 1249"/>
              <a:gd name="T56" fmla="*/ 2147483647 w 5289"/>
              <a:gd name="T57" fmla="*/ 2147483647 h 1249"/>
              <a:gd name="T58" fmla="*/ 2147483647 w 5289"/>
              <a:gd name="T59" fmla="*/ 2147483647 h 1249"/>
              <a:gd name="T60" fmla="*/ 2147483647 w 5289"/>
              <a:gd name="T61" fmla="*/ 2147483647 h 1249"/>
              <a:gd name="T62" fmla="*/ 2147483647 w 5289"/>
              <a:gd name="T63" fmla="*/ 2147483647 h 1249"/>
              <a:gd name="T64" fmla="*/ 2147483647 w 5289"/>
              <a:gd name="T65" fmla="*/ 2147483647 h 1249"/>
              <a:gd name="T66" fmla="*/ 2147483647 w 5289"/>
              <a:gd name="T67" fmla="*/ 2147483647 h 1249"/>
              <a:gd name="T68" fmla="*/ 2147483647 w 5289"/>
              <a:gd name="T69" fmla="*/ 2147483647 h 1249"/>
              <a:gd name="T70" fmla="*/ 2147483647 w 5289"/>
              <a:gd name="T71" fmla="*/ 2147483647 h 1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9"/>
              <a:gd name="T109" fmla="*/ 0 h 1249"/>
              <a:gd name="T110" fmla="*/ 5289 w 5289"/>
              <a:gd name="T111" fmla="*/ 1249 h 12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9" h="1249">
                <a:moveTo>
                  <a:pt x="863" y="1229"/>
                </a:moveTo>
                <a:cubicBezTo>
                  <a:pt x="765" y="1197"/>
                  <a:pt x="821" y="1206"/>
                  <a:pt x="693" y="1218"/>
                </a:cubicBezTo>
                <a:cubicBezTo>
                  <a:pt x="549" y="1171"/>
                  <a:pt x="577" y="1185"/>
                  <a:pt x="362" y="1176"/>
                </a:cubicBezTo>
                <a:cubicBezTo>
                  <a:pt x="326" y="1138"/>
                  <a:pt x="343" y="1162"/>
                  <a:pt x="319" y="1090"/>
                </a:cubicBezTo>
                <a:cubicBezTo>
                  <a:pt x="315" y="1079"/>
                  <a:pt x="317" y="1066"/>
                  <a:pt x="309" y="1058"/>
                </a:cubicBezTo>
                <a:cubicBezTo>
                  <a:pt x="246" y="996"/>
                  <a:pt x="276" y="1019"/>
                  <a:pt x="223" y="984"/>
                </a:cubicBezTo>
                <a:cubicBezTo>
                  <a:pt x="189" y="933"/>
                  <a:pt x="146" y="908"/>
                  <a:pt x="106" y="866"/>
                </a:cubicBezTo>
                <a:cubicBezTo>
                  <a:pt x="88" y="813"/>
                  <a:pt x="71" y="759"/>
                  <a:pt x="53" y="706"/>
                </a:cubicBezTo>
                <a:cubicBezTo>
                  <a:pt x="46" y="685"/>
                  <a:pt x="38" y="663"/>
                  <a:pt x="31" y="642"/>
                </a:cubicBezTo>
                <a:cubicBezTo>
                  <a:pt x="28" y="631"/>
                  <a:pt x="21" y="610"/>
                  <a:pt x="21" y="610"/>
                </a:cubicBezTo>
                <a:cubicBezTo>
                  <a:pt x="27" y="514"/>
                  <a:pt x="0" y="446"/>
                  <a:pt x="74" y="397"/>
                </a:cubicBezTo>
                <a:cubicBezTo>
                  <a:pt x="106" y="348"/>
                  <a:pt x="86" y="374"/>
                  <a:pt x="138" y="322"/>
                </a:cubicBezTo>
                <a:cubicBezTo>
                  <a:pt x="149" y="311"/>
                  <a:pt x="150" y="293"/>
                  <a:pt x="159" y="280"/>
                </a:cubicBezTo>
                <a:cubicBezTo>
                  <a:pt x="184" y="243"/>
                  <a:pt x="216" y="208"/>
                  <a:pt x="245" y="173"/>
                </a:cubicBezTo>
                <a:cubicBezTo>
                  <a:pt x="275" y="136"/>
                  <a:pt x="287" y="119"/>
                  <a:pt x="330" y="98"/>
                </a:cubicBezTo>
                <a:cubicBezTo>
                  <a:pt x="341" y="92"/>
                  <a:pt x="349" y="78"/>
                  <a:pt x="362" y="77"/>
                </a:cubicBezTo>
                <a:cubicBezTo>
                  <a:pt x="461" y="67"/>
                  <a:pt x="561" y="70"/>
                  <a:pt x="661" y="66"/>
                </a:cubicBezTo>
                <a:cubicBezTo>
                  <a:pt x="1151" y="0"/>
                  <a:pt x="1651" y="31"/>
                  <a:pt x="2143" y="77"/>
                </a:cubicBezTo>
                <a:cubicBezTo>
                  <a:pt x="2146" y="78"/>
                  <a:pt x="2210" y="93"/>
                  <a:pt x="2218" y="98"/>
                </a:cubicBezTo>
                <a:cubicBezTo>
                  <a:pt x="2227" y="103"/>
                  <a:pt x="2230" y="115"/>
                  <a:pt x="2239" y="120"/>
                </a:cubicBezTo>
                <a:cubicBezTo>
                  <a:pt x="2289" y="145"/>
                  <a:pt x="2355" y="159"/>
                  <a:pt x="2410" y="173"/>
                </a:cubicBezTo>
                <a:cubicBezTo>
                  <a:pt x="2420" y="173"/>
                  <a:pt x="3157" y="165"/>
                  <a:pt x="3349" y="152"/>
                </a:cubicBezTo>
                <a:cubicBezTo>
                  <a:pt x="3410" y="148"/>
                  <a:pt x="3469" y="109"/>
                  <a:pt x="3530" y="98"/>
                </a:cubicBezTo>
                <a:cubicBezTo>
                  <a:pt x="3669" y="73"/>
                  <a:pt x="3874" y="80"/>
                  <a:pt x="3978" y="77"/>
                </a:cubicBezTo>
                <a:cubicBezTo>
                  <a:pt x="4264" y="44"/>
                  <a:pt x="4139" y="57"/>
                  <a:pt x="4661" y="66"/>
                </a:cubicBezTo>
                <a:cubicBezTo>
                  <a:pt x="4775" y="57"/>
                  <a:pt x="4840" y="46"/>
                  <a:pt x="4959" y="66"/>
                </a:cubicBezTo>
                <a:cubicBezTo>
                  <a:pt x="4969" y="68"/>
                  <a:pt x="4972" y="82"/>
                  <a:pt x="4981" y="88"/>
                </a:cubicBezTo>
                <a:cubicBezTo>
                  <a:pt x="5014" y="110"/>
                  <a:pt x="5044" y="130"/>
                  <a:pt x="5077" y="152"/>
                </a:cubicBezTo>
                <a:cubicBezTo>
                  <a:pt x="5116" y="211"/>
                  <a:pt x="5183" y="248"/>
                  <a:pt x="5215" y="312"/>
                </a:cubicBezTo>
                <a:cubicBezTo>
                  <a:pt x="5235" y="351"/>
                  <a:pt x="5234" y="398"/>
                  <a:pt x="5247" y="440"/>
                </a:cubicBezTo>
                <a:cubicBezTo>
                  <a:pt x="5246" y="468"/>
                  <a:pt x="5289" y="820"/>
                  <a:pt x="5194" y="920"/>
                </a:cubicBezTo>
                <a:cubicBezTo>
                  <a:pt x="5176" y="973"/>
                  <a:pt x="5144" y="1007"/>
                  <a:pt x="5098" y="1037"/>
                </a:cubicBezTo>
                <a:cubicBezTo>
                  <a:pt x="5080" y="1064"/>
                  <a:pt x="5051" y="1084"/>
                  <a:pt x="5034" y="1112"/>
                </a:cubicBezTo>
                <a:cubicBezTo>
                  <a:pt x="4948" y="1249"/>
                  <a:pt x="5022" y="1172"/>
                  <a:pt x="4949" y="1208"/>
                </a:cubicBezTo>
                <a:cubicBezTo>
                  <a:pt x="4877" y="1244"/>
                  <a:pt x="4965" y="1219"/>
                  <a:pt x="4863" y="1240"/>
                </a:cubicBezTo>
                <a:cubicBezTo>
                  <a:pt x="4401" y="1228"/>
                  <a:pt x="4572" y="1229"/>
                  <a:pt x="4351" y="1229"/>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3" name="Freeform 29"/>
          <p:cNvSpPr>
            <a:spLocks/>
          </p:cNvSpPr>
          <p:nvPr/>
        </p:nvSpPr>
        <p:spPr bwMode="auto">
          <a:xfrm>
            <a:off x="381000" y="762000"/>
            <a:ext cx="8751888" cy="2265363"/>
          </a:xfrm>
          <a:custGeom>
            <a:avLst/>
            <a:gdLst>
              <a:gd name="T0" fmla="*/ 2147483647 w 5513"/>
              <a:gd name="T1" fmla="*/ 2147483647 h 1427"/>
              <a:gd name="T2" fmla="*/ 2147483647 w 5513"/>
              <a:gd name="T3" fmla="*/ 2147483647 h 1427"/>
              <a:gd name="T4" fmla="*/ 2147483647 w 5513"/>
              <a:gd name="T5" fmla="*/ 2147483647 h 1427"/>
              <a:gd name="T6" fmla="*/ 2147483647 w 5513"/>
              <a:gd name="T7" fmla="*/ 2147483647 h 1427"/>
              <a:gd name="T8" fmla="*/ 2147483647 w 5513"/>
              <a:gd name="T9" fmla="*/ 2147483647 h 1427"/>
              <a:gd name="T10" fmla="*/ 2147483647 w 5513"/>
              <a:gd name="T11" fmla="*/ 2147483647 h 1427"/>
              <a:gd name="T12" fmla="*/ 2147483647 w 5513"/>
              <a:gd name="T13" fmla="*/ 2147483647 h 1427"/>
              <a:gd name="T14" fmla="*/ 2147483647 w 5513"/>
              <a:gd name="T15" fmla="*/ 2147483647 h 1427"/>
              <a:gd name="T16" fmla="*/ 2147483647 w 5513"/>
              <a:gd name="T17" fmla="*/ 2147483647 h 1427"/>
              <a:gd name="T18" fmla="*/ 2147483647 w 5513"/>
              <a:gd name="T19" fmla="*/ 2147483647 h 1427"/>
              <a:gd name="T20" fmla="*/ 2147483647 w 5513"/>
              <a:gd name="T21" fmla="*/ 2147483647 h 1427"/>
              <a:gd name="T22" fmla="*/ 2147483647 w 5513"/>
              <a:gd name="T23" fmla="*/ 2147483647 h 1427"/>
              <a:gd name="T24" fmla="*/ 2147483647 w 5513"/>
              <a:gd name="T25" fmla="*/ 2147483647 h 1427"/>
              <a:gd name="T26" fmla="*/ 2147483647 w 5513"/>
              <a:gd name="T27" fmla="*/ 2147483647 h 1427"/>
              <a:gd name="T28" fmla="*/ 2147483647 w 5513"/>
              <a:gd name="T29" fmla="*/ 2147483647 h 1427"/>
              <a:gd name="T30" fmla="*/ 2147483647 w 5513"/>
              <a:gd name="T31" fmla="*/ 2147483647 h 1427"/>
              <a:gd name="T32" fmla="*/ 2147483647 w 5513"/>
              <a:gd name="T33" fmla="*/ 2147483647 h 1427"/>
              <a:gd name="T34" fmla="*/ 2147483647 w 5513"/>
              <a:gd name="T35" fmla="*/ 2147483647 h 1427"/>
              <a:gd name="T36" fmla="*/ 2147483647 w 5513"/>
              <a:gd name="T37" fmla="*/ 2147483647 h 1427"/>
              <a:gd name="T38" fmla="*/ 2147483647 w 5513"/>
              <a:gd name="T39" fmla="*/ 2147483647 h 1427"/>
              <a:gd name="T40" fmla="*/ 2147483647 w 5513"/>
              <a:gd name="T41" fmla="*/ 2147483647 h 1427"/>
              <a:gd name="T42" fmla="*/ 2147483647 w 5513"/>
              <a:gd name="T43" fmla="*/ 2147483647 h 1427"/>
              <a:gd name="T44" fmla="*/ 2147483647 w 5513"/>
              <a:gd name="T45" fmla="*/ 2147483647 h 1427"/>
              <a:gd name="T46" fmla="*/ 2147483647 w 5513"/>
              <a:gd name="T47" fmla="*/ 2147483647 h 1427"/>
              <a:gd name="T48" fmla="*/ 2147483647 w 5513"/>
              <a:gd name="T49" fmla="*/ 2147483647 h 1427"/>
              <a:gd name="T50" fmla="*/ 2147483647 w 5513"/>
              <a:gd name="T51" fmla="*/ 2147483647 h 1427"/>
              <a:gd name="T52" fmla="*/ 2147483647 w 5513"/>
              <a:gd name="T53" fmla="*/ 2147483647 h 1427"/>
              <a:gd name="T54" fmla="*/ 2147483647 w 5513"/>
              <a:gd name="T55" fmla="*/ 2147483647 h 1427"/>
              <a:gd name="T56" fmla="*/ 2147483647 w 5513"/>
              <a:gd name="T57" fmla="*/ 2147483647 h 1427"/>
              <a:gd name="T58" fmla="*/ 2147483647 w 5513"/>
              <a:gd name="T59" fmla="*/ 2147483647 h 1427"/>
              <a:gd name="T60" fmla="*/ 2147483647 w 5513"/>
              <a:gd name="T61" fmla="*/ 2147483647 h 1427"/>
              <a:gd name="T62" fmla="*/ 2147483647 w 5513"/>
              <a:gd name="T63" fmla="*/ 2147483647 h 1427"/>
              <a:gd name="T64" fmla="*/ 2147483647 w 5513"/>
              <a:gd name="T65" fmla="*/ 2147483647 h 1427"/>
              <a:gd name="T66" fmla="*/ 2147483647 w 5513"/>
              <a:gd name="T67" fmla="*/ 2147483647 h 1427"/>
              <a:gd name="T68" fmla="*/ 2147483647 w 5513"/>
              <a:gd name="T69" fmla="*/ 2147483647 h 1427"/>
              <a:gd name="T70" fmla="*/ 2147483647 w 5513"/>
              <a:gd name="T71" fmla="*/ 2147483647 h 1427"/>
              <a:gd name="T72" fmla="*/ 2147483647 w 5513"/>
              <a:gd name="T73" fmla="*/ 2147483647 h 1427"/>
              <a:gd name="T74" fmla="*/ 2147483647 w 5513"/>
              <a:gd name="T75" fmla="*/ 2147483647 h 1427"/>
              <a:gd name="T76" fmla="*/ 2147483647 w 5513"/>
              <a:gd name="T77" fmla="*/ 2147483647 h 1427"/>
              <a:gd name="T78" fmla="*/ 2147483647 w 5513"/>
              <a:gd name="T79" fmla="*/ 2147483647 h 1427"/>
              <a:gd name="T80" fmla="*/ 2147483647 w 5513"/>
              <a:gd name="T81" fmla="*/ 2147483647 h 1427"/>
              <a:gd name="T82" fmla="*/ 2147483647 w 5513"/>
              <a:gd name="T83" fmla="*/ 2147483647 h 1427"/>
              <a:gd name="T84" fmla="*/ 2147483647 w 5513"/>
              <a:gd name="T85" fmla="*/ 2147483647 h 1427"/>
              <a:gd name="T86" fmla="*/ 2147483647 w 5513"/>
              <a:gd name="T87" fmla="*/ 2147483647 h 1427"/>
              <a:gd name="T88" fmla="*/ 2147483647 w 5513"/>
              <a:gd name="T89" fmla="*/ 2147483647 h 1427"/>
              <a:gd name="T90" fmla="*/ 2147483647 w 5513"/>
              <a:gd name="T91" fmla="*/ 2147483647 h 1427"/>
              <a:gd name="T92" fmla="*/ 2147483647 w 5513"/>
              <a:gd name="T93" fmla="*/ 2147483647 h 1427"/>
              <a:gd name="T94" fmla="*/ 2147483647 w 5513"/>
              <a:gd name="T95" fmla="*/ 2147483647 h 1427"/>
              <a:gd name="T96" fmla="*/ 2147483647 w 5513"/>
              <a:gd name="T97" fmla="*/ 2147483647 h 1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13"/>
              <a:gd name="T148" fmla="*/ 0 h 1427"/>
              <a:gd name="T149" fmla="*/ 5513 w 5513"/>
              <a:gd name="T150" fmla="*/ 1427 h 1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13" h="1427">
                <a:moveTo>
                  <a:pt x="911" y="1320"/>
                </a:moveTo>
                <a:cubicBezTo>
                  <a:pt x="875" y="1358"/>
                  <a:pt x="869" y="1336"/>
                  <a:pt x="837" y="1384"/>
                </a:cubicBezTo>
                <a:cubicBezTo>
                  <a:pt x="791" y="1381"/>
                  <a:pt x="744" y="1378"/>
                  <a:pt x="698" y="1374"/>
                </a:cubicBezTo>
                <a:cubicBezTo>
                  <a:pt x="634" y="1368"/>
                  <a:pt x="506" y="1352"/>
                  <a:pt x="506" y="1352"/>
                </a:cubicBezTo>
                <a:cubicBezTo>
                  <a:pt x="461" y="1338"/>
                  <a:pt x="439" y="1301"/>
                  <a:pt x="399" y="1278"/>
                </a:cubicBezTo>
                <a:cubicBezTo>
                  <a:pt x="371" y="1261"/>
                  <a:pt x="334" y="1246"/>
                  <a:pt x="303" y="1235"/>
                </a:cubicBezTo>
                <a:cubicBezTo>
                  <a:pt x="279" y="1198"/>
                  <a:pt x="255" y="1174"/>
                  <a:pt x="218" y="1150"/>
                </a:cubicBezTo>
                <a:cubicBezTo>
                  <a:pt x="195" y="1115"/>
                  <a:pt x="197" y="1124"/>
                  <a:pt x="186" y="1086"/>
                </a:cubicBezTo>
                <a:cubicBezTo>
                  <a:pt x="182" y="1072"/>
                  <a:pt x="183" y="1055"/>
                  <a:pt x="175" y="1043"/>
                </a:cubicBezTo>
                <a:cubicBezTo>
                  <a:pt x="162" y="1024"/>
                  <a:pt x="138" y="1016"/>
                  <a:pt x="122" y="1000"/>
                </a:cubicBezTo>
                <a:cubicBezTo>
                  <a:pt x="96" y="925"/>
                  <a:pt x="135" y="1013"/>
                  <a:pt x="69" y="947"/>
                </a:cubicBezTo>
                <a:cubicBezTo>
                  <a:pt x="51" y="929"/>
                  <a:pt x="26" y="883"/>
                  <a:pt x="26" y="883"/>
                </a:cubicBezTo>
                <a:cubicBezTo>
                  <a:pt x="6" y="803"/>
                  <a:pt x="0" y="744"/>
                  <a:pt x="15" y="659"/>
                </a:cubicBezTo>
                <a:cubicBezTo>
                  <a:pt x="21" y="626"/>
                  <a:pt x="36" y="595"/>
                  <a:pt x="47" y="563"/>
                </a:cubicBezTo>
                <a:cubicBezTo>
                  <a:pt x="51" y="552"/>
                  <a:pt x="58" y="531"/>
                  <a:pt x="58" y="531"/>
                </a:cubicBezTo>
                <a:cubicBezTo>
                  <a:pt x="69" y="446"/>
                  <a:pt x="64" y="416"/>
                  <a:pt x="133" y="371"/>
                </a:cubicBezTo>
                <a:cubicBezTo>
                  <a:pt x="147" y="350"/>
                  <a:pt x="161" y="328"/>
                  <a:pt x="175" y="307"/>
                </a:cubicBezTo>
                <a:cubicBezTo>
                  <a:pt x="182" y="296"/>
                  <a:pt x="190" y="286"/>
                  <a:pt x="197" y="275"/>
                </a:cubicBezTo>
                <a:cubicBezTo>
                  <a:pt x="204" y="264"/>
                  <a:pt x="206" y="246"/>
                  <a:pt x="218" y="243"/>
                </a:cubicBezTo>
                <a:cubicBezTo>
                  <a:pt x="232" y="239"/>
                  <a:pt x="247" y="236"/>
                  <a:pt x="261" y="232"/>
                </a:cubicBezTo>
                <a:cubicBezTo>
                  <a:pt x="276" y="210"/>
                  <a:pt x="291" y="150"/>
                  <a:pt x="314" y="136"/>
                </a:cubicBezTo>
                <a:cubicBezTo>
                  <a:pt x="363" y="105"/>
                  <a:pt x="477" y="107"/>
                  <a:pt x="517" y="104"/>
                </a:cubicBezTo>
                <a:cubicBezTo>
                  <a:pt x="632" y="66"/>
                  <a:pt x="673" y="60"/>
                  <a:pt x="805" y="51"/>
                </a:cubicBezTo>
                <a:cubicBezTo>
                  <a:pt x="1149" y="0"/>
                  <a:pt x="1550" y="34"/>
                  <a:pt x="1893" y="40"/>
                </a:cubicBezTo>
                <a:cubicBezTo>
                  <a:pt x="1961" y="63"/>
                  <a:pt x="2022" y="66"/>
                  <a:pt x="2095" y="72"/>
                </a:cubicBezTo>
                <a:cubicBezTo>
                  <a:pt x="2169" y="87"/>
                  <a:pt x="2245" y="86"/>
                  <a:pt x="2319" y="104"/>
                </a:cubicBezTo>
                <a:cubicBezTo>
                  <a:pt x="2364" y="149"/>
                  <a:pt x="2431" y="150"/>
                  <a:pt x="2490" y="168"/>
                </a:cubicBezTo>
                <a:cubicBezTo>
                  <a:pt x="2513" y="192"/>
                  <a:pt x="2513" y="200"/>
                  <a:pt x="2554" y="200"/>
                </a:cubicBezTo>
                <a:cubicBezTo>
                  <a:pt x="2799" y="200"/>
                  <a:pt x="3045" y="193"/>
                  <a:pt x="3290" y="190"/>
                </a:cubicBezTo>
                <a:cubicBezTo>
                  <a:pt x="3522" y="177"/>
                  <a:pt x="3750" y="148"/>
                  <a:pt x="3983" y="136"/>
                </a:cubicBezTo>
                <a:cubicBezTo>
                  <a:pt x="4153" y="83"/>
                  <a:pt x="4330" y="69"/>
                  <a:pt x="4506" y="51"/>
                </a:cubicBezTo>
                <a:cubicBezTo>
                  <a:pt x="4739" y="58"/>
                  <a:pt x="4823" y="54"/>
                  <a:pt x="5007" y="94"/>
                </a:cubicBezTo>
                <a:cubicBezTo>
                  <a:pt x="5047" y="103"/>
                  <a:pt x="5085" y="116"/>
                  <a:pt x="5125" y="126"/>
                </a:cubicBezTo>
                <a:cubicBezTo>
                  <a:pt x="5153" y="133"/>
                  <a:pt x="5210" y="147"/>
                  <a:pt x="5210" y="147"/>
                </a:cubicBezTo>
                <a:cubicBezTo>
                  <a:pt x="5241" y="167"/>
                  <a:pt x="5264" y="191"/>
                  <a:pt x="5295" y="211"/>
                </a:cubicBezTo>
                <a:cubicBezTo>
                  <a:pt x="5336" y="271"/>
                  <a:pt x="5320" y="290"/>
                  <a:pt x="5402" y="318"/>
                </a:cubicBezTo>
                <a:cubicBezTo>
                  <a:pt x="5406" y="350"/>
                  <a:pt x="5403" y="383"/>
                  <a:pt x="5413" y="414"/>
                </a:cubicBezTo>
                <a:cubicBezTo>
                  <a:pt x="5418" y="428"/>
                  <a:pt x="5438" y="433"/>
                  <a:pt x="5445" y="446"/>
                </a:cubicBezTo>
                <a:cubicBezTo>
                  <a:pt x="5456" y="466"/>
                  <a:pt x="5466" y="510"/>
                  <a:pt x="5466" y="510"/>
                </a:cubicBezTo>
                <a:cubicBezTo>
                  <a:pt x="5472" y="593"/>
                  <a:pt x="5470" y="686"/>
                  <a:pt x="5498" y="766"/>
                </a:cubicBezTo>
                <a:cubicBezTo>
                  <a:pt x="5494" y="857"/>
                  <a:pt x="5513" y="990"/>
                  <a:pt x="5455" y="1075"/>
                </a:cubicBezTo>
                <a:cubicBezTo>
                  <a:pt x="5452" y="1086"/>
                  <a:pt x="5451" y="1097"/>
                  <a:pt x="5445" y="1107"/>
                </a:cubicBezTo>
                <a:cubicBezTo>
                  <a:pt x="5440" y="1116"/>
                  <a:pt x="5428" y="1119"/>
                  <a:pt x="5423" y="1128"/>
                </a:cubicBezTo>
                <a:cubicBezTo>
                  <a:pt x="5413" y="1148"/>
                  <a:pt x="5418" y="1176"/>
                  <a:pt x="5402" y="1192"/>
                </a:cubicBezTo>
                <a:cubicBezTo>
                  <a:pt x="5367" y="1227"/>
                  <a:pt x="5337" y="1262"/>
                  <a:pt x="5306" y="1299"/>
                </a:cubicBezTo>
                <a:cubicBezTo>
                  <a:pt x="5298" y="1309"/>
                  <a:pt x="5295" y="1323"/>
                  <a:pt x="5285" y="1331"/>
                </a:cubicBezTo>
                <a:cubicBezTo>
                  <a:pt x="5276" y="1338"/>
                  <a:pt x="5264" y="1338"/>
                  <a:pt x="5253" y="1342"/>
                </a:cubicBezTo>
                <a:cubicBezTo>
                  <a:pt x="5237" y="1358"/>
                  <a:pt x="5228" y="1381"/>
                  <a:pt x="5210" y="1395"/>
                </a:cubicBezTo>
                <a:cubicBezTo>
                  <a:pt x="5201" y="1402"/>
                  <a:pt x="5188" y="1401"/>
                  <a:pt x="5178" y="1406"/>
                </a:cubicBezTo>
                <a:cubicBezTo>
                  <a:pt x="5167" y="1412"/>
                  <a:pt x="5157" y="1420"/>
                  <a:pt x="5146" y="1427"/>
                </a:cubicBezTo>
                <a:cubicBezTo>
                  <a:pt x="5043" y="1423"/>
                  <a:pt x="4940" y="1422"/>
                  <a:pt x="4837" y="1416"/>
                </a:cubicBezTo>
                <a:cubicBezTo>
                  <a:pt x="4761" y="1411"/>
                  <a:pt x="4676" y="1365"/>
                  <a:pt x="4602" y="1342"/>
                </a:cubicBezTo>
                <a:cubicBezTo>
                  <a:pt x="4544" y="1324"/>
                  <a:pt x="4481" y="1335"/>
                  <a:pt x="4421" y="1331"/>
                </a:cubicBezTo>
                <a:cubicBezTo>
                  <a:pt x="4543" y="1291"/>
                  <a:pt x="4671" y="1287"/>
                  <a:pt x="4794" y="1246"/>
                </a:cubicBezTo>
                <a:cubicBezTo>
                  <a:pt x="4896" y="1212"/>
                  <a:pt x="4731" y="1265"/>
                  <a:pt x="4879" y="1224"/>
                </a:cubicBezTo>
                <a:cubicBezTo>
                  <a:pt x="4901" y="1218"/>
                  <a:pt x="4943" y="1203"/>
                  <a:pt x="4943" y="1203"/>
                </a:cubicBezTo>
                <a:cubicBezTo>
                  <a:pt x="4957" y="1189"/>
                  <a:pt x="4972" y="1174"/>
                  <a:pt x="4986" y="1160"/>
                </a:cubicBezTo>
                <a:cubicBezTo>
                  <a:pt x="4997" y="1149"/>
                  <a:pt x="5018" y="1128"/>
                  <a:pt x="5018" y="1128"/>
                </a:cubicBezTo>
                <a:cubicBezTo>
                  <a:pt x="5022" y="1117"/>
                  <a:pt x="5024" y="1106"/>
                  <a:pt x="5029" y="1096"/>
                </a:cubicBezTo>
                <a:cubicBezTo>
                  <a:pt x="5035" y="1085"/>
                  <a:pt x="5045" y="1076"/>
                  <a:pt x="5050" y="1064"/>
                </a:cubicBezTo>
                <a:cubicBezTo>
                  <a:pt x="5085" y="985"/>
                  <a:pt x="5053" y="1005"/>
                  <a:pt x="5125" y="958"/>
                </a:cubicBezTo>
                <a:cubicBezTo>
                  <a:pt x="5128" y="947"/>
                  <a:pt x="5129" y="936"/>
                  <a:pt x="5135" y="926"/>
                </a:cubicBezTo>
                <a:cubicBezTo>
                  <a:pt x="5140" y="917"/>
                  <a:pt x="5152" y="913"/>
                  <a:pt x="5157" y="904"/>
                </a:cubicBezTo>
                <a:cubicBezTo>
                  <a:pt x="5167" y="884"/>
                  <a:pt x="5171" y="861"/>
                  <a:pt x="5178" y="840"/>
                </a:cubicBezTo>
                <a:cubicBezTo>
                  <a:pt x="5182" y="829"/>
                  <a:pt x="5185" y="819"/>
                  <a:pt x="5189" y="808"/>
                </a:cubicBezTo>
                <a:cubicBezTo>
                  <a:pt x="5192" y="797"/>
                  <a:pt x="5199" y="776"/>
                  <a:pt x="5199" y="776"/>
                </a:cubicBezTo>
                <a:cubicBezTo>
                  <a:pt x="5196" y="723"/>
                  <a:pt x="5198" y="669"/>
                  <a:pt x="5189" y="616"/>
                </a:cubicBezTo>
                <a:cubicBezTo>
                  <a:pt x="5187" y="606"/>
                  <a:pt x="5173" y="603"/>
                  <a:pt x="5167" y="595"/>
                </a:cubicBezTo>
                <a:cubicBezTo>
                  <a:pt x="5095" y="499"/>
                  <a:pt x="5153" y="558"/>
                  <a:pt x="5103" y="510"/>
                </a:cubicBezTo>
                <a:cubicBezTo>
                  <a:pt x="5086" y="456"/>
                  <a:pt x="5042" y="414"/>
                  <a:pt x="5007" y="371"/>
                </a:cubicBezTo>
                <a:cubicBezTo>
                  <a:pt x="4980" y="338"/>
                  <a:pt x="4996" y="337"/>
                  <a:pt x="4954" y="318"/>
                </a:cubicBezTo>
                <a:cubicBezTo>
                  <a:pt x="4933" y="309"/>
                  <a:pt x="4911" y="303"/>
                  <a:pt x="4890" y="296"/>
                </a:cubicBezTo>
                <a:cubicBezTo>
                  <a:pt x="4879" y="292"/>
                  <a:pt x="4858" y="286"/>
                  <a:pt x="4858" y="286"/>
                </a:cubicBezTo>
                <a:cubicBezTo>
                  <a:pt x="4543" y="292"/>
                  <a:pt x="4212" y="269"/>
                  <a:pt x="3898" y="296"/>
                </a:cubicBezTo>
                <a:cubicBezTo>
                  <a:pt x="3803" y="316"/>
                  <a:pt x="3706" y="313"/>
                  <a:pt x="3610" y="328"/>
                </a:cubicBezTo>
                <a:cubicBezTo>
                  <a:pt x="3512" y="362"/>
                  <a:pt x="3414" y="370"/>
                  <a:pt x="3311" y="382"/>
                </a:cubicBezTo>
                <a:cubicBezTo>
                  <a:pt x="3226" y="410"/>
                  <a:pt x="3269" y="399"/>
                  <a:pt x="3183" y="414"/>
                </a:cubicBezTo>
                <a:cubicBezTo>
                  <a:pt x="2742" y="402"/>
                  <a:pt x="2302" y="397"/>
                  <a:pt x="1861" y="382"/>
                </a:cubicBezTo>
                <a:cubicBezTo>
                  <a:pt x="1795" y="374"/>
                  <a:pt x="1734" y="360"/>
                  <a:pt x="1669" y="350"/>
                </a:cubicBezTo>
                <a:cubicBezTo>
                  <a:pt x="1537" y="305"/>
                  <a:pt x="1462" y="304"/>
                  <a:pt x="1306" y="296"/>
                </a:cubicBezTo>
                <a:cubicBezTo>
                  <a:pt x="1153" y="271"/>
                  <a:pt x="1221" y="281"/>
                  <a:pt x="1103" y="264"/>
                </a:cubicBezTo>
                <a:cubicBezTo>
                  <a:pt x="877" y="194"/>
                  <a:pt x="1025" y="236"/>
                  <a:pt x="453" y="264"/>
                </a:cubicBezTo>
                <a:cubicBezTo>
                  <a:pt x="429" y="265"/>
                  <a:pt x="412" y="289"/>
                  <a:pt x="389" y="296"/>
                </a:cubicBezTo>
                <a:cubicBezTo>
                  <a:pt x="371" y="314"/>
                  <a:pt x="356" y="336"/>
                  <a:pt x="335" y="350"/>
                </a:cubicBezTo>
                <a:cubicBezTo>
                  <a:pt x="314" y="364"/>
                  <a:pt x="271" y="392"/>
                  <a:pt x="271" y="392"/>
                </a:cubicBezTo>
                <a:cubicBezTo>
                  <a:pt x="247" y="428"/>
                  <a:pt x="239" y="443"/>
                  <a:pt x="197" y="456"/>
                </a:cubicBezTo>
                <a:cubicBezTo>
                  <a:pt x="147" y="490"/>
                  <a:pt x="154" y="474"/>
                  <a:pt x="154" y="563"/>
                </a:cubicBezTo>
                <a:cubicBezTo>
                  <a:pt x="154" y="616"/>
                  <a:pt x="160" y="670"/>
                  <a:pt x="165" y="723"/>
                </a:cubicBezTo>
                <a:cubicBezTo>
                  <a:pt x="167" y="741"/>
                  <a:pt x="166" y="760"/>
                  <a:pt x="175" y="776"/>
                </a:cubicBezTo>
                <a:cubicBezTo>
                  <a:pt x="187" y="797"/>
                  <a:pt x="242" y="825"/>
                  <a:pt x="261" y="840"/>
                </a:cubicBezTo>
                <a:cubicBezTo>
                  <a:pt x="287" y="861"/>
                  <a:pt x="301" y="892"/>
                  <a:pt x="325" y="915"/>
                </a:cubicBezTo>
                <a:cubicBezTo>
                  <a:pt x="343" y="972"/>
                  <a:pt x="323" y="926"/>
                  <a:pt x="357" y="968"/>
                </a:cubicBezTo>
                <a:cubicBezTo>
                  <a:pt x="365" y="978"/>
                  <a:pt x="372" y="989"/>
                  <a:pt x="378" y="1000"/>
                </a:cubicBezTo>
                <a:cubicBezTo>
                  <a:pt x="383" y="1010"/>
                  <a:pt x="382" y="1023"/>
                  <a:pt x="389" y="1032"/>
                </a:cubicBezTo>
                <a:cubicBezTo>
                  <a:pt x="416" y="1068"/>
                  <a:pt x="456" y="1103"/>
                  <a:pt x="485" y="1139"/>
                </a:cubicBezTo>
                <a:cubicBezTo>
                  <a:pt x="500" y="1158"/>
                  <a:pt x="502" y="1184"/>
                  <a:pt x="517" y="1203"/>
                </a:cubicBezTo>
                <a:cubicBezTo>
                  <a:pt x="542" y="1234"/>
                  <a:pt x="591" y="1230"/>
                  <a:pt x="623" y="1235"/>
                </a:cubicBezTo>
                <a:cubicBezTo>
                  <a:pt x="685" y="1295"/>
                  <a:pt x="811" y="1302"/>
                  <a:pt x="890" y="1310"/>
                </a:cubicBezTo>
                <a:cubicBezTo>
                  <a:pt x="904" y="1350"/>
                  <a:pt x="896" y="1352"/>
                  <a:pt x="911" y="1320"/>
                </a:cubicBezTo>
                <a:close/>
              </a:path>
            </a:pathLst>
          </a:custGeom>
          <a:solidFill>
            <a:srgbClr val="FF6699"/>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4" name="WordArt 30"/>
          <p:cNvSpPr>
            <a:spLocks noChangeArrowheads="1" noChangeShapeType="1" noTextEdit="1"/>
          </p:cNvSpPr>
          <p:nvPr/>
        </p:nvSpPr>
        <p:spPr bwMode="auto">
          <a:xfrm>
            <a:off x="7010400" y="5257800"/>
            <a:ext cx="1724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Vagina</a:t>
            </a:r>
          </a:p>
        </p:txBody>
      </p:sp>
      <p:sp>
        <p:nvSpPr>
          <p:cNvPr id="113695" name="AutoShape 31"/>
          <p:cNvSpPr>
            <a:spLocks noChangeArrowheads="1"/>
          </p:cNvSpPr>
          <p:nvPr/>
        </p:nvSpPr>
        <p:spPr bwMode="auto">
          <a:xfrm>
            <a:off x="4724400" y="5257800"/>
            <a:ext cx="2133600" cy="609600"/>
          </a:xfrm>
          <a:prstGeom prst="leftArrow">
            <a:avLst>
              <a:gd name="adj1" fmla="val 50000"/>
              <a:gd name="adj2" fmla="val 875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6" name="WordArt 32"/>
          <p:cNvSpPr>
            <a:spLocks noChangeArrowheads="1" noChangeShapeType="1" noTextEdit="1"/>
          </p:cNvSpPr>
          <p:nvPr/>
        </p:nvSpPr>
        <p:spPr bwMode="auto">
          <a:xfrm>
            <a:off x="457200" y="3810000"/>
            <a:ext cx="15906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Cervix</a:t>
            </a:r>
          </a:p>
        </p:txBody>
      </p:sp>
      <p:sp>
        <p:nvSpPr>
          <p:cNvPr id="113697" name="AutoShape 33"/>
          <p:cNvSpPr>
            <a:spLocks noChangeArrowheads="1"/>
          </p:cNvSpPr>
          <p:nvPr/>
        </p:nvSpPr>
        <p:spPr bwMode="auto">
          <a:xfrm flipH="1">
            <a:off x="2362200" y="4038600"/>
            <a:ext cx="1752600" cy="609600"/>
          </a:xfrm>
          <a:prstGeom prst="leftArrow">
            <a:avLst>
              <a:gd name="adj1" fmla="val 50000"/>
              <a:gd name="adj2" fmla="val 71875"/>
            </a:avLst>
          </a:prstGeom>
          <a:solidFill>
            <a:srgbClr val="0066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698" name="WordArt 34"/>
          <p:cNvSpPr>
            <a:spLocks noChangeArrowheads="1" noChangeShapeType="1" noTextEdit="1"/>
          </p:cNvSpPr>
          <p:nvPr/>
        </p:nvSpPr>
        <p:spPr bwMode="auto">
          <a:xfrm>
            <a:off x="5943600" y="3200400"/>
            <a:ext cx="29575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Endometrium</a:t>
            </a:r>
          </a:p>
        </p:txBody>
      </p:sp>
      <p:sp>
        <p:nvSpPr>
          <p:cNvPr id="113699" name="AutoShape 35"/>
          <p:cNvSpPr>
            <a:spLocks noChangeArrowheads="1"/>
          </p:cNvSpPr>
          <p:nvPr/>
        </p:nvSpPr>
        <p:spPr bwMode="auto">
          <a:xfrm>
            <a:off x="4876800" y="32766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0" name="WordArt 36"/>
          <p:cNvSpPr>
            <a:spLocks noChangeArrowheads="1" noChangeShapeType="1" noTextEdit="1"/>
          </p:cNvSpPr>
          <p:nvPr/>
        </p:nvSpPr>
        <p:spPr bwMode="auto">
          <a:xfrm>
            <a:off x="3810000" y="1981200"/>
            <a:ext cx="1357313"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Womb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Uterus</a:t>
            </a:r>
          </a:p>
        </p:txBody>
      </p:sp>
      <p:sp>
        <p:nvSpPr>
          <p:cNvPr id="113701" name="WordArt 37"/>
          <p:cNvSpPr>
            <a:spLocks noChangeArrowheads="1" noChangeShapeType="1" noTextEdit="1"/>
          </p:cNvSpPr>
          <p:nvPr/>
        </p:nvSpPr>
        <p:spPr bwMode="auto">
          <a:xfrm>
            <a:off x="2743200" y="228600"/>
            <a:ext cx="3962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Fallopian Tubes</a:t>
            </a:r>
          </a:p>
        </p:txBody>
      </p:sp>
      <p:sp>
        <p:nvSpPr>
          <p:cNvPr id="113702" name="AutoShape 38"/>
          <p:cNvSpPr>
            <a:spLocks noChangeArrowheads="1"/>
          </p:cNvSpPr>
          <p:nvPr/>
        </p:nvSpPr>
        <p:spPr bwMode="auto">
          <a:xfrm rot="-8180873">
            <a:off x="6781800" y="6858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3" name="AutoShape 39"/>
          <p:cNvSpPr>
            <a:spLocks noChangeArrowheads="1"/>
          </p:cNvSpPr>
          <p:nvPr/>
        </p:nvSpPr>
        <p:spPr bwMode="auto">
          <a:xfrm rot="-2870143">
            <a:off x="1790700" y="6477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4" name="WordArt 40"/>
          <p:cNvSpPr>
            <a:spLocks noChangeArrowheads="1" noChangeShapeType="1" noTextEdit="1"/>
          </p:cNvSpPr>
          <p:nvPr/>
        </p:nvSpPr>
        <p:spPr bwMode="auto">
          <a:xfrm>
            <a:off x="13716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3705" name="WordArt 41"/>
          <p:cNvSpPr>
            <a:spLocks noChangeArrowheads="1" noChangeShapeType="1" noTextEdit="1"/>
          </p:cNvSpPr>
          <p:nvPr/>
        </p:nvSpPr>
        <p:spPr bwMode="auto">
          <a:xfrm>
            <a:off x="69342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370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13707" name="Rectangle 43"/>
          <p:cNvSpPr>
            <a:spLocks noChangeArrowheads="1"/>
          </p:cNvSpPr>
          <p:nvPr/>
        </p:nvSpPr>
        <p:spPr bwMode="auto">
          <a:xfrm>
            <a:off x="1371600" y="2057400"/>
            <a:ext cx="1295400" cy="6096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8" name="Rectangle 44"/>
          <p:cNvSpPr>
            <a:spLocks noChangeArrowheads="1"/>
          </p:cNvSpPr>
          <p:nvPr/>
        </p:nvSpPr>
        <p:spPr bwMode="auto">
          <a:xfrm>
            <a:off x="6858000" y="2057400"/>
            <a:ext cx="1295400" cy="6096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09" name="Rectangle 45"/>
          <p:cNvSpPr>
            <a:spLocks noChangeArrowheads="1"/>
          </p:cNvSpPr>
          <p:nvPr/>
        </p:nvSpPr>
        <p:spPr bwMode="auto">
          <a:xfrm>
            <a:off x="2667000" y="228600"/>
            <a:ext cx="4038600" cy="6858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3710" name="WordArt 46"/>
          <p:cNvSpPr>
            <a:spLocks noChangeArrowheads="1" noChangeShapeType="1" noTextEdit="1"/>
          </p:cNvSpPr>
          <p:nvPr/>
        </p:nvSpPr>
        <p:spPr bwMode="auto">
          <a:xfrm>
            <a:off x="3048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113711" name="WordArt 47"/>
          <p:cNvSpPr>
            <a:spLocks noChangeArrowheads="1" noChangeShapeType="1" noTextEdit="1"/>
          </p:cNvSpPr>
          <p:nvPr/>
        </p:nvSpPr>
        <p:spPr bwMode="auto">
          <a:xfrm>
            <a:off x="2286000" y="38100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3712" name="WordArt 48"/>
          <p:cNvSpPr>
            <a:spLocks noChangeArrowheads="1" noChangeShapeType="1" noTextEdit="1"/>
          </p:cNvSpPr>
          <p:nvPr/>
        </p:nvSpPr>
        <p:spPr bwMode="auto">
          <a:xfrm>
            <a:off x="3429000" y="1676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3713" name="WordArt 49"/>
          <p:cNvSpPr>
            <a:spLocks noChangeArrowheads="1" noChangeShapeType="1" noTextEdit="1"/>
          </p:cNvSpPr>
          <p:nvPr/>
        </p:nvSpPr>
        <p:spPr bwMode="auto">
          <a:xfrm>
            <a:off x="25146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3714" name="WordArt 50"/>
          <p:cNvSpPr>
            <a:spLocks noChangeArrowheads="1" noChangeShapeType="1" noTextEdit="1"/>
          </p:cNvSpPr>
          <p:nvPr/>
        </p:nvSpPr>
        <p:spPr bwMode="auto">
          <a:xfrm>
            <a:off x="65532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3715" name="WordArt 51"/>
          <p:cNvSpPr>
            <a:spLocks noChangeArrowheads="1" noChangeShapeType="1" noTextEdit="1"/>
          </p:cNvSpPr>
          <p:nvPr/>
        </p:nvSpPr>
        <p:spPr bwMode="auto">
          <a:xfrm>
            <a:off x="2438400" y="228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3716" name="Rectangle 5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w="76200">
            <a:solidFill>
              <a:srgbClr val="5F5F5F"/>
            </a:solidFill>
            <a:miter lim="800000"/>
            <a:headEnd/>
            <a:tailEnd/>
          </a:ln>
        </p:spPr>
      </p:pic>
      <p:sp>
        <p:nvSpPr>
          <p:cNvPr id="114691" name="Oval 3"/>
          <p:cNvSpPr>
            <a:spLocks noChangeArrowheads="1"/>
          </p:cNvSpPr>
          <p:nvPr/>
        </p:nvSpPr>
        <p:spPr bwMode="auto">
          <a:xfrm>
            <a:off x="1219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2" name="Oval 4"/>
          <p:cNvSpPr>
            <a:spLocks noChangeArrowheads="1"/>
          </p:cNvSpPr>
          <p:nvPr/>
        </p:nvSpPr>
        <p:spPr bwMode="auto">
          <a:xfrm>
            <a:off x="6934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3" name="Freeform 5"/>
          <p:cNvSpPr>
            <a:spLocks/>
          </p:cNvSpPr>
          <p:nvPr/>
        </p:nvSpPr>
        <p:spPr bwMode="auto">
          <a:xfrm>
            <a:off x="4572000" y="1676400"/>
            <a:ext cx="1066800"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4" name="Freeform 6"/>
          <p:cNvSpPr>
            <a:spLocks/>
          </p:cNvSpPr>
          <p:nvPr/>
        </p:nvSpPr>
        <p:spPr bwMode="auto">
          <a:xfrm flipH="1">
            <a:off x="3429000" y="1676400"/>
            <a:ext cx="955675"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5" name="Freeform 7"/>
          <p:cNvSpPr>
            <a:spLocks/>
          </p:cNvSpPr>
          <p:nvPr/>
        </p:nvSpPr>
        <p:spPr bwMode="auto">
          <a:xfrm>
            <a:off x="4656138" y="1609725"/>
            <a:ext cx="1182687" cy="2860675"/>
          </a:xfrm>
          <a:custGeom>
            <a:avLst/>
            <a:gdLst>
              <a:gd name="T0" fmla="*/ 0 w 745"/>
              <a:gd name="T1" fmla="*/ 2147483647 h 1802"/>
              <a:gd name="T2" fmla="*/ 2147483647 w 745"/>
              <a:gd name="T3" fmla="*/ 2147483647 h 1802"/>
              <a:gd name="T4" fmla="*/ 2147483647 w 745"/>
              <a:gd name="T5" fmla="*/ 2147483647 h 1802"/>
              <a:gd name="T6" fmla="*/ 2147483647 w 745"/>
              <a:gd name="T7" fmla="*/ 2147483647 h 1802"/>
              <a:gd name="T8" fmla="*/ 2147483647 w 745"/>
              <a:gd name="T9" fmla="*/ 2147483647 h 1802"/>
              <a:gd name="T10" fmla="*/ 2147483647 w 745"/>
              <a:gd name="T11" fmla="*/ 2147483647 h 1802"/>
              <a:gd name="T12" fmla="*/ 2147483647 w 745"/>
              <a:gd name="T13" fmla="*/ 2147483647 h 1802"/>
              <a:gd name="T14" fmla="*/ 2147483647 w 745"/>
              <a:gd name="T15" fmla="*/ 2147483647 h 1802"/>
              <a:gd name="T16" fmla="*/ 2147483647 w 745"/>
              <a:gd name="T17" fmla="*/ 2147483647 h 1802"/>
              <a:gd name="T18" fmla="*/ 2147483647 w 745"/>
              <a:gd name="T19" fmla="*/ 2147483647 h 1802"/>
              <a:gd name="T20" fmla="*/ 2147483647 w 745"/>
              <a:gd name="T21" fmla="*/ 2147483647 h 1802"/>
              <a:gd name="T22" fmla="*/ 2147483647 w 745"/>
              <a:gd name="T23" fmla="*/ 2147483647 h 1802"/>
              <a:gd name="T24" fmla="*/ 2147483647 w 745"/>
              <a:gd name="T25" fmla="*/ 2147483647 h 1802"/>
              <a:gd name="T26" fmla="*/ 2147483647 w 745"/>
              <a:gd name="T27" fmla="*/ 2147483647 h 1802"/>
              <a:gd name="T28" fmla="*/ 2147483647 w 745"/>
              <a:gd name="T29" fmla="*/ 2147483647 h 1802"/>
              <a:gd name="T30" fmla="*/ 2147483647 w 745"/>
              <a:gd name="T31" fmla="*/ 2147483647 h 1802"/>
              <a:gd name="T32" fmla="*/ 2147483647 w 745"/>
              <a:gd name="T33" fmla="*/ 2147483647 h 1802"/>
              <a:gd name="T34" fmla="*/ 2147483647 w 745"/>
              <a:gd name="T35" fmla="*/ 2147483647 h 1802"/>
              <a:gd name="T36" fmla="*/ 2147483647 w 745"/>
              <a:gd name="T37" fmla="*/ 2147483647 h 18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1802"/>
              <a:gd name="T59" fmla="*/ 745 w 745"/>
              <a:gd name="T60" fmla="*/ 1802 h 18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1802">
                <a:moveTo>
                  <a:pt x="0" y="1802"/>
                </a:moveTo>
                <a:cubicBezTo>
                  <a:pt x="35" y="1701"/>
                  <a:pt x="13" y="1576"/>
                  <a:pt x="107" y="1514"/>
                </a:cubicBezTo>
                <a:cubicBezTo>
                  <a:pt x="139" y="1467"/>
                  <a:pt x="169" y="1420"/>
                  <a:pt x="203" y="1375"/>
                </a:cubicBezTo>
                <a:cubicBezTo>
                  <a:pt x="230" y="1296"/>
                  <a:pt x="191" y="1395"/>
                  <a:pt x="246" y="1311"/>
                </a:cubicBezTo>
                <a:cubicBezTo>
                  <a:pt x="252" y="1302"/>
                  <a:pt x="250" y="1289"/>
                  <a:pt x="256" y="1279"/>
                </a:cubicBezTo>
                <a:cubicBezTo>
                  <a:pt x="273" y="1250"/>
                  <a:pt x="303" y="1223"/>
                  <a:pt x="331" y="1205"/>
                </a:cubicBezTo>
                <a:cubicBezTo>
                  <a:pt x="362" y="1115"/>
                  <a:pt x="319" y="1225"/>
                  <a:pt x="363" y="1151"/>
                </a:cubicBezTo>
                <a:cubicBezTo>
                  <a:pt x="396" y="1095"/>
                  <a:pt x="344" y="1139"/>
                  <a:pt x="406" y="1098"/>
                </a:cubicBezTo>
                <a:cubicBezTo>
                  <a:pt x="409" y="1087"/>
                  <a:pt x="410" y="1075"/>
                  <a:pt x="416" y="1066"/>
                </a:cubicBezTo>
                <a:cubicBezTo>
                  <a:pt x="428" y="1049"/>
                  <a:pt x="459" y="1023"/>
                  <a:pt x="459" y="1023"/>
                </a:cubicBezTo>
                <a:cubicBezTo>
                  <a:pt x="484" y="949"/>
                  <a:pt x="449" y="1031"/>
                  <a:pt x="502" y="970"/>
                </a:cubicBezTo>
                <a:cubicBezTo>
                  <a:pt x="519" y="951"/>
                  <a:pt x="544" y="906"/>
                  <a:pt x="544" y="906"/>
                </a:cubicBezTo>
                <a:cubicBezTo>
                  <a:pt x="570" y="753"/>
                  <a:pt x="565" y="789"/>
                  <a:pt x="555" y="554"/>
                </a:cubicBezTo>
                <a:cubicBezTo>
                  <a:pt x="562" y="363"/>
                  <a:pt x="539" y="158"/>
                  <a:pt x="715" y="42"/>
                </a:cubicBezTo>
                <a:cubicBezTo>
                  <a:pt x="722" y="31"/>
                  <a:pt x="745" y="19"/>
                  <a:pt x="736" y="10"/>
                </a:cubicBezTo>
                <a:cubicBezTo>
                  <a:pt x="726" y="0"/>
                  <a:pt x="708" y="18"/>
                  <a:pt x="694" y="21"/>
                </a:cubicBezTo>
                <a:cubicBezTo>
                  <a:pt x="676" y="25"/>
                  <a:pt x="658" y="28"/>
                  <a:pt x="640" y="31"/>
                </a:cubicBezTo>
                <a:cubicBezTo>
                  <a:pt x="637" y="45"/>
                  <a:pt x="634" y="60"/>
                  <a:pt x="630" y="74"/>
                </a:cubicBezTo>
                <a:cubicBezTo>
                  <a:pt x="627" y="85"/>
                  <a:pt x="619" y="106"/>
                  <a:pt x="619" y="10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6" name="Freeform 8"/>
          <p:cNvSpPr>
            <a:spLocks/>
          </p:cNvSpPr>
          <p:nvPr/>
        </p:nvSpPr>
        <p:spPr bwMode="auto">
          <a:xfrm>
            <a:off x="3465513" y="1912938"/>
            <a:ext cx="854075" cy="2557462"/>
          </a:xfrm>
          <a:custGeom>
            <a:avLst/>
            <a:gdLst>
              <a:gd name="T0" fmla="*/ 2147483647 w 538"/>
              <a:gd name="T1" fmla="*/ 2147483647 h 1611"/>
              <a:gd name="T2" fmla="*/ 2147483647 w 538"/>
              <a:gd name="T3" fmla="*/ 2147483647 h 1611"/>
              <a:gd name="T4" fmla="*/ 2147483647 w 538"/>
              <a:gd name="T5" fmla="*/ 2147483647 h 1611"/>
              <a:gd name="T6" fmla="*/ 2147483647 w 538"/>
              <a:gd name="T7" fmla="*/ 2147483647 h 1611"/>
              <a:gd name="T8" fmla="*/ 2147483647 w 538"/>
              <a:gd name="T9" fmla="*/ 2147483647 h 1611"/>
              <a:gd name="T10" fmla="*/ 2147483647 w 538"/>
              <a:gd name="T11" fmla="*/ 2147483647 h 1611"/>
              <a:gd name="T12" fmla="*/ 2147483647 w 538"/>
              <a:gd name="T13" fmla="*/ 2147483647 h 1611"/>
              <a:gd name="T14" fmla="*/ 2147483647 w 538"/>
              <a:gd name="T15" fmla="*/ 2147483647 h 1611"/>
              <a:gd name="T16" fmla="*/ 2147483647 w 538"/>
              <a:gd name="T17" fmla="*/ 2147483647 h 1611"/>
              <a:gd name="T18" fmla="*/ 2147483647 w 538"/>
              <a:gd name="T19" fmla="*/ 2147483647 h 1611"/>
              <a:gd name="T20" fmla="*/ 2147483647 w 538"/>
              <a:gd name="T21" fmla="*/ 2147483647 h 1611"/>
              <a:gd name="T22" fmla="*/ 2147483647 w 538"/>
              <a:gd name="T23" fmla="*/ 2147483647 h 1611"/>
              <a:gd name="T24" fmla="*/ 2147483647 w 538"/>
              <a:gd name="T25" fmla="*/ 2147483647 h 1611"/>
              <a:gd name="T26" fmla="*/ 2147483647 w 538"/>
              <a:gd name="T27" fmla="*/ 2147483647 h 1611"/>
              <a:gd name="T28" fmla="*/ 2147483647 w 538"/>
              <a:gd name="T29" fmla="*/ 0 h 16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8"/>
              <a:gd name="T46" fmla="*/ 0 h 1611"/>
              <a:gd name="T47" fmla="*/ 538 w 538"/>
              <a:gd name="T48" fmla="*/ 1611 h 16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8" h="1611">
                <a:moveTo>
                  <a:pt x="526" y="1611"/>
                </a:moveTo>
                <a:cubicBezTo>
                  <a:pt x="522" y="1550"/>
                  <a:pt x="538" y="1481"/>
                  <a:pt x="505" y="1430"/>
                </a:cubicBezTo>
                <a:cubicBezTo>
                  <a:pt x="494" y="1413"/>
                  <a:pt x="473" y="1404"/>
                  <a:pt x="462" y="1387"/>
                </a:cubicBezTo>
                <a:cubicBezTo>
                  <a:pt x="426" y="1333"/>
                  <a:pt x="399" y="1294"/>
                  <a:pt x="345" y="1259"/>
                </a:cubicBezTo>
                <a:cubicBezTo>
                  <a:pt x="338" y="1248"/>
                  <a:pt x="329" y="1239"/>
                  <a:pt x="324" y="1227"/>
                </a:cubicBezTo>
                <a:cubicBezTo>
                  <a:pt x="318" y="1213"/>
                  <a:pt x="320" y="1197"/>
                  <a:pt x="313" y="1184"/>
                </a:cubicBezTo>
                <a:cubicBezTo>
                  <a:pt x="296" y="1154"/>
                  <a:pt x="260" y="1120"/>
                  <a:pt x="228" y="1110"/>
                </a:cubicBezTo>
                <a:cubicBezTo>
                  <a:pt x="195" y="1077"/>
                  <a:pt x="176" y="1035"/>
                  <a:pt x="142" y="1003"/>
                </a:cubicBezTo>
                <a:cubicBezTo>
                  <a:pt x="124" y="957"/>
                  <a:pt x="106" y="916"/>
                  <a:pt x="78" y="875"/>
                </a:cubicBezTo>
                <a:cubicBezTo>
                  <a:pt x="63" y="828"/>
                  <a:pt x="37" y="780"/>
                  <a:pt x="14" y="736"/>
                </a:cubicBezTo>
                <a:cubicBezTo>
                  <a:pt x="5" y="626"/>
                  <a:pt x="0" y="525"/>
                  <a:pt x="25" y="416"/>
                </a:cubicBezTo>
                <a:cubicBezTo>
                  <a:pt x="45" y="329"/>
                  <a:pt x="25" y="395"/>
                  <a:pt x="57" y="299"/>
                </a:cubicBezTo>
                <a:cubicBezTo>
                  <a:pt x="61" y="288"/>
                  <a:pt x="68" y="267"/>
                  <a:pt x="68" y="267"/>
                </a:cubicBezTo>
                <a:cubicBezTo>
                  <a:pt x="64" y="214"/>
                  <a:pt x="61" y="160"/>
                  <a:pt x="57" y="107"/>
                </a:cubicBezTo>
                <a:cubicBezTo>
                  <a:pt x="54" y="71"/>
                  <a:pt x="46" y="0"/>
                  <a:pt x="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7" name="Freeform 9"/>
          <p:cNvSpPr>
            <a:spLocks/>
          </p:cNvSpPr>
          <p:nvPr/>
        </p:nvSpPr>
        <p:spPr bwMode="auto">
          <a:xfrm>
            <a:off x="2362200" y="1219200"/>
            <a:ext cx="4284663" cy="490538"/>
          </a:xfrm>
          <a:custGeom>
            <a:avLst/>
            <a:gdLst>
              <a:gd name="T0" fmla="*/ 0 w 2699"/>
              <a:gd name="T1" fmla="*/ 2147483647 h 309"/>
              <a:gd name="T2" fmla="*/ 2147483647 w 2699"/>
              <a:gd name="T3" fmla="*/ 2147483647 h 309"/>
              <a:gd name="T4" fmla="*/ 2147483647 w 2699"/>
              <a:gd name="T5" fmla="*/ 2147483647 h 309"/>
              <a:gd name="T6" fmla="*/ 2147483647 w 2699"/>
              <a:gd name="T7" fmla="*/ 2147483647 h 309"/>
              <a:gd name="T8" fmla="*/ 2147483647 w 2699"/>
              <a:gd name="T9" fmla="*/ 2147483647 h 309"/>
              <a:gd name="T10" fmla="*/ 2147483647 w 2699"/>
              <a:gd name="T11" fmla="*/ 2147483647 h 309"/>
              <a:gd name="T12" fmla="*/ 2147483647 w 2699"/>
              <a:gd name="T13" fmla="*/ 2147483647 h 309"/>
              <a:gd name="T14" fmla="*/ 2147483647 w 2699"/>
              <a:gd name="T15" fmla="*/ 2147483647 h 309"/>
              <a:gd name="T16" fmla="*/ 2147483647 w 2699"/>
              <a:gd name="T17" fmla="*/ 2147483647 h 309"/>
              <a:gd name="T18" fmla="*/ 2147483647 w 2699"/>
              <a:gd name="T19" fmla="*/ 2147483647 h 309"/>
              <a:gd name="T20" fmla="*/ 2147483647 w 2699"/>
              <a:gd name="T21" fmla="*/ 2147483647 h 309"/>
              <a:gd name="T22" fmla="*/ 2147483647 w 2699"/>
              <a:gd name="T23" fmla="*/ 2147483647 h 309"/>
              <a:gd name="T24" fmla="*/ 2147483647 w 2699"/>
              <a:gd name="T25" fmla="*/ 2147483647 h 309"/>
              <a:gd name="T26" fmla="*/ 2147483647 w 2699"/>
              <a:gd name="T27" fmla="*/ 0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9"/>
              <a:gd name="T43" fmla="*/ 0 h 309"/>
              <a:gd name="T44" fmla="*/ 2699 w 2699"/>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9" h="309">
                <a:moveTo>
                  <a:pt x="0" y="10"/>
                </a:moveTo>
                <a:cubicBezTo>
                  <a:pt x="62" y="31"/>
                  <a:pt x="127" y="32"/>
                  <a:pt x="192" y="42"/>
                </a:cubicBezTo>
                <a:cubicBezTo>
                  <a:pt x="232" y="48"/>
                  <a:pt x="269" y="68"/>
                  <a:pt x="309" y="74"/>
                </a:cubicBezTo>
                <a:cubicBezTo>
                  <a:pt x="441" y="93"/>
                  <a:pt x="359" y="83"/>
                  <a:pt x="555" y="96"/>
                </a:cubicBezTo>
                <a:cubicBezTo>
                  <a:pt x="613" y="115"/>
                  <a:pt x="654" y="139"/>
                  <a:pt x="715" y="149"/>
                </a:cubicBezTo>
                <a:cubicBezTo>
                  <a:pt x="817" y="251"/>
                  <a:pt x="686" y="130"/>
                  <a:pt x="779" y="192"/>
                </a:cubicBezTo>
                <a:cubicBezTo>
                  <a:pt x="828" y="225"/>
                  <a:pt x="791" y="222"/>
                  <a:pt x="843" y="245"/>
                </a:cubicBezTo>
                <a:cubicBezTo>
                  <a:pt x="930" y="283"/>
                  <a:pt x="1027" y="297"/>
                  <a:pt x="1120" y="309"/>
                </a:cubicBezTo>
                <a:cubicBezTo>
                  <a:pt x="1261" y="293"/>
                  <a:pt x="1404" y="305"/>
                  <a:pt x="1547" y="298"/>
                </a:cubicBezTo>
                <a:cubicBezTo>
                  <a:pt x="1660" y="224"/>
                  <a:pt x="1804" y="228"/>
                  <a:pt x="1931" y="202"/>
                </a:cubicBezTo>
                <a:cubicBezTo>
                  <a:pt x="2004" y="154"/>
                  <a:pt x="2103" y="153"/>
                  <a:pt x="2187" y="128"/>
                </a:cubicBezTo>
                <a:cubicBezTo>
                  <a:pt x="2252" y="109"/>
                  <a:pt x="2322" y="75"/>
                  <a:pt x="2389" y="64"/>
                </a:cubicBezTo>
                <a:cubicBezTo>
                  <a:pt x="2436" y="56"/>
                  <a:pt x="2454" y="55"/>
                  <a:pt x="2496" y="42"/>
                </a:cubicBezTo>
                <a:cubicBezTo>
                  <a:pt x="2565" y="22"/>
                  <a:pt x="2626" y="0"/>
                  <a:pt x="2699"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8" name="Freeform 10"/>
          <p:cNvSpPr>
            <a:spLocks/>
          </p:cNvSpPr>
          <p:nvPr/>
        </p:nvSpPr>
        <p:spPr bwMode="auto">
          <a:xfrm>
            <a:off x="2659063" y="1231900"/>
            <a:ext cx="3352800" cy="223838"/>
          </a:xfrm>
          <a:custGeom>
            <a:avLst/>
            <a:gdLst>
              <a:gd name="T0" fmla="*/ 0 w 2112"/>
              <a:gd name="T1" fmla="*/ 2147483647 h 141"/>
              <a:gd name="T2" fmla="*/ 2147483647 w 2112"/>
              <a:gd name="T3" fmla="*/ 2147483647 h 141"/>
              <a:gd name="T4" fmla="*/ 2147483647 w 2112"/>
              <a:gd name="T5" fmla="*/ 2147483647 h 141"/>
              <a:gd name="T6" fmla="*/ 2147483647 w 2112"/>
              <a:gd name="T7" fmla="*/ 2147483647 h 141"/>
              <a:gd name="T8" fmla="*/ 2147483647 w 2112"/>
              <a:gd name="T9" fmla="*/ 2147483647 h 141"/>
              <a:gd name="T10" fmla="*/ 2147483647 w 2112"/>
              <a:gd name="T11" fmla="*/ 2147483647 h 141"/>
              <a:gd name="T12" fmla="*/ 0 60000 65536"/>
              <a:gd name="T13" fmla="*/ 0 60000 65536"/>
              <a:gd name="T14" fmla="*/ 0 60000 65536"/>
              <a:gd name="T15" fmla="*/ 0 60000 65536"/>
              <a:gd name="T16" fmla="*/ 0 60000 65536"/>
              <a:gd name="T17" fmla="*/ 0 60000 65536"/>
              <a:gd name="T18" fmla="*/ 0 w 2112"/>
              <a:gd name="T19" fmla="*/ 0 h 141"/>
              <a:gd name="T20" fmla="*/ 2112 w 21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12" h="141">
                <a:moveTo>
                  <a:pt x="0" y="35"/>
                </a:moveTo>
                <a:cubicBezTo>
                  <a:pt x="352" y="46"/>
                  <a:pt x="489" y="0"/>
                  <a:pt x="736" y="77"/>
                </a:cubicBezTo>
                <a:cubicBezTo>
                  <a:pt x="773" y="115"/>
                  <a:pt x="747" y="96"/>
                  <a:pt x="821" y="120"/>
                </a:cubicBezTo>
                <a:cubicBezTo>
                  <a:pt x="849" y="129"/>
                  <a:pt x="906" y="141"/>
                  <a:pt x="906" y="141"/>
                </a:cubicBezTo>
                <a:cubicBezTo>
                  <a:pt x="1241" y="134"/>
                  <a:pt x="1574" y="120"/>
                  <a:pt x="1909" y="109"/>
                </a:cubicBezTo>
                <a:cubicBezTo>
                  <a:pt x="2017" y="74"/>
                  <a:pt x="1951" y="88"/>
                  <a:pt x="2112" y="8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699" name="Freeform 11"/>
          <p:cNvSpPr>
            <a:spLocks/>
          </p:cNvSpPr>
          <p:nvPr/>
        </p:nvSpPr>
        <p:spPr bwMode="auto">
          <a:xfrm>
            <a:off x="647700" y="1101725"/>
            <a:ext cx="1689100" cy="1641475"/>
          </a:xfrm>
          <a:custGeom>
            <a:avLst/>
            <a:gdLst>
              <a:gd name="T0" fmla="*/ 2147483647 w 1064"/>
              <a:gd name="T1" fmla="*/ 2147483647 h 1034"/>
              <a:gd name="T2" fmla="*/ 2147483647 w 1064"/>
              <a:gd name="T3" fmla="*/ 2147483647 h 1034"/>
              <a:gd name="T4" fmla="*/ 2147483647 w 1064"/>
              <a:gd name="T5" fmla="*/ 2147483647 h 1034"/>
              <a:gd name="T6" fmla="*/ 2147483647 w 1064"/>
              <a:gd name="T7" fmla="*/ 2147483647 h 1034"/>
              <a:gd name="T8" fmla="*/ 2147483647 w 1064"/>
              <a:gd name="T9" fmla="*/ 2147483647 h 1034"/>
              <a:gd name="T10" fmla="*/ 2147483647 w 1064"/>
              <a:gd name="T11" fmla="*/ 2147483647 h 1034"/>
              <a:gd name="T12" fmla="*/ 2147483647 w 1064"/>
              <a:gd name="T13" fmla="*/ 2147483647 h 1034"/>
              <a:gd name="T14" fmla="*/ 2147483647 w 1064"/>
              <a:gd name="T15" fmla="*/ 2147483647 h 1034"/>
              <a:gd name="T16" fmla="*/ 2147483647 w 1064"/>
              <a:gd name="T17" fmla="*/ 2147483647 h 1034"/>
              <a:gd name="T18" fmla="*/ 2147483647 w 1064"/>
              <a:gd name="T19" fmla="*/ 2147483647 h 1034"/>
              <a:gd name="T20" fmla="*/ 2147483647 w 1064"/>
              <a:gd name="T21" fmla="*/ 2147483647 h 1034"/>
              <a:gd name="T22" fmla="*/ 2147483647 w 1064"/>
              <a:gd name="T23" fmla="*/ 2147483647 h 10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4"/>
              <a:gd name="T37" fmla="*/ 0 h 1034"/>
              <a:gd name="T38" fmla="*/ 1064 w 1064"/>
              <a:gd name="T39" fmla="*/ 1034 h 10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4" h="1034">
                <a:moveTo>
                  <a:pt x="1064" y="85"/>
                </a:moveTo>
                <a:cubicBezTo>
                  <a:pt x="817" y="0"/>
                  <a:pt x="540" y="48"/>
                  <a:pt x="285" y="95"/>
                </a:cubicBezTo>
                <a:cubicBezTo>
                  <a:pt x="210" y="174"/>
                  <a:pt x="330" y="52"/>
                  <a:pt x="232" y="138"/>
                </a:cubicBezTo>
                <a:cubicBezTo>
                  <a:pt x="198" y="168"/>
                  <a:pt x="168" y="202"/>
                  <a:pt x="136" y="234"/>
                </a:cubicBezTo>
                <a:cubicBezTo>
                  <a:pt x="127" y="243"/>
                  <a:pt x="114" y="247"/>
                  <a:pt x="104" y="255"/>
                </a:cubicBezTo>
                <a:cubicBezTo>
                  <a:pt x="89" y="268"/>
                  <a:pt x="61" y="298"/>
                  <a:pt x="61" y="298"/>
                </a:cubicBezTo>
                <a:cubicBezTo>
                  <a:pt x="48" y="324"/>
                  <a:pt x="20" y="344"/>
                  <a:pt x="19" y="373"/>
                </a:cubicBezTo>
                <a:cubicBezTo>
                  <a:pt x="14" y="480"/>
                  <a:pt x="0" y="589"/>
                  <a:pt x="93" y="650"/>
                </a:cubicBezTo>
                <a:cubicBezTo>
                  <a:pt x="128" y="701"/>
                  <a:pt x="142" y="677"/>
                  <a:pt x="179" y="725"/>
                </a:cubicBezTo>
                <a:cubicBezTo>
                  <a:pt x="258" y="827"/>
                  <a:pt x="190" y="759"/>
                  <a:pt x="243" y="810"/>
                </a:cubicBezTo>
                <a:cubicBezTo>
                  <a:pt x="255" y="845"/>
                  <a:pt x="258" y="884"/>
                  <a:pt x="275" y="917"/>
                </a:cubicBezTo>
                <a:cubicBezTo>
                  <a:pt x="326" y="1020"/>
                  <a:pt x="401" y="1034"/>
                  <a:pt x="509" y="103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0" name="Freeform 12"/>
          <p:cNvSpPr>
            <a:spLocks/>
          </p:cNvSpPr>
          <p:nvPr/>
        </p:nvSpPr>
        <p:spPr bwMode="auto">
          <a:xfrm>
            <a:off x="6553200" y="1150938"/>
            <a:ext cx="1998663" cy="1558925"/>
          </a:xfrm>
          <a:custGeom>
            <a:avLst/>
            <a:gdLst>
              <a:gd name="T0" fmla="*/ 0 w 1259"/>
              <a:gd name="T1" fmla="*/ 2147483647 h 982"/>
              <a:gd name="T2" fmla="*/ 2147483647 w 1259"/>
              <a:gd name="T3" fmla="*/ 2147483647 h 982"/>
              <a:gd name="T4" fmla="*/ 2147483647 w 1259"/>
              <a:gd name="T5" fmla="*/ 0 h 982"/>
              <a:gd name="T6" fmla="*/ 2147483647 w 1259"/>
              <a:gd name="T7" fmla="*/ 2147483647 h 982"/>
              <a:gd name="T8" fmla="*/ 2147483647 w 1259"/>
              <a:gd name="T9" fmla="*/ 2147483647 h 982"/>
              <a:gd name="T10" fmla="*/ 2147483647 w 1259"/>
              <a:gd name="T11" fmla="*/ 2147483647 h 982"/>
              <a:gd name="T12" fmla="*/ 2147483647 w 1259"/>
              <a:gd name="T13" fmla="*/ 2147483647 h 982"/>
              <a:gd name="T14" fmla="*/ 2147483647 w 1259"/>
              <a:gd name="T15" fmla="*/ 2147483647 h 982"/>
              <a:gd name="T16" fmla="*/ 2147483647 w 1259"/>
              <a:gd name="T17" fmla="*/ 2147483647 h 982"/>
              <a:gd name="T18" fmla="*/ 2147483647 w 1259"/>
              <a:gd name="T19" fmla="*/ 2147483647 h 982"/>
              <a:gd name="T20" fmla="*/ 2147483647 w 1259"/>
              <a:gd name="T21" fmla="*/ 2147483647 h 982"/>
              <a:gd name="T22" fmla="*/ 2147483647 w 1259"/>
              <a:gd name="T23" fmla="*/ 2147483647 h 982"/>
              <a:gd name="T24" fmla="*/ 2147483647 w 1259"/>
              <a:gd name="T25" fmla="*/ 2147483647 h 982"/>
              <a:gd name="T26" fmla="*/ 2147483647 w 1259"/>
              <a:gd name="T27" fmla="*/ 2147483647 h 982"/>
              <a:gd name="T28" fmla="*/ 2147483647 w 1259"/>
              <a:gd name="T29" fmla="*/ 2147483647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9"/>
              <a:gd name="T46" fmla="*/ 0 h 982"/>
              <a:gd name="T47" fmla="*/ 1259 w 1259"/>
              <a:gd name="T48" fmla="*/ 982 h 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9" h="982">
                <a:moveTo>
                  <a:pt x="0" y="43"/>
                </a:moveTo>
                <a:cubicBezTo>
                  <a:pt x="115" y="4"/>
                  <a:pt x="6" y="37"/>
                  <a:pt x="288" y="22"/>
                </a:cubicBezTo>
                <a:cubicBezTo>
                  <a:pt x="345" y="19"/>
                  <a:pt x="462" y="6"/>
                  <a:pt x="523" y="0"/>
                </a:cubicBezTo>
                <a:cubicBezTo>
                  <a:pt x="658" y="4"/>
                  <a:pt x="793" y="4"/>
                  <a:pt x="928" y="11"/>
                </a:cubicBezTo>
                <a:cubicBezTo>
                  <a:pt x="984" y="14"/>
                  <a:pt x="995" y="81"/>
                  <a:pt x="1045" y="96"/>
                </a:cubicBezTo>
                <a:cubicBezTo>
                  <a:pt x="1052" y="103"/>
                  <a:pt x="1058" y="113"/>
                  <a:pt x="1067" y="118"/>
                </a:cubicBezTo>
                <a:cubicBezTo>
                  <a:pt x="1077" y="124"/>
                  <a:pt x="1090" y="121"/>
                  <a:pt x="1099" y="128"/>
                </a:cubicBezTo>
                <a:cubicBezTo>
                  <a:pt x="1117" y="142"/>
                  <a:pt x="1125" y="166"/>
                  <a:pt x="1141" y="182"/>
                </a:cubicBezTo>
                <a:cubicBezTo>
                  <a:pt x="1165" y="252"/>
                  <a:pt x="1165" y="274"/>
                  <a:pt x="1227" y="320"/>
                </a:cubicBezTo>
                <a:cubicBezTo>
                  <a:pt x="1246" y="422"/>
                  <a:pt x="1259" y="433"/>
                  <a:pt x="1237" y="566"/>
                </a:cubicBezTo>
                <a:cubicBezTo>
                  <a:pt x="1229" y="612"/>
                  <a:pt x="1162" y="629"/>
                  <a:pt x="1131" y="662"/>
                </a:cubicBezTo>
                <a:cubicBezTo>
                  <a:pt x="1100" y="753"/>
                  <a:pt x="1106" y="704"/>
                  <a:pt x="1120" y="811"/>
                </a:cubicBezTo>
                <a:cubicBezTo>
                  <a:pt x="1102" y="882"/>
                  <a:pt x="1073" y="886"/>
                  <a:pt x="1013" y="907"/>
                </a:cubicBezTo>
                <a:cubicBezTo>
                  <a:pt x="983" y="937"/>
                  <a:pt x="954" y="952"/>
                  <a:pt x="917" y="971"/>
                </a:cubicBezTo>
                <a:cubicBezTo>
                  <a:pt x="907" y="976"/>
                  <a:pt x="885" y="982"/>
                  <a:pt x="885" y="982"/>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1" name="Freeform 13"/>
          <p:cNvSpPr>
            <a:spLocks/>
          </p:cNvSpPr>
          <p:nvPr/>
        </p:nvSpPr>
        <p:spPr bwMode="auto">
          <a:xfrm>
            <a:off x="879475" y="1371600"/>
            <a:ext cx="2597150" cy="728663"/>
          </a:xfrm>
          <a:custGeom>
            <a:avLst/>
            <a:gdLst>
              <a:gd name="T0" fmla="*/ 2147483647 w 1636"/>
              <a:gd name="T1" fmla="*/ 2147483647 h 459"/>
              <a:gd name="T2" fmla="*/ 2147483647 w 1636"/>
              <a:gd name="T3" fmla="*/ 2147483647 h 459"/>
              <a:gd name="T4" fmla="*/ 2147483647 w 1636"/>
              <a:gd name="T5" fmla="*/ 2147483647 h 459"/>
              <a:gd name="T6" fmla="*/ 2147483647 w 1636"/>
              <a:gd name="T7" fmla="*/ 2147483647 h 459"/>
              <a:gd name="T8" fmla="*/ 2147483647 w 1636"/>
              <a:gd name="T9" fmla="*/ 2147483647 h 459"/>
              <a:gd name="T10" fmla="*/ 2147483647 w 1636"/>
              <a:gd name="T11" fmla="*/ 2147483647 h 459"/>
              <a:gd name="T12" fmla="*/ 2147483647 w 1636"/>
              <a:gd name="T13" fmla="*/ 2147483647 h 459"/>
              <a:gd name="T14" fmla="*/ 2147483647 w 1636"/>
              <a:gd name="T15" fmla="*/ 2147483647 h 459"/>
              <a:gd name="T16" fmla="*/ 2147483647 w 1636"/>
              <a:gd name="T17" fmla="*/ 2147483647 h 459"/>
              <a:gd name="T18" fmla="*/ 2147483647 w 1636"/>
              <a:gd name="T19" fmla="*/ 0 h 459"/>
              <a:gd name="T20" fmla="*/ 2147483647 w 1636"/>
              <a:gd name="T21" fmla="*/ 2147483647 h 459"/>
              <a:gd name="T22" fmla="*/ 2147483647 w 1636"/>
              <a:gd name="T23" fmla="*/ 2147483647 h 459"/>
              <a:gd name="T24" fmla="*/ 2147483647 w 1636"/>
              <a:gd name="T25" fmla="*/ 2147483647 h 459"/>
              <a:gd name="T26" fmla="*/ 2147483647 w 1636"/>
              <a:gd name="T27" fmla="*/ 2147483647 h 459"/>
              <a:gd name="T28" fmla="*/ 2147483647 w 1636"/>
              <a:gd name="T29" fmla="*/ 2147483647 h 459"/>
              <a:gd name="T30" fmla="*/ 2147483647 w 1636"/>
              <a:gd name="T31" fmla="*/ 2147483647 h 459"/>
              <a:gd name="T32" fmla="*/ 2147483647 w 1636"/>
              <a:gd name="T33" fmla="*/ 2147483647 h 459"/>
              <a:gd name="T34" fmla="*/ 2147483647 w 1636"/>
              <a:gd name="T35" fmla="*/ 2147483647 h 459"/>
              <a:gd name="T36" fmla="*/ 2147483647 w 1636"/>
              <a:gd name="T37" fmla="*/ 2147483647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6"/>
              <a:gd name="T58" fmla="*/ 0 h 459"/>
              <a:gd name="T59" fmla="*/ 1636 w 1636"/>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6" h="459">
                <a:moveTo>
                  <a:pt x="1622" y="235"/>
                </a:moveTo>
                <a:cubicBezTo>
                  <a:pt x="1570" y="181"/>
                  <a:pt x="1636" y="243"/>
                  <a:pt x="1569" y="203"/>
                </a:cubicBezTo>
                <a:cubicBezTo>
                  <a:pt x="1560" y="198"/>
                  <a:pt x="1556" y="186"/>
                  <a:pt x="1547" y="181"/>
                </a:cubicBezTo>
                <a:cubicBezTo>
                  <a:pt x="1527" y="171"/>
                  <a:pt x="1505" y="166"/>
                  <a:pt x="1483" y="160"/>
                </a:cubicBezTo>
                <a:cubicBezTo>
                  <a:pt x="1469" y="156"/>
                  <a:pt x="1455" y="153"/>
                  <a:pt x="1441" y="149"/>
                </a:cubicBezTo>
                <a:cubicBezTo>
                  <a:pt x="1420" y="143"/>
                  <a:pt x="1377" y="128"/>
                  <a:pt x="1377" y="128"/>
                </a:cubicBezTo>
                <a:cubicBezTo>
                  <a:pt x="1284" y="39"/>
                  <a:pt x="1042" y="77"/>
                  <a:pt x="971" y="75"/>
                </a:cubicBezTo>
                <a:cubicBezTo>
                  <a:pt x="899" y="67"/>
                  <a:pt x="846" y="55"/>
                  <a:pt x="779" y="32"/>
                </a:cubicBezTo>
                <a:cubicBezTo>
                  <a:pt x="693" y="3"/>
                  <a:pt x="801" y="39"/>
                  <a:pt x="715" y="11"/>
                </a:cubicBezTo>
                <a:cubicBezTo>
                  <a:pt x="704" y="7"/>
                  <a:pt x="683" y="0"/>
                  <a:pt x="683" y="0"/>
                </a:cubicBezTo>
                <a:cubicBezTo>
                  <a:pt x="530" y="4"/>
                  <a:pt x="378" y="5"/>
                  <a:pt x="225" y="11"/>
                </a:cubicBezTo>
                <a:cubicBezTo>
                  <a:pt x="206" y="12"/>
                  <a:pt x="125" y="38"/>
                  <a:pt x="118" y="43"/>
                </a:cubicBezTo>
                <a:cubicBezTo>
                  <a:pt x="97" y="57"/>
                  <a:pt x="54" y="85"/>
                  <a:pt x="54" y="85"/>
                </a:cubicBezTo>
                <a:cubicBezTo>
                  <a:pt x="0" y="167"/>
                  <a:pt x="19" y="282"/>
                  <a:pt x="33" y="373"/>
                </a:cubicBezTo>
                <a:cubicBezTo>
                  <a:pt x="36" y="394"/>
                  <a:pt x="113" y="432"/>
                  <a:pt x="139" y="459"/>
                </a:cubicBezTo>
                <a:cubicBezTo>
                  <a:pt x="189" y="453"/>
                  <a:pt x="240" y="450"/>
                  <a:pt x="289" y="437"/>
                </a:cubicBezTo>
                <a:cubicBezTo>
                  <a:pt x="311" y="431"/>
                  <a:pt x="332" y="423"/>
                  <a:pt x="353" y="416"/>
                </a:cubicBezTo>
                <a:cubicBezTo>
                  <a:pt x="365" y="412"/>
                  <a:pt x="372" y="397"/>
                  <a:pt x="385" y="395"/>
                </a:cubicBezTo>
                <a:cubicBezTo>
                  <a:pt x="427" y="389"/>
                  <a:pt x="470" y="395"/>
                  <a:pt x="513" y="39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2" name="Freeform 14"/>
          <p:cNvSpPr>
            <a:spLocks/>
          </p:cNvSpPr>
          <p:nvPr/>
        </p:nvSpPr>
        <p:spPr bwMode="auto">
          <a:xfrm>
            <a:off x="5791200" y="1320800"/>
            <a:ext cx="2501900" cy="711200"/>
          </a:xfrm>
          <a:custGeom>
            <a:avLst/>
            <a:gdLst>
              <a:gd name="T0" fmla="*/ 0 w 1576"/>
              <a:gd name="T1" fmla="*/ 2147483647 h 448"/>
              <a:gd name="T2" fmla="*/ 2147483647 w 1576"/>
              <a:gd name="T3" fmla="*/ 2147483647 h 448"/>
              <a:gd name="T4" fmla="*/ 2147483647 w 1576"/>
              <a:gd name="T5" fmla="*/ 2147483647 h 448"/>
              <a:gd name="T6" fmla="*/ 2147483647 w 1576"/>
              <a:gd name="T7" fmla="*/ 2147483647 h 448"/>
              <a:gd name="T8" fmla="*/ 2147483647 w 1576"/>
              <a:gd name="T9" fmla="*/ 2147483647 h 448"/>
              <a:gd name="T10" fmla="*/ 2147483647 w 1576"/>
              <a:gd name="T11" fmla="*/ 2147483647 h 448"/>
              <a:gd name="T12" fmla="*/ 2147483647 w 1576"/>
              <a:gd name="T13" fmla="*/ 0 h 448"/>
              <a:gd name="T14" fmla="*/ 2147483647 w 1576"/>
              <a:gd name="T15" fmla="*/ 2147483647 h 448"/>
              <a:gd name="T16" fmla="*/ 2147483647 w 1576"/>
              <a:gd name="T17" fmla="*/ 2147483647 h 448"/>
              <a:gd name="T18" fmla="*/ 2147483647 w 1576"/>
              <a:gd name="T19" fmla="*/ 2147483647 h 448"/>
              <a:gd name="T20" fmla="*/ 2147483647 w 1576"/>
              <a:gd name="T21" fmla="*/ 2147483647 h 448"/>
              <a:gd name="T22" fmla="*/ 2147483647 w 1576"/>
              <a:gd name="T23" fmla="*/ 2147483647 h 448"/>
              <a:gd name="T24" fmla="*/ 2147483647 w 1576"/>
              <a:gd name="T25" fmla="*/ 2147483647 h 448"/>
              <a:gd name="T26" fmla="*/ 2147483647 w 1576"/>
              <a:gd name="T27" fmla="*/ 2147483647 h 448"/>
              <a:gd name="T28" fmla="*/ 2147483647 w 1576"/>
              <a:gd name="T29" fmla="*/ 2147483647 h 448"/>
              <a:gd name="T30" fmla="*/ 2147483647 w 1576"/>
              <a:gd name="T31" fmla="*/ 2147483647 h 448"/>
              <a:gd name="T32" fmla="*/ 2147483647 w 1576"/>
              <a:gd name="T33" fmla="*/ 2147483647 h 448"/>
              <a:gd name="T34" fmla="*/ 2147483647 w 1576"/>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6"/>
              <a:gd name="T55" fmla="*/ 0 h 448"/>
              <a:gd name="T56" fmla="*/ 1576 w 1576"/>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6" h="448">
                <a:moveTo>
                  <a:pt x="0" y="203"/>
                </a:moveTo>
                <a:cubicBezTo>
                  <a:pt x="21" y="196"/>
                  <a:pt x="43" y="188"/>
                  <a:pt x="64" y="181"/>
                </a:cubicBezTo>
                <a:cubicBezTo>
                  <a:pt x="75" y="177"/>
                  <a:pt x="96" y="171"/>
                  <a:pt x="96" y="171"/>
                </a:cubicBezTo>
                <a:cubicBezTo>
                  <a:pt x="135" y="130"/>
                  <a:pt x="192" y="133"/>
                  <a:pt x="245" y="117"/>
                </a:cubicBezTo>
                <a:cubicBezTo>
                  <a:pt x="303" y="99"/>
                  <a:pt x="347" y="73"/>
                  <a:pt x="405" y="53"/>
                </a:cubicBezTo>
                <a:cubicBezTo>
                  <a:pt x="462" y="33"/>
                  <a:pt x="526" y="46"/>
                  <a:pt x="587" y="43"/>
                </a:cubicBezTo>
                <a:cubicBezTo>
                  <a:pt x="770" y="11"/>
                  <a:pt x="744" y="10"/>
                  <a:pt x="1003" y="0"/>
                </a:cubicBezTo>
                <a:cubicBezTo>
                  <a:pt x="1117" y="4"/>
                  <a:pt x="1230" y="5"/>
                  <a:pt x="1344" y="11"/>
                </a:cubicBezTo>
                <a:cubicBezTo>
                  <a:pt x="1372" y="12"/>
                  <a:pt x="1403" y="10"/>
                  <a:pt x="1429" y="21"/>
                </a:cubicBezTo>
                <a:cubicBezTo>
                  <a:pt x="1439" y="26"/>
                  <a:pt x="1432" y="45"/>
                  <a:pt x="1440" y="53"/>
                </a:cubicBezTo>
                <a:cubicBezTo>
                  <a:pt x="1448" y="61"/>
                  <a:pt x="1461" y="60"/>
                  <a:pt x="1472" y="64"/>
                </a:cubicBezTo>
                <a:cubicBezTo>
                  <a:pt x="1504" y="96"/>
                  <a:pt x="1512" y="123"/>
                  <a:pt x="1536" y="160"/>
                </a:cubicBezTo>
                <a:cubicBezTo>
                  <a:pt x="1540" y="210"/>
                  <a:pt x="1538" y="260"/>
                  <a:pt x="1547" y="309"/>
                </a:cubicBezTo>
                <a:cubicBezTo>
                  <a:pt x="1549" y="319"/>
                  <a:pt x="1567" y="321"/>
                  <a:pt x="1568" y="331"/>
                </a:cubicBezTo>
                <a:cubicBezTo>
                  <a:pt x="1576" y="404"/>
                  <a:pt x="1538" y="413"/>
                  <a:pt x="1483" y="427"/>
                </a:cubicBezTo>
                <a:cubicBezTo>
                  <a:pt x="1383" y="417"/>
                  <a:pt x="1283" y="410"/>
                  <a:pt x="1184" y="395"/>
                </a:cubicBezTo>
                <a:cubicBezTo>
                  <a:pt x="1121" y="373"/>
                  <a:pt x="1055" y="385"/>
                  <a:pt x="992" y="405"/>
                </a:cubicBezTo>
                <a:cubicBezTo>
                  <a:pt x="971" y="419"/>
                  <a:pt x="928" y="448"/>
                  <a:pt x="928" y="44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3" name="Freeform 15"/>
          <p:cNvSpPr>
            <a:spLocks/>
          </p:cNvSpPr>
          <p:nvPr/>
        </p:nvSpPr>
        <p:spPr bwMode="auto">
          <a:xfrm>
            <a:off x="4557713" y="4284663"/>
            <a:ext cx="708025" cy="795337"/>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4" name="Freeform 16"/>
          <p:cNvSpPr>
            <a:spLocks/>
          </p:cNvSpPr>
          <p:nvPr/>
        </p:nvSpPr>
        <p:spPr bwMode="auto">
          <a:xfrm flipH="1">
            <a:off x="3657600" y="4191000"/>
            <a:ext cx="747713" cy="795338"/>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5" name="Freeform 17"/>
          <p:cNvSpPr>
            <a:spLocks/>
          </p:cNvSpPr>
          <p:nvPr/>
        </p:nvSpPr>
        <p:spPr bwMode="auto">
          <a:xfrm>
            <a:off x="5181600" y="4246563"/>
            <a:ext cx="358775" cy="2324100"/>
          </a:xfrm>
          <a:custGeom>
            <a:avLst/>
            <a:gdLst>
              <a:gd name="T0" fmla="*/ 2147483647 w 226"/>
              <a:gd name="T1" fmla="*/ 2147483647 h 1464"/>
              <a:gd name="T2" fmla="*/ 2147483647 w 226"/>
              <a:gd name="T3" fmla="*/ 2147483647 h 1464"/>
              <a:gd name="T4" fmla="*/ 2147483647 w 226"/>
              <a:gd name="T5" fmla="*/ 2147483647 h 1464"/>
              <a:gd name="T6" fmla="*/ 2147483647 w 226"/>
              <a:gd name="T7" fmla="*/ 2147483647 h 1464"/>
              <a:gd name="T8" fmla="*/ 2147483647 w 226"/>
              <a:gd name="T9" fmla="*/ 2147483647 h 1464"/>
              <a:gd name="T10" fmla="*/ 2147483647 w 226"/>
              <a:gd name="T11" fmla="*/ 2147483647 h 1464"/>
              <a:gd name="T12" fmla="*/ 2147483647 w 226"/>
              <a:gd name="T13" fmla="*/ 2147483647 h 1464"/>
              <a:gd name="T14" fmla="*/ 2147483647 w 226"/>
              <a:gd name="T15" fmla="*/ 2147483647 h 1464"/>
              <a:gd name="T16" fmla="*/ 2147483647 w 226"/>
              <a:gd name="T17" fmla="*/ 2147483647 h 1464"/>
              <a:gd name="T18" fmla="*/ 2147483647 w 226"/>
              <a:gd name="T19" fmla="*/ 2147483647 h 1464"/>
              <a:gd name="T20" fmla="*/ 2147483647 w 226"/>
              <a:gd name="T21" fmla="*/ 2147483647 h 1464"/>
              <a:gd name="T22" fmla="*/ 2147483647 w 226"/>
              <a:gd name="T23" fmla="*/ 2147483647 h 1464"/>
              <a:gd name="T24" fmla="*/ 2147483647 w 226"/>
              <a:gd name="T25" fmla="*/ 2147483647 h 1464"/>
              <a:gd name="T26" fmla="*/ 0 w 226"/>
              <a:gd name="T27" fmla="*/ 2147483647 h 1464"/>
              <a:gd name="T28" fmla="*/ 2147483647 w 226"/>
              <a:gd name="T29" fmla="*/ 2147483647 h 1464"/>
              <a:gd name="T30" fmla="*/ 2147483647 w 226"/>
              <a:gd name="T31" fmla="*/ 2147483647 h 1464"/>
              <a:gd name="T32" fmla="*/ 2147483647 w 226"/>
              <a:gd name="T33" fmla="*/ 2147483647 h 1464"/>
              <a:gd name="T34" fmla="*/ 2147483647 w 226"/>
              <a:gd name="T35" fmla="*/ 2147483647 h 1464"/>
              <a:gd name="T36" fmla="*/ 2147483647 w 226"/>
              <a:gd name="T37" fmla="*/ 2147483647 h 1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1464"/>
              <a:gd name="T59" fmla="*/ 226 w 226"/>
              <a:gd name="T60" fmla="*/ 1464 h 1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1464">
                <a:moveTo>
                  <a:pt x="21" y="34"/>
                </a:moveTo>
                <a:cubicBezTo>
                  <a:pt x="32" y="31"/>
                  <a:pt x="43" y="30"/>
                  <a:pt x="53" y="24"/>
                </a:cubicBezTo>
                <a:cubicBezTo>
                  <a:pt x="62" y="19"/>
                  <a:pt x="65" y="4"/>
                  <a:pt x="75" y="2"/>
                </a:cubicBezTo>
                <a:cubicBezTo>
                  <a:pt x="89" y="0"/>
                  <a:pt x="166" y="32"/>
                  <a:pt x="171" y="34"/>
                </a:cubicBezTo>
                <a:cubicBezTo>
                  <a:pt x="226" y="92"/>
                  <a:pt x="217" y="212"/>
                  <a:pt x="160" y="269"/>
                </a:cubicBezTo>
                <a:cubicBezTo>
                  <a:pt x="151" y="278"/>
                  <a:pt x="138" y="282"/>
                  <a:pt x="128" y="290"/>
                </a:cubicBezTo>
                <a:cubicBezTo>
                  <a:pt x="120" y="296"/>
                  <a:pt x="114" y="305"/>
                  <a:pt x="107" y="312"/>
                </a:cubicBezTo>
                <a:cubicBezTo>
                  <a:pt x="120" y="425"/>
                  <a:pt x="107" y="366"/>
                  <a:pt x="139" y="461"/>
                </a:cubicBezTo>
                <a:cubicBezTo>
                  <a:pt x="146" y="482"/>
                  <a:pt x="160" y="525"/>
                  <a:pt x="160" y="525"/>
                </a:cubicBezTo>
                <a:cubicBezTo>
                  <a:pt x="137" y="591"/>
                  <a:pt x="58" y="615"/>
                  <a:pt x="11" y="664"/>
                </a:cubicBezTo>
                <a:cubicBezTo>
                  <a:pt x="14" y="682"/>
                  <a:pt x="29" y="772"/>
                  <a:pt x="43" y="781"/>
                </a:cubicBezTo>
                <a:cubicBezTo>
                  <a:pt x="83" y="808"/>
                  <a:pt x="66" y="793"/>
                  <a:pt x="96" y="824"/>
                </a:cubicBezTo>
                <a:cubicBezTo>
                  <a:pt x="92" y="874"/>
                  <a:pt x="97" y="925"/>
                  <a:pt x="85" y="973"/>
                </a:cubicBezTo>
                <a:cubicBezTo>
                  <a:pt x="84" y="978"/>
                  <a:pt x="15" y="1027"/>
                  <a:pt x="0" y="1037"/>
                </a:cubicBezTo>
                <a:cubicBezTo>
                  <a:pt x="8" y="1093"/>
                  <a:pt x="4" y="1128"/>
                  <a:pt x="43" y="1165"/>
                </a:cubicBezTo>
                <a:cubicBezTo>
                  <a:pt x="61" y="1221"/>
                  <a:pt x="66" y="1282"/>
                  <a:pt x="21" y="1325"/>
                </a:cubicBezTo>
                <a:cubicBezTo>
                  <a:pt x="25" y="1357"/>
                  <a:pt x="24" y="1390"/>
                  <a:pt x="32" y="1421"/>
                </a:cubicBezTo>
                <a:cubicBezTo>
                  <a:pt x="35" y="1433"/>
                  <a:pt x="43" y="1445"/>
                  <a:pt x="53" y="1453"/>
                </a:cubicBezTo>
                <a:cubicBezTo>
                  <a:pt x="62" y="1460"/>
                  <a:pt x="85" y="1464"/>
                  <a:pt x="85" y="146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6" name="Freeform 18"/>
          <p:cNvSpPr>
            <a:spLocks/>
          </p:cNvSpPr>
          <p:nvPr/>
        </p:nvSpPr>
        <p:spPr bwMode="auto">
          <a:xfrm>
            <a:off x="3421063" y="4216400"/>
            <a:ext cx="269875" cy="2420938"/>
          </a:xfrm>
          <a:custGeom>
            <a:avLst/>
            <a:gdLst>
              <a:gd name="T0" fmla="*/ 2147483647 w 170"/>
              <a:gd name="T1" fmla="*/ 0 h 1525"/>
              <a:gd name="T2" fmla="*/ 2147483647 w 170"/>
              <a:gd name="T3" fmla="*/ 2147483647 h 1525"/>
              <a:gd name="T4" fmla="*/ 0 w 170"/>
              <a:gd name="T5" fmla="*/ 2147483647 h 1525"/>
              <a:gd name="T6" fmla="*/ 2147483647 w 170"/>
              <a:gd name="T7" fmla="*/ 2147483647 h 1525"/>
              <a:gd name="T8" fmla="*/ 2147483647 w 170"/>
              <a:gd name="T9" fmla="*/ 2147483647 h 1525"/>
              <a:gd name="T10" fmla="*/ 2147483647 w 170"/>
              <a:gd name="T11" fmla="*/ 2147483647 h 1525"/>
              <a:gd name="T12" fmla="*/ 2147483647 w 170"/>
              <a:gd name="T13" fmla="*/ 2147483647 h 1525"/>
              <a:gd name="T14" fmla="*/ 2147483647 w 170"/>
              <a:gd name="T15" fmla="*/ 2147483647 h 1525"/>
              <a:gd name="T16" fmla="*/ 2147483647 w 170"/>
              <a:gd name="T17" fmla="*/ 2147483647 h 1525"/>
              <a:gd name="T18" fmla="*/ 2147483647 w 170"/>
              <a:gd name="T19" fmla="*/ 2147483647 h 1525"/>
              <a:gd name="T20" fmla="*/ 2147483647 w 170"/>
              <a:gd name="T21" fmla="*/ 2147483647 h 1525"/>
              <a:gd name="T22" fmla="*/ 2147483647 w 170"/>
              <a:gd name="T23" fmla="*/ 2147483647 h 1525"/>
              <a:gd name="T24" fmla="*/ 2147483647 w 170"/>
              <a:gd name="T25" fmla="*/ 2147483647 h 1525"/>
              <a:gd name="T26" fmla="*/ 2147483647 w 170"/>
              <a:gd name="T27" fmla="*/ 2147483647 h 1525"/>
              <a:gd name="T28" fmla="*/ 2147483647 w 170"/>
              <a:gd name="T29" fmla="*/ 2147483647 h 1525"/>
              <a:gd name="T30" fmla="*/ 2147483647 w 170"/>
              <a:gd name="T31" fmla="*/ 2147483647 h 1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1525"/>
              <a:gd name="T50" fmla="*/ 170 w 170"/>
              <a:gd name="T51" fmla="*/ 1525 h 15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1525">
                <a:moveTo>
                  <a:pt x="149" y="0"/>
                </a:moveTo>
                <a:cubicBezTo>
                  <a:pt x="90" y="12"/>
                  <a:pt x="54" y="22"/>
                  <a:pt x="10" y="64"/>
                </a:cubicBezTo>
                <a:cubicBezTo>
                  <a:pt x="7" y="75"/>
                  <a:pt x="0" y="85"/>
                  <a:pt x="0" y="96"/>
                </a:cubicBezTo>
                <a:cubicBezTo>
                  <a:pt x="0" y="132"/>
                  <a:pt x="1" y="168"/>
                  <a:pt x="10" y="203"/>
                </a:cubicBezTo>
                <a:cubicBezTo>
                  <a:pt x="15" y="225"/>
                  <a:pt x="69" y="250"/>
                  <a:pt x="85" y="267"/>
                </a:cubicBezTo>
                <a:cubicBezTo>
                  <a:pt x="97" y="337"/>
                  <a:pt x="105" y="347"/>
                  <a:pt x="85" y="427"/>
                </a:cubicBezTo>
                <a:cubicBezTo>
                  <a:pt x="82" y="439"/>
                  <a:pt x="69" y="447"/>
                  <a:pt x="64" y="459"/>
                </a:cubicBezTo>
                <a:cubicBezTo>
                  <a:pt x="55" y="480"/>
                  <a:pt x="42" y="523"/>
                  <a:pt x="42" y="523"/>
                </a:cubicBezTo>
                <a:cubicBezTo>
                  <a:pt x="47" y="617"/>
                  <a:pt x="16" y="754"/>
                  <a:pt x="128" y="789"/>
                </a:cubicBezTo>
                <a:cubicBezTo>
                  <a:pt x="142" y="834"/>
                  <a:pt x="161" y="869"/>
                  <a:pt x="170" y="917"/>
                </a:cubicBezTo>
                <a:cubicBezTo>
                  <a:pt x="160" y="1007"/>
                  <a:pt x="169" y="1003"/>
                  <a:pt x="106" y="1045"/>
                </a:cubicBezTo>
                <a:cubicBezTo>
                  <a:pt x="91" y="1094"/>
                  <a:pt x="90" y="1081"/>
                  <a:pt x="106" y="1152"/>
                </a:cubicBezTo>
                <a:cubicBezTo>
                  <a:pt x="111" y="1174"/>
                  <a:pt x="128" y="1216"/>
                  <a:pt x="128" y="1216"/>
                </a:cubicBezTo>
                <a:cubicBezTo>
                  <a:pt x="115" y="1373"/>
                  <a:pt x="119" y="1308"/>
                  <a:pt x="85" y="1408"/>
                </a:cubicBezTo>
                <a:cubicBezTo>
                  <a:pt x="92" y="1429"/>
                  <a:pt x="99" y="1451"/>
                  <a:pt x="106" y="1472"/>
                </a:cubicBezTo>
                <a:cubicBezTo>
                  <a:pt x="112" y="1489"/>
                  <a:pt x="96" y="1525"/>
                  <a:pt x="96" y="152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7" name="Freeform 19"/>
          <p:cNvSpPr>
            <a:spLocks/>
          </p:cNvSpPr>
          <p:nvPr/>
        </p:nvSpPr>
        <p:spPr bwMode="auto">
          <a:xfrm>
            <a:off x="5265738" y="1468438"/>
            <a:ext cx="2760662" cy="5210175"/>
          </a:xfrm>
          <a:custGeom>
            <a:avLst/>
            <a:gdLst>
              <a:gd name="T0" fmla="*/ 0 w 1739"/>
              <a:gd name="T1" fmla="*/ 2147483647 h 3282"/>
              <a:gd name="T2" fmla="*/ 2147483647 w 1739"/>
              <a:gd name="T3" fmla="*/ 2147483647 h 3282"/>
              <a:gd name="T4" fmla="*/ 2147483647 w 1739"/>
              <a:gd name="T5" fmla="*/ 2147483647 h 3282"/>
              <a:gd name="T6" fmla="*/ 2147483647 w 1739"/>
              <a:gd name="T7" fmla="*/ 2147483647 h 3282"/>
              <a:gd name="T8" fmla="*/ 2147483647 w 1739"/>
              <a:gd name="T9" fmla="*/ 2147483647 h 3282"/>
              <a:gd name="T10" fmla="*/ 2147483647 w 1739"/>
              <a:gd name="T11" fmla="*/ 2147483647 h 3282"/>
              <a:gd name="T12" fmla="*/ 2147483647 w 1739"/>
              <a:gd name="T13" fmla="*/ 2147483647 h 3282"/>
              <a:gd name="T14" fmla="*/ 2147483647 w 1739"/>
              <a:gd name="T15" fmla="*/ 2147483647 h 3282"/>
              <a:gd name="T16" fmla="*/ 2147483647 w 1739"/>
              <a:gd name="T17" fmla="*/ 2147483647 h 3282"/>
              <a:gd name="T18" fmla="*/ 2147483647 w 1739"/>
              <a:gd name="T19" fmla="*/ 2147483647 h 3282"/>
              <a:gd name="T20" fmla="*/ 2147483647 w 1739"/>
              <a:gd name="T21" fmla="*/ 2147483647 h 3282"/>
              <a:gd name="T22" fmla="*/ 2147483647 w 1739"/>
              <a:gd name="T23" fmla="*/ 2147483647 h 3282"/>
              <a:gd name="T24" fmla="*/ 2147483647 w 1739"/>
              <a:gd name="T25" fmla="*/ 2147483647 h 3282"/>
              <a:gd name="T26" fmla="*/ 2147483647 w 1739"/>
              <a:gd name="T27" fmla="*/ 2147483647 h 3282"/>
              <a:gd name="T28" fmla="*/ 2147483647 w 1739"/>
              <a:gd name="T29" fmla="*/ 2147483647 h 3282"/>
              <a:gd name="T30" fmla="*/ 2147483647 w 1739"/>
              <a:gd name="T31" fmla="*/ 2147483647 h 3282"/>
              <a:gd name="T32" fmla="*/ 2147483647 w 1739"/>
              <a:gd name="T33" fmla="*/ 2147483647 h 3282"/>
              <a:gd name="T34" fmla="*/ 2147483647 w 1739"/>
              <a:gd name="T35" fmla="*/ 2147483647 h 3282"/>
              <a:gd name="T36" fmla="*/ 2147483647 w 1739"/>
              <a:gd name="T37" fmla="*/ 2147483647 h 3282"/>
              <a:gd name="T38" fmla="*/ 2147483647 w 1739"/>
              <a:gd name="T39" fmla="*/ 2147483647 h 3282"/>
              <a:gd name="T40" fmla="*/ 2147483647 w 1739"/>
              <a:gd name="T41" fmla="*/ 2147483647 h 3282"/>
              <a:gd name="T42" fmla="*/ 2147483647 w 1739"/>
              <a:gd name="T43" fmla="*/ 2147483647 h 3282"/>
              <a:gd name="T44" fmla="*/ 2147483647 w 1739"/>
              <a:gd name="T45" fmla="*/ 2147483647 h 3282"/>
              <a:gd name="T46" fmla="*/ 2147483647 w 1739"/>
              <a:gd name="T47" fmla="*/ 2147483647 h 3282"/>
              <a:gd name="T48" fmla="*/ 2147483647 w 1739"/>
              <a:gd name="T49" fmla="*/ 2147483647 h 3282"/>
              <a:gd name="T50" fmla="*/ 2147483647 w 1739"/>
              <a:gd name="T51" fmla="*/ 2147483647 h 3282"/>
              <a:gd name="T52" fmla="*/ 2147483647 w 1739"/>
              <a:gd name="T53" fmla="*/ 2147483647 h 3282"/>
              <a:gd name="T54" fmla="*/ 2147483647 w 1739"/>
              <a:gd name="T55" fmla="*/ 2147483647 h 3282"/>
              <a:gd name="T56" fmla="*/ 2147483647 w 1739"/>
              <a:gd name="T57" fmla="*/ 2147483647 h 3282"/>
              <a:gd name="T58" fmla="*/ 2147483647 w 1739"/>
              <a:gd name="T59" fmla="*/ 2147483647 h 3282"/>
              <a:gd name="T60" fmla="*/ 2147483647 w 1739"/>
              <a:gd name="T61" fmla="*/ 2147483647 h 3282"/>
              <a:gd name="T62" fmla="*/ 2147483647 w 1739"/>
              <a:gd name="T63" fmla="*/ 2147483647 h 3282"/>
              <a:gd name="T64" fmla="*/ 2147483647 w 1739"/>
              <a:gd name="T65" fmla="*/ 2147483647 h 3282"/>
              <a:gd name="T66" fmla="*/ 2147483647 w 1739"/>
              <a:gd name="T67" fmla="*/ 2147483647 h 3282"/>
              <a:gd name="T68" fmla="*/ 2147483647 w 1739"/>
              <a:gd name="T69" fmla="*/ 2147483647 h 3282"/>
              <a:gd name="T70" fmla="*/ 2147483647 w 1739"/>
              <a:gd name="T71" fmla="*/ 2147483647 h 3282"/>
              <a:gd name="T72" fmla="*/ 2147483647 w 1739"/>
              <a:gd name="T73" fmla="*/ 2147483647 h 3282"/>
              <a:gd name="T74" fmla="*/ 2147483647 w 1739"/>
              <a:gd name="T75" fmla="*/ 2147483647 h 3282"/>
              <a:gd name="T76" fmla="*/ 2147483647 w 1739"/>
              <a:gd name="T77" fmla="*/ 2147483647 h 3282"/>
              <a:gd name="T78" fmla="*/ 2147483647 w 1739"/>
              <a:gd name="T79" fmla="*/ 2147483647 h 3282"/>
              <a:gd name="T80" fmla="*/ 2147483647 w 1739"/>
              <a:gd name="T81" fmla="*/ 2147483647 h 3282"/>
              <a:gd name="T82" fmla="*/ 2147483647 w 1739"/>
              <a:gd name="T83" fmla="*/ 2147483647 h 3282"/>
              <a:gd name="T84" fmla="*/ 2147483647 w 1739"/>
              <a:gd name="T85" fmla="*/ 2147483647 h 3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282"/>
              <a:gd name="T131" fmla="*/ 1739 w 1739"/>
              <a:gd name="T132" fmla="*/ 3282 h 3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282">
                <a:moveTo>
                  <a:pt x="0" y="3224"/>
                </a:moveTo>
                <a:cubicBezTo>
                  <a:pt x="73" y="3239"/>
                  <a:pt x="40" y="3230"/>
                  <a:pt x="118" y="3256"/>
                </a:cubicBezTo>
                <a:cubicBezTo>
                  <a:pt x="129" y="3260"/>
                  <a:pt x="150" y="3267"/>
                  <a:pt x="150" y="3267"/>
                </a:cubicBezTo>
                <a:cubicBezTo>
                  <a:pt x="174" y="3265"/>
                  <a:pt x="277" y="3276"/>
                  <a:pt x="310" y="3235"/>
                </a:cubicBezTo>
                <a:cubicBezTo>
                  <a:pt x="405" y="3115"/>
                  <a:pt x="237" y="3282"/>
                  <a:pt x="342" y="3182"/>
                </a:cubicBezTo>
                <a:cubicBezTo>
                  <a:pt x="349" y="3161"/>
                  <a:pt x="356" y="3139"/>
                  <a:pt x="363" y="3118"/>
                </a:cubicBezTo>
                <a:cubicBezTo>
                  <a:pt x="370" y="3097"/>
                  <a:pt x="356" y="3075"/>
                  <a:pt x="352" y="3054"/>
                </a:cubicBezTo>
                <a:cubicBezTo>
                  <a:pt x="342" y="3001"/>
                  <a:pt x="322" y="2961"/>
                  <a:pt x="299" y="2915"/>
                </a:cubicBezTo>
                <a:cubicBezTo>
                  <a:pt x="288" y="2894"/>
                  <a:pt x="277" y="2873"/>
                  <a:pt x="267" y="2851"/>
                </a:cubicBezTo>
                <a:cubicBezTo>
                  <a:pt x="258" y="2830"/>
                  <a:pt x="246" y="2787"/>
                  <a:pt x="246" y="2787"/>
                </a:cubicBezTo>
                <a:cubicBezTo>
                  <a:pt x="253" y="2695"/>
                  <a:pt x="258" y="2661"/>
                  <a:pt x="278" y="2584"/>
                </a:cubicBezTo>
                <a:cubicBezTo>
                  <a:pt x="281" y="2488"/>
                  <a:pt x="282" y="2392"/>
                  <a:pt x="288" y="2296"/>
                </a:cubicBezTo>
                <a:cubicBezTo>
                  <a:pt x="293" y="2223"/>
                  <a:pt x="334" y="2136"/>
                  <a:pt x="352" y="2062"/>
                </a:cubicBezTo>
                <a:cubicBezTo>
                  <a:pt x="349" y="2037"/>
                  <a:pt x="344" y="2012"/>
                  <a:pt x="342" y="1987"/>
                </a:cubicBezTo>
                <a:cubicBezTo>
                  <a:pt x="337" y="1934"/>
                  <a:pt x="337" y="1880"/>
                  <a:pt x="331" y="1827"/>
                </a:cubicBezTo>
                <a:cubicBezTo>
                  <a:pt x="327" y="1789"/>
                  <a:pt x="314" y="1797"/>
                  <a:pt x="299" y="1763"/>
                </a:cubicBezTo>
                <a:cubicBezTo>
                  <a:pt x="285" y="1732"/>
                  <a:pt x="276" y="1690"/>
                  <a:pt x="267" y="1656"/>
                </a:cubicBezTo>
                <a:cubicBezTo>
                  <a:pt x="271" y="1450"/>
                  <a:pt x="272" y="1244"/>
                  <a:pt x="278" y="1038"/>
                </a:cubicBezTo>
                <a:cubicBezTo>
                  <a:pt x="281" y="953"/>
                  <a:pt x="310" y="867"/>
                  <a:pt x="320" y="782"/>
                </a:cubicBezTo>
                <a:cubicBezTo>
                  <a:pt x="332" y="687"/>
                  <a:pt x="326" y="596"/>
                  <a:pt x="406" y="536"/>
                </a:cubicBezTo>
                <a:cubicBezTo>
                  <a:pt x="409" y="525"/>
                  <a:pt x="410" y="514"/>
                  <a:pt x="416" y="504"/>
                </a:cubicBezTo>
                <a:cubicBezTo>
                  <a:pt x="421" y="495"/>
                  <a:pt x="433" y="492"/>
                  <a:pt x="438" y="483"/>
                </a:cubicBezTo>
                <a:cubicBezTo>
                  <a:pt x="476" y="409"/>
                  <a:pt x="449" y="382"/>
                  <a:pt x="523" y="334"/>
                </a:cubicBezTo>
                <a:cubicBezTo>
                  <a:pt x="527" y="323"/>
                  <a:pt x="526" y="310"/>
                  <a:pt x="534" y="302"/>
                </a:cubicBezTo>
                <a:cubicBezTo>
                  <a:pt x="542" y="294"/>
                  <a:pt x="557" y="297"/>
                  <a:pt x="566" y="291"/>
                </a:cubicBezTo>
                <a:cubicBezTo>
                  <a:pt x="589" y="276"/>
                  <a:pt x="608" y="255"/>
                  <a:pt x="630" y="238"/>
                </a:cubicBezTo>
                <a:cubicBezTo>
                  <a:pt x="681" y="197"/>
                  <a:pt x="619" y="237"/>
                  <a:pt x="672" y="184"/>
                </a:cubicBezTo>
                <a:cubicBezTo>
                  <a:pt x="701" y="155"/>
                  <a:pt x="703" y="168"/>
                  <a:pt x="736" y="152"/>
                </a:cubicBezTo>
                <a:cubicBezTo>
                  <a:pt x="784" y="128"/>
                  <a:pt x="752" y="138"/>
                  <a:pt x="790" y="110"/>
                </a:cubicBezTo>
                <a:cubicBezTo>
                  <a:pt x="803" y="100"/>
                  <a:pt x="863" y="61"/>
                  <a:pt x="886" y="46"/>
                </a:cubicBezTo>
                <a:cubicBezTo>
                  <a:pt x="894" y="40"/>
                  <a:pt x="897" y="26"/>
                  <a:pt x="907" y="24"/>
                </a:cubicBezTo>
                <a:cubicBezTo>
                  <a:pt x="985" y="11"/>
                  <a:pt x="1142" y="3"/>
                  <a:pt x="1142" y="3"/>
                </a:cubicBezTo>
                <a:cubicBezTo>
                  <a:pt x="1302" y="7"/>
                  <a:pt x="1463" y="0"/>
                  <a:pt x="1622" y="14"/>
                </a:cubicBezTo>
                <a:cubicBezTo>
                  <a:pt x="1635" y="15"/>
                  <a:pt x="1633" y="38"/>
                  <a:pt x="1643" y="46"/>
                </a:cubicBezTo>
                <a:cubicBezTo>
                  <a:pt x="1662" y="63"/>
                  <a:pt x="1707" y="88"/>
                  <a:pt x="1707" y="88"/>
                </a:cubicBezTo>
                <a:cubicBezTo>
                  <a:pt x="1714" y="109"/>
                  <a:pt x="1721" y="131"/>
                  <a:pt x="1728" y="152"/>
                </a:cubicBezTo>
                <a:cubicBezTo>
                  <a:pt x="1732" y="163"/>
                  <a:pt x="1739" y="184"/>
                  <a:pt x="1739" y="184"/>
                </a:cubicBezTo>
                <a:cubicBezTo>
                  <a:pt x="1677" y="249"/>
                  <a:pt x="1596" y="211"/>
                  <a:pt x="1504" y="206"/>
                </a:cubicBezTo>
                <a:cubicBezTo>
                  <a:pt x="1459" y="209"/>
                  <a:pt x="1355" y="215"/>
                  <a:pt x="1302" y="227"/>
                </a:cubicBezTo>
                <a:cubicBezTo>
                  <a:pt x="1280" y="232"/>
                  <a:pt x="1238" y="248"/>
                  <a:pt x="1238" y="248"/>
                </a:cubicBezTo>
                <a:cubicBezTo>
                  <a:pt x="1206" y="280"/>
                  <a:pt x="1209" y="298"/>
                  <a:pt x="1163" y="312"/>
                </a:cubicBezTo>
                <a:cubicBezTo>
                  <a:pt x="1113" y="362"/>
                  <a:pt x="1102" y="380"/>
                  <a:pt x="1078" y="451"/>
                </a:cubicBezTo>
                <a:cubicBezTo>
                  <a:pt x="1068" y="481"/>
                  <a:pt x="1056" y="505"/>
                  <a:pt x="1056" y="53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8" name="Freeform 20"/>
          <p:cNvSpPr>
            <a:spLocks/>
          </p:cNvSpPr>
          <p:nvPr/>
        </p:nvSpPr>
        <p:spPr bwMode="auto">
          <a:xfrm>
            <a:off x="1004888" y="1500188"/>
            <a:ext cx="2568575" cy="5278437"/>
          </a:xfrm>
          <a:custGeom>
            <a:avLst/>
            <a:gdLst>
              <a:gd name="T0" fmla="*/ 2147483647 w 1618"/>
              <a:gd name="T1" fmla="*/ 2147483647 h 3325"/>
              <a:gd name="T2" fmla="*/ 2147483647 w 1618"/>
              <a:gd name="T3" fmla="*/ 2147483647 h 3325"/>
              <a:gd name="T4" fmla="*/ 2147483647 w 1618"/>
              <a:gd name="T5" fmla="*/ 2147483647 h 3325"/>
              <a:gd name="T6" fmla="*/ 2147483647 w 1618"/>
              <a:gd name="T7" fmla="*/ 2147483647 h 3325"/>
              <a:gd name="T8" fmla="*/ 2147483647 w 1618"/>
              <a:gd name="T9" fmla="*/ 2147483647 h 3325"/>
              <a:gd name="T10" fmla="*/ 2147483647 w 1618"/>
              <a:gd name="T11" fmla="*/ 2147483647 h 3325"/>
              <a:gd name="T12" fmla="*/ 2147483647 w 1618"/>
              <a:gd name="T13" fmla="*/ 2147483647 h 3325"/>
              <a:gd name="T14" fmla="*/ 2147483647 w 1618"/>
              <a:gd name="T15" fmla="*/ 2147483647 h 3325"/>
              <a:gd name="T16" fmla="*/ 2147483647 w 1618"/>
              <a:gd name="T17" fmla="*/ 2147483647 h 3325"/>
              <a:gd name="T18" fmla="*/ 2147483647 w 1618"/>
              <a:gd name="T19" fmla="*/ 2147483647 h 3325"/>
              <a:gd name="T20" fmla="*/ 2147483647 w 1618"/>
              <a:gd name="T21" fmla="*/ 2147483647 h 3325"/>
              <a:gd name="T22" fmla="*/ 2147483647 w 1618"/>
              <a:gd name="T23" fmla="*/ 2147483647 h 3325"/>
              <a:gd name="T24" fmla="*/ 2147483647 w 1618"/>
              <a:gd name="T25" fmla="*/ 2147483647 h 3325"/>
              <a:gd name="T26" fmla="*/ 2147483647 w 1618"/>
              <a:gd name="T27" fmla="*/ 2147483647 h 3325"/>
              <a:gd name="T28" fmla="*/ 2147483647 w 1618"/>
              <a:gd name="T29" fmla="*/ 2147483647 h 3325"/>
              <a:gd name="T30" fmla="*/ 2147483647 w 1618"/>
              <a:gd name="T31" fmla="*/ 2147483647 h 3325"/>
              <a:gd name="T32" fmla="*/ 2147483647 w 1618"/>
              <a:gd name="T33" fmla="*/ 2147483647 h 3325"/>
              <a:gd name="T34" fmla="*/ 2147483647 w 1618"/>
              <a:gd name="T35" fmla="*/ 2147483647 h 3325"/>
              <a:gd name="T36" fmla="*/ 2147483647 w 1618"/>
              <a:gd name="T37" fmla="*/ 2147483647 h 3325"/>
              <a:gd name="T38" fmla="*/ 2147483647 w 1618"/>
              <a:gd name="T39" fmla="*/ 2147483647 h 3325"/>
              <a:gd name="T40" fmla="*/ 2147483647 w 1618"/>
              <a:gd name="T41" fmla="*/ 2147483647 h 3325"/>
              <a:gd name="T42" fmla="*/ 2147483647 w 1618"/>
              <a:gd name="T43" fmla="*/ 2147483647 h 3325"/>
              <a:gd name="T44" fmla="*/ 2147483647 w 1618"/>
              <a:gd name="T45" fmla="*/ 2147483647 h 3325"/>
              <a:gd name="T46" fmla="*/ 2147483647 w 1618"/>
              <a:gd name="T47" fmla="*/ 2147483647 h 33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8"/>
              <a:gd name="T73" fmla="*/ 0 h 3325"/>
              <a:gd name="T74" fmla="*/ 1618 w 1618"/>
              <a:gd name="T75" fmla="*/ 3325 h 33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8" h="3325">
                <a:moveTo>
                  <a:pt x="1618" y="3215"/>
                </a:moveTo>
                <a:cubicBezTo>
                  <a:pt x="1595" y="3325"/>
                  <a:pt x="1569" y="3289"/>
                  <a:pt x="1447" y="3279"/>
                </a:cubicBezTo>
                <a:cubicBezTo>
                  <a:pt x="1377" y="3255"/>
                  <a:pt x="1446" y="3288"/>
                  <a:pt x="1404" y="3236"/>
                </a:cubicBezTo>
                <a:cubicBezTo>
                  <a:pt x="1396" y="3226"/>
                  <a:pt x="1383" y="3222"/>
                  <a:pt x="1372" y="3215"/>
                </a:cubicBezTo>
                <a:cubicBezTo>
                  <a:pt x="1361" y="3183"/>
                  <a:pt x="1359" y="3147"/>
                  <a:pt x="1340" y="3119"/>
                </a:cubicBezTo>
                <a:cubicBezTo>
                  <a:pt x="1313" y="3078"/>
                  <a:pt x="1323" y="3099"/>
                  <a:pt x="1308" y="3055"/>
                </a:cubicBezTo>
                <a:cubicBezTo>
                  <a:pt x="1321" y="2977"/>
                  <a:pt x="1335" y="2898"/>
                  <a:pt x="1351" y="2820"/>
                </a:cubicBezTo>
                <a:cubicBezTo>
                  <a:pt x="1343" y="2686"/>
                  <a:pt x="1332" y="2557"/>
                  <a:pt x="1308" y="2426"/>
                </a:cubicBezTo>
                <a:cubicBezTo>
                  <a:pt x="1298" y="2372"/>
                  <a:pt x="1276" y="2266"/>
                  <a:pt x="1276" y="2266"/>
                </a:cubicBezTo>
                <a:cubicBezTo>
                  <a:pt x="1280" y="2173"/>
                  <a:pt x="1278" y="2080"/>
                  <a:pt x="1287" y="1988"/>
                </a:cubicBezTo>
                <a:cubicBezTo>
                  <a:pt x="1291" y="1945"/>
                  <a:pt x="1323" y="1898"/>
                  <a:pt x="1340" y="1860"/>
                </a:cubicBezTo>
                <a:cubicBezTo>
                  <a:pt x="1385" y="1759"/>
                  <a:pt x="1416" y="1626"/>
                  <a:pt x="1436" y="1519"/>
                </a:cubicBezTo>
                <a:cubicBezTo>
                  <a:pt x="1433" y="1412"/>
                  <a:pt x="1441" y="1305"/>
                  <a:pt x="1426" y="1199"/>
                </a:cubicBezTo>
                <a:cubicBezTo>
                  <a:pt x="1421" y="1165"/>
                  <a:pt x="1356" y="1100"/>
                  <a:pt x="1340" y="1060"/>
                </a:cubicBezTo>
                <a:cubicBezTo>
                  <a:pt x="1332" y="1039"/>
                  <a:pt x="1319" y="996"/>
                  <a:pt x="1319" y="996"/>
                </a:cubicBezTo>
                <a:cubicBezTo>
                  <a:pt x="1323" y="907"/>
                  <a:pt x="1324" y="819"/>
                  <a:pt x="1330" y="730"/>
                </a:cubicBezTo>
                <a:cubicBezTo>
                  <a:pt x="1340" y="571"/>
                  <a:pt x="1420" y="296"/>
                  <a:pt x="1223" y="228"/>
                </a:cubicBezTo>
                <a:cubicBezTo>
                  <a:pt x="1183" y="111"/>
                  <a:pt x="942" y="107"/>
                  <a:pt x="850" y="100"/>
                </a:cubicBezTo>
                <a:cubicBezTo>
                  <a:pt x="785" y="80"/>
                  <a:pt x="727" y="66"/>
                  <a:pt x="658" y="58"/>
                </a:cubicBezTo>
                <a:cubicBezTo>
                  <a:pt x="488" y="0"/>
                  <a:pt x="411" y="41"/>
                  <a:pt x="167" y="47"/>
                </a:cubicBezTo>
                <a:cubicBezTo>
                  <a:pt x="107" y="57"/>
                  <a:pt x="57" y="67"/>
                  <a:pt x="7" y="100"/>
                </a:cubicBezTo>
                <a:cubicBezTo>
                  <a:pt x="12" y="139"/>
                  <a:pt x="0" y="268"/>
                  <a:pt x="71" y="271"/>
                </a:cubicBezTo>
                <a:cubicBezTo>
                  <a:pt x="235" y="278"/>
                  <a:pt x="398" y="278"/>
                  <a:pt x="562" y="282"/>
                </a:cubicBezTo>
                <a:cubicBezTo>
                  <a:pt x="597" y="305"/>
                  <a:pt x="594" y="290"/>
                  <a:pt x="594" y="31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09" name="Freeform 21"/>
          <p:cNvSpPr>
            <a:spLocks/>
          </p:cNvSpPr>
          <p:nvPr/>
        </p:nvSpPr>
        <p:spPr bwMode="auto">
          <a:xfrm>
            <a:off x="3538538" y="6297613"/>
            <a:ext cx="1727200" cy="407987"/>
          </a:xfrm>
          <a:custGeom>
            <a:avLst/>
            <a:gdLst>
              <a:gd name="T0" fmla="*/ 0 w 1088"/>
              <a:gd name="T1" fmla="*/ 2147483647 h 257"/>
              <a:gd name="T2" fmla="*/ 2147483647 w 1088"/>
              <a:gd name="T3" fmla="*/ 2147483647 h 257"/>
              <a:gd name="T4" fmla="*/ 2147483647 w 1088"/>
              <a:gd name="T5" fmla="*/ 2147483647 h 257"/>
              <a:gd name="T6" fmla="*/ 2147483647 w 1088"/>
              <a:gd name="T7" fmla="*/ 2147483647 h 257"/>
              <a:gd name="T8" fmla="*/ 2147483647 w 1088"/>
              <a:gd name="T9" fmla="*/ 2147483647 h 257"/>
              <a:gd name="T10" fmla="*/ 2147483647 w 1088"/>
              <a:gd name="T11" fmla="*/ 2147483647 h 257"/>
              <a:gd name="T12" fmla="*/ 2147483647 w 1088"/>
              <a:gd name="T13" fmla="*/ 2147483647 h 257"/>
              <a:gd name="T14" fmla="*/ 2147483647 w 1088"/>
              <a:gd name="T15" fmla="*/ 2147483647 h 257"/>
              <a:gd name="T16" fmla="*/ 2147483647 w 1088"/>
              <a:gd name="T17" fmla="*/ 2147483647 h 257"/>
              <a:gd name="T18" fmla="*/ 2147483647 w 1088"/>
              <a:gd name="T19" fmla="*/ 2147483647 h 257"/>
              <a:gd name="T20" fmla="*/ 2147483647 w 1088"/>
              <a:gd name="T21" fmla="*/ 2147483647 h 257"/>
              <a:gd name="T22" fmla="*/ 2147483647 w 1088"/>
              <a:gd name="T23" fmla="*/ 2147483647 h 257"/>
              <a:gd name="T24" fmla="*/ 2147483647 w 1088"/>
              <a:gd name="T25" fmla="*/ 2147483647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8"/>
              <a:gd name="T40" fmla="*/ 0 h 257"/>
              <a:gd name="T41" fmla="*/ 1088 w 1088"/>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8" h="257">
                <a:moveTo>
                  <a:pt x="0" y="257"/>
                </a:moveTo>
                <a:cubicBezTo>
                  <a:pt x="38" y="220"/>
                  <a:pt x="18" y="246"/>
                  <a:pt x="43" y="172"/>
                </a:cubicBezTo>
                <a:cubicBezTo>
                  <a:pt x="47" y="161"/>
                  <a:pt x="43" y="144"/>
                  <a:pt x="54" y="140"/>
                </a:cubicBezTo>
                <a:cubicBezTo>
                  <a:pt x="65" y="136"/>
                  <a:pt x="75" y="133"/>
                  <a:pt x="86" y="129"/>
                </a:cubicBezTo>
                <a:cubicBezTo>
                  <a:pt x="155" y="60"/>
                  <a:pt x="82" y="123"/>
                  <a:pt x="150" y="86"/>
                </a:cubicBezTo>
                <a:cubicBezTo>
                  <a:pt x="172" y="74"/>
                  <a:pt x="193" y="58"/>
                  <a:pt x="214" y="44"/>
                </a:cubicBezTo>
                <a:cubicBezTo>
                  <a:pt x="282" y="0"/>
                  <a:pt x="498" y="13"/>
                  <a:pt x="512" y="12"/>
                </a:cubicBezTo>
                <a:cubicBezTo>
                  <a:pt x="597" y="15"/>
                  <a:pt x="683" y="14"/>
                  <a:pt x="768" y="22"/>
                </a:cubicBezTo>
                <a:cubicBezTo>
                  <a:pt x="802" y="25"/>
                  <a:pt x="832" y="43"/>
                  <a:pt x="864" y="54"/>
                </a:cubicBezTo>
                <a:cubicBezTo>
                  <a:pt x="875" y="58"/>
                  <a:pt x="896" y="65"/>
                  <a:pt x="896" y="65"/>
                </a:cubicBezTo>
                <a:cubicBezTo>
                  <a:pt x="934" y="102"/>
                  <a:pt x="996" y="102"/>
                  <a:pt x="1046" y="118"/>
                </a:cubicBezTo>
                <a:cubicBezTo>
                  <a:pt x="1049" y="129"/>
                  <a:pt x="1048" y="142"/>
                  <a:pt x="1056" y="150"/>
                </a:cubicBezTo>
                <a:cubicBezTo>
                  <a:pt x="1064" y="158"/>
                  <a:pt x="1088" y="161"/>
                  <a:pt x="1088" y="161"/>
                </a:cubicBezTo>
              </a:path>
            </a:pathLst>
          </a:custGeom>
          <a:noFill/>
          <a:ln w="762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0" name="Freeform 22"/>
          <p:cNvSpPr>
            <a:spLocks/>
          </p:cNvSpPr>
          <p:nvPr/>
        </p:nvSpPr>
        <p:spPr bwMode="auto">
          <a:xfrm>
            <a:off x="642938" y="1168400"/>
            <a:ext cx="7840662" cy="5346700"/>
          </a:xfrm>
          <a:custGeom>
            <a:avLst/>
            <a:gdLst>
              <a:gd name="T0" fmla="*/ 2147483647 w 4939"/>
              <a:gd name="T1" fmla="*/ 2147483647 h 3368"/>
              <a:gd name="T2" fmla="*/ 2147483647 w 4939"/>
              <a:gd name="T3" fmla="*/ 2147483647 h 3368"/>
              <a:gd name="T4" fmla="*/ 2147483647 w 4939"/>
              <a:gd name="T5" fmla="*/ 2147483647 h 3368"/>
              <a:gd name="T6" fmla="*/ 2147483647 w 4939"/>
              <a:gd name="T7" fmla="*/ 2147483647 h 3368"/>
              <a:gd name="T8" fmla="*/ 2147483647 w 4939"/>
              <a:gd name="T9" fmla="*/ 2147483647 h 3368"/>
              <a:gd name="T10" fmla="*/ 2147483647 w 4939"/>
              <a:gd name="T11" fmla="*/ 2147483647 h 3368"/>
              <a:gd name="T12" fmla="*/ 2147483647 w 4939"/>
              <a:gd name="T13" fmla="*/ 2147483647 h 3368"/>
              <a:gd name="T14" fmla="*/ 2147483647 w 4939"/>
              <a:gd name="T15" fmla="*/ 2147483647 h 3368"/>
              <a:gd name="T16" fmla="*/ 2147483647 w 4939"/>
              <a:gd name="T17" fmla="*/ 2147483647 h 3368"/>
              <a:gd name="T18" fmla="*/ 2147483647 w 4939"/>
              <a:gd name="T19" fmla="*/ 2147483647 h 3368"/>
              <a:gd name="T20" fmla="*/ 2147483647 w 4939"/>
              <a:gd name="T21" fmla="*/ 2147483647 h 3368"/>
              <a:gd name="T22" fmla="*/ 2147483647 w 4939"/>
              <a:gd name="T23" fmla="*/ 2147483647 h 3368"/>
              <a:gd name="T24" fmla="*/ 2147483647 w 4939"/>
              <a:gd name="T25" fmla="*/ 2147483647 h 3368"/>
              <a:gd name="T26" fmla="*/ 2147483647 w 4939"/>
              <a:gd name="T27" fmla="*/ 2147483647 h 3368"/>
              <a:gd name="T28" fmla="*/ 2147483647 w 4939"/>
              <a:gd name="T29" fmla="*/ 2147483647 h 3368"/>
              <a:gd name="T30" fmla="*/ 2147483647 w 4939"/>
              <a:gd name="T31" fmla="*/ 2147483647 h 3368"/>
              <a:gd name="T32" fmla="*/ 2147483647 w 4939"/>
              <a:gd name="T33" fmla="*/ 2147483647 h 3368"/>
              <a:gd name="T34" fmla="*/ 2147483647 w 4939"/>
              <a:gd name="T35" fmla="*/ 2147483647 h 3368"/>
              <a:gd name="T36" fmla="*/ 2147483647 w 4939"/>
              <a:gd name="T37" fmla="*/ 2147483647 h 3368"/>
              <a:gd name="T38" fmla="*/ 2147483647 w 4939"/>
              <a:gd name="T39" fmla="*/ 2147483647 h 3368"/>
              <a:gd name="T40" fmla="*/ 2147483647 w 4939"/>
              <a:gd name="T41" fmla="*/ 2147483647 h 3368"/>
              <a:gd name="T42" fmla="*/ 2147483647 w 4939"/>
              <a:gd name="T43" fmla="*/ 2147483647 h 3368"/>
              <a:gd name="T44" fmla="*/ 2147483647 w 4939"/>
              <a:gd name="T45" fmla="*/ 2147483647 h 3368"/>
              <a:gd name="T46" fmla="*/ 2147483647 w 4939"/>
              <a:gd name="T47" fmla="*/ 2147483647 h 3368"/>
              <a:gd name="T48" fmla="*/ 2147483647 w 4939"/>
              <a:gd name="T49" fmla="*/ 2147483647 h 3368"/>
              <a:gd name="T50" fmla="*/ 2147483647 w 4939"/>
              <a:gd name="T51" fmla="*/ 2147483647 h 3368"/>
              <a:gd name="T52" fmla="*/ 2147483647 w 4939"/>
              <a:gd name="T53" fmla="*/ 2147483647 h 3368"/>
              <a:gd name="T54" fmla="*/ 2147483647 w 4939"/>
              <a:gd name="T55" fmla="*/ 2147483647 h 3368"/>
              <a:gd name="T56" fmla="*/ 2147483647 w 4939"/>
              <a:gd name="T57" fmla="*/ 2147483647 h 3368"/>
              <a:gd name="T58" fmla="*/ 2147483647 w 4939"/>
              <a:gd name="T59" fmla="*/ 2147483647 h 3368"/>
              <a:gd name="T60" fmla="*/ 2147483647 w 4939"/>
              <a:gd name="T61" fmla="*/ 2147483647 h 3368"/>
              <a:gd name="T62" fmla="*/ 2147483647 w 4939"/>
              <a:gd name="T63" fmla="*/ 2147483647 h 3368"/>
              <a:gd name="T64" fmla="*/ 2147483647 w 4939"/>
              <a:gd name="T65" fmla="*/ 2147483647 h 3368"/>
              <a:gd name="T66" fmla="*/ 2147483647 w 4939"/>
              <a:gd name="T67" fmla="*/ 2147483647 h 3368"/>
              <a:gd name="T68" fmla="*/ 2147483647 w 4939"/>
              <a:gd name="T69" fmla="*/ 2147483647 h 3368"/>
              <a:gd name="T70" fmla="*/ 2147483647 w 4939"/>
              <a:gd name="T71" fmla="*/ 2147483647 h 3368"/>
              <a:gd name="T72" fmla="*/ 2147483647 w 4939"/>
              <a:gd name="T73" fmla="*/ 2147483647 h 3368"/>
              <a:gd name="T74" fmla="*/ 2147483647 w 4939"/>
              <a:gd name="T75" fmla="*/ 2147483647 h 3368"/>
              <a:gd name="T76" fmla="*/ 2147483647 w 4939"/>
              <a:gd name="T77" fmla="*/ 2147483647 h 3368"/>
              <a:gd name="T78" fmla="*/ 2147483647 w 4939"/>
              <a:gd name="T79" fmla="*/ 2147483647 h 3368"/>
              <a:gd name="T80" fmla="*/ 2147483647 w 4939"/>
              <a:gd name="T81" fmla="*/ 2147483647 h 3368"/>
              <a:gd name="T82" fmla="*/ 2147483647 w 4939"/>
              <a:gd name="T83" fmla="*/ 2147483647 h 3368"/>
              <a:gd name="T84" fmla="*/ 2147483647 w 4939"/>
              <a:gd name="T85" fmla="*/ 2147483647 h 3368"/>
              <a:gd name="T86" fmla="*/ 2147483647 w 4939"/>
              <a:gd name="T87" fmla="*/ 2147483647 h 3368"/>
              <a:gd name="T88" fmla="*/ 2147483647 w 4939"/>
              <a:gd name="T89" fmla="*/ 2147483647 h 3368"/>
              <a:gd name="T90" fmla="*/ 2147483647 w 4939"/>
              <a:gd name="T91" fmla="*/ 2147483647 h 3368"/>
              <a:gd name="T92" fmla="*/ 2147483647 w 4939"/>
              <a:gd name="T93" fmla="*/ 2147483647 h 3368"/>
              <a:gd name="T94" fmla="*/ 2147483647 w 4939"/>
              <a:gd name="T95" fmla="*/ 2147483647 h 3368"/>
              <a:gd name="T96" fmla="*/ 2147483647 w 4939"/>
              <a:gd name="T97" fmla="*/ 2147483647 h 3368"/>
              <a:gd name="T98" fmla="*/ 2147483647 w 4939"/>
              <a:gd name="T99" fmla="*/ 2147483647 h 3368"/>
              <a:gd name="T100" fmla="*/ 2147483647 w 4939"/>
              <a:gd name="T101" fmla="*/ 2147483647 h 3368"/>
              <a:gd name="T102" fmla="*/ 2147483647 w 4939"/>
              <a:gd name="T103" fmla="*/ 2147483647 h 3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39"/>
              <a:gd name="T157" fmla="*/ 0 h 3368"/>
              <a:gd name="T158" fmla="*/ 4939 w 4939"/>
              <a:gd name="T159" fmla="*/ 3368 h 3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39" h="3368">
                <a:moveTo>
                  <a:pt x="1995" y="3307"/>
                </a:moveTo>
                <a:cubicBezTo>
                  <a:pt x="1945" y="3323"/>
                  <a:pt x="1909" y="3332"/>
                  <a:pt x="1867" y="3360"/>
                </a:cubicBezTo>
                <a:cubicBezTo>
                  <a:pt x="1864" y="3285"/>
                  <a:pt x="1812" y="3056"/>
                  <a:pt x="1899" y="2965"/>
                </a:cubicBezTo>
                <a:cubicBezTo>
                  <a:pt x="1891" y="2788"/>
                  <a:pt x="1950" y="2738"/>
                  <a:pt x="1824" y="2699"/>
                </a:cubicBezTo>
                <a:cubicBezTo>
                  <a:pt x="1807" y="2681"/>
                  <a:pt x="1793" y="2669"/>
                  <a:pt x="1782" y="2645"/>
                </a:cubicBezTo>
                <a:cubicBezTo>
                  <a:pt x="1773" y="2624"/>
                  <a:pt x="1760" y="2581"/>
                  <a:pt x="1760" y="2581"/>
                </a:cubicBezTo>
                <a:cubicBezTo>
                  <a:pt x="1773" y="2480"/>
                  <a:pt x="1784" y="2489"/>
                  <a:pt x="1814" y="2400"/>
                </a:cubicBezTo>
                <a:cubicBezTo>
                  <a:pt x="1821" y="2379"/>
                  <a:pt x="1835" y="2336"/>
                  <a:pt x="1835" y="2336"/>
                </a:cubicBezTo>
                <a:cubicBezTo>
                  <a:pt x="1821" y="2195"/>
                  <a:pt x="1832" y="2238"/>
                  <a:pt x="1771" y="2144"/>
                </a:cubicBezTo>
                <a:cubicBezTo>
                  <a:pt x="1775" y="2094"/>
                  <a:pt x="1767" y="2042"/>
                  <a:pt x="1782" y="1995"/>
                </a:cubicBezTo>
                <a:cubicBezTo>
                  <a:pt x="1790" y="1971"/>
                  <a:pt x="1835" y="1941"/>
                  <a:pt x="1835" y="1941"/>
                </a:cubicBezTo>
                <a:cubicBezTo>
                  <a:pt x="1863" y="1859"/>
                  <a:pt x="1960" y="1875"/>
                  <a:pt x="1984" y="1952"/>
                </a:cubicBezTo>
                <a:cubicBezTo>
                  <a:pt x="1996" y="2069"/>
                  <a:pt x="2004" y="2187"/>
                  <a:pt x="2016" y="2304"/>
                </a:cubicBezTo>
                <a:cubicBezTo>
                  <a:pt x="2022" y="2364"/>
                  <a:pt x="2062" y="2372"/>
                  <a:pt x="2112" y="2389"/>
                </a:cubicBezTo>
                <a:cubicBezTo>
                  <a:pt x="2123" y="2393"/>
                  <a:pt x="2144" y="2400"/>
                  <a:pt x="2144" y="2400"/>
                </a:cubicBezTo>
                <a:cubicBezTo>
                  <a:pt x="2275" y="2377"/>
                  <a:pt x="2229" y="2402"/>
                  <a:pt x="2294" y="2357"/>
                </a:cubicBezTo>
                <a:cubicBezTo>
                  <a:pt x="2335" y="2294"/>
                  <a:pt x="2304" y="2357"/>
                  <a:pt x="2304" y="2251"/>
                </a:cubicBezTo>
                <a:cubicBezTo>
                  <a:pt x="2304" y="2098"/>
                  <a:pt x="2311" y="1945"/>
                  <a:pt x="2315" y="1792"/>
                </a:cubicBezTo>
                <a:cubicBezTo>
                  <a:pt x="2312" y="1732"/>
                  <a:pt x="2333" y="1527"/>
                  <a:pt x="2240" y="1472"/>
                </a:cubicBezTo>
                <a:cubicBezTo>
                  <a:pt x="2230" y="1466"/>
                  <a:pt x="2218" y="1466"/>
                  <a:pt x="2208" y="1461"/>
                </a:cubicBezTo>
                <a:cubicBezTo>
                  <a:pt x="2186" y="1449"/>
                  <a:pt x="2165" y="1433"/>
                  <a:pt x="2144" y="1419"/>
                </a:cubicBezTo>
                <a:cubicBezTo>
                  <a:pt x="2123" y="1405"/>
                  <a:pt x="2112" y="1379"/>
                  <a:pt x="2091" y="1365"/>
                </a:cubicBezTo>
                <a:cubicBezTo>
                  <a:pt x="2070" y="1351"/>
                  <a:pt x="2027" y="1323"/>
                  <a:pt x="2027" y="1323"/>
                </a:cubicBezTo>
                <a:cubicBezTo>
                  <a:pt x="2013" y="1282"/>
                  <a:pt x="1984" y="1246"/>
                  <a:pt x="1952" y="1216"/>
                </a:cubicBezTo>
                <a:cubicBezTo>
                  <a:pt x="1941" y="1180"/>
                  <a:pt x="1921" y="1167"/>
                  <a:pt x="1910" y="1131"/>
                </a:cubicBezTo>
                <a:cubicBezTo>
                  <a:pt x="1903" y="960"/>
                  <a:pt x="1895" y="790"/>
                  <a:pt x="1888" y="619"/>
                </a:cubicBezTo>
                <a:cubicBezTo>
                  <a:pt x="1887" y="589"/>
                  <a:pt x="1883" y="534"/>
                  <a:pt x="1867" y="501"/>
                </a:cubicBezTo>
                <a:cubicBezTo>
                  <a:pt x="1848" y="463"/>
                  <a:pt x="1823" y="452"/>
                  <a:pt x="1792" y="427"/>
                </a:cubicBezTo>
                <a:cubicBezTo>
                  <a:pt x="1764" y="405"/>
                  <a:pt x="1774" y="402"/>
                  <a:pt x="1750" y="373"/>
                </a:cubicBezTo>
                <a:cubicBezTo>
                  <a:pt x="1723" y="339"/>
                  <a:pt x="1731" y="362"/>
                  <a:pt x="1696" y="331"/>
                </a:cubicBezTo>
                <a:cubicBezTo>
                  <a:pt x="1677" y="314"/>
                  <a:pt x="1667" y="285"/>
                  <a:pt x="1643" y="277"/>
                </a:cubicBezTo>
                <a:cubicBezTo>
                  <a:pt x="1596" y="262"/>
                  <a:pt x="1552" y="246"/>
                  <a:pt x="1504" y="235"/>
                </a:cubicBezTo>
                <a:cubicBezTo>
                  <a:pt x="1497" y="228"/>
                  <a:pt x="1493" y="215"/>
                  <a:pt x="1483" y="213"/>
                </a:cubicBezTo>
                <a:cubicBezTo>
                  <a:pt x="1344" y="183"/>
                  <a:pt x="1198" y="197"/>
                  <a:pt x="1056" y="192"/>
                </a:cubicBezTo>
                <a:cubicBezTo>
                  <a:pt x="971" y="170"/>
                  <a:pt x="885" y="150"/>
                  <a:pt x="800" y="128"/>
                </a:cubicBezTo>
                <a:cubicBezTo>
                  <a:pt x="626" y="132"/>
                  <a:pt x="452" y="129"/>
                  <a:pt x="278" y="139"/>
                </a:cubicBezTo>
                <a:cubicBezTo>
                  <a:pt x="265" y="140"/>
                  <a:pt x="258" y="155"/>
                  <a:pt x="246" y="160"/>
                </a:cubicBezTo>
                <a:cubicBezTo>
                  <a:pt x="225" y="169"/>
                  <a:pt x="182" y="181"/>
                  <a:pt x="182" y="181"/>
                </a:cubicBezTo>
                <a:cubicBezTo>
                  <a:pt x="110" y="253"/>
                  <a:pt x="156" y="360"/>
                  <a:pt x="160" y="459"/>
                </a:cubicBezTo>
                <a:cubicBezTo>
                  <a:pt x="145" y="507"/>
                  <a:pt x="141" y="517"/>
                  <a:pt x="192" y="533"/>
                </a:cubicBezTo>
                <a:cubicBezTo>
                  <a:pt x="203" y="540"/>
                  <a:pt x="212" y="549"/>
                  <a:pt x="224" y="555"/>
                </a:cubicBezTo>
                <a:cubicBezTo>
                  <a:pt x="234" y="560"/>
                  <a:pt x="246" y="559"/>
                  <a:pt x="256" y="565"/>
                </a:cubicBezTo>
                <a:cubicBezTo>
                  <a:pt x="329" y="608"/>
                  <a:pt x="221" y="569"/>
                  <a:pt x="310" y="597"/>
                </a:cubicBezTo>
                <a:cubicBezTo>
                  <a:pt x="380" y="590"/>
                  <a:pt x="422" y="600"/>
                  <a:pt x="470" y="555"/>
                </a:cubicBezTo>
                <a:cubicBezTo>
                  <a:pt x="625" y="573"/>
                  <a:pt x="537" y="567"/>
                  <a:pt x="480" y="587"/>
                </a:cubicBezTo>
                <a:cubicBezTo>
                  <a:pt x="455" y="624"/>
                  <a:pt x="437" y="637"/>
                  <a:pt x="395" y="651"/>
                </a:cubicBezTo>
                <a:cubicBezTo>
                  <a:pt x="388" y="662"/>
                  <a:pt x="375" y="670"/>
                  <a:pt x="374" y="683"/>
                </a:cubicBezTo>
                <a:cubicBezTo>
                  <a:pt x="374" y="685"/>
                  <a:pt x="388" y="885"/>
                  <a:pt x="406" y="917"/>
                </a:cubicBezTo>
                <a:cubicBezTo>
                  <a:pt x="412" y="927"/>
                  <a:pt x="427" y="924"/>
                  <a:pt x="438" y="928"/>
                </a:cubicBezTo>
                <a:cubicBezTo>
                  <a:pt x="441" y="942"/>
                  <a:pt x="453" y="957"/>
                  <a:pt x="448" y="971"/>
                </a:cubicBezTo>
                <a:cubicBezTo>
                  <a:pt x="434" y="1013"/>
                  <a:pt x="336" y="982"/>
                  <a:pt x="331" y="981"/>
                </a:cubicBezTo>
                <a:cubicBezTo>
                  <a:pt x="290" y="919"/>
                  <a:pt x="333" y="975"/>
                  <a:pt x="278" y="928"/>
                </a:cubicBezTo>
                <a:cubicBezTo>
                  <a:pt x="263" y="915"/>
                  <a:pt x="235" y="885"/>
                  <a:pt x="235" y="885"/>
                </a:cubicBezTo>
                <a:cubicBezTo>
                  <a:pt x="231" y="874"/>
                  <a:pt x="231" y="862"/>
                  <a:pt x="224" y="853"/>
                </a:cubicBezTo>
                <a:cubicBezTo>
                  <a:pt x="216" y="843"/>
                  <a:pt x="197" y="844"/>
                  <a:pt x="192" y="832"/>
                </a:cubicBezTo>
                <a:cubicBezTo>
                  <a:pt x="165" y="765"/>
                  <a:pt x="197" y="742"/>
                  <a:pt x="150" y="693"/>
                </a:cubicBezTo>
                <a:cubicBezTo>
                  <a:pt x="124" y="618"/>
                  <a:pt x="150" y="636"/>
                  <a:pt x="96" y="619"/>
                </a:cubicBezTo>
                <a:cubicBezTo>
                  <a:pt x="89" y="598"/>
                  <a:pt x="82" y="576"/>
                  <a:pt x="75" y="555"/>
                </a:cubicBezTo>
                <a:cubicBezTo>
                  <a:pt x="69" y="536"/>
                  <a:pt x="32" y="512"/>
                  <a:pt x="32" y="512"/>
                </a:cubicBezTo>
                <a:cubicBezTo>
                  <a:pt x="4" y="421"/>
                  <a:pt x="0" y="310"/>
                  <a:pt x="43" y="224"/>
                </a:cubicBezTo>
                <a:cubicBezTo>
                  <a:pt x="49" y="213"/>
                  <a:pt x="53" y="199"/>
                  <a:pt x="64" y="192"/>
                </a:cubicBezTo>
                <a:cubicBezTo>
                  <a:pt x="83" y="180"/>
                  <a:pt x="128" y="171"/>
                  <a:pt x="128" y="171"/>
                </a:cubicBezTo>
                <a:cubicBezTo>
                  <a:pt x="144" y="155"/>
                  <a:pt x="151" y="129"/>
                  <a:pt x="171" y="117"/>
                </a:cubicBezTo>
                <a:cubicBezTo>
                  <a:pt x="200" y="99"/>
                  <a:pt x="235" y="96"/>
                  <a:pt x="267" y="85"/>
                </a:cubicBezTo>
                <a:cubicBezTo>
                  <a:pt x="278" y="82"/>
                  <a:pt x="288" y="78"/>
                  <a:pt x="299" y="75"/>
                </a:cubicBezTo>
                <a:cubicBezTo>
                  <a:pt x="310" y="71"/>
                  <a:pt x="331" y="64"/>
                  <a:pt x="331" y="64"/>
                </a:cubicBezTo>
                <a:cubicBezTo>
                  <a:pt x="355" y="28"/>
                  <a:pt x="365" y="14"/>
                  <a:pt x="406" y="0"/>
                </a:cubicBezTo>
                <a:cubicBezTo>
                  <a:pt x="584" y="4"/>
                  <a:pt x="761" y="5"/>
                  <a:pt x="939" y="11"/>
                </a:cubicBezTo>
                <a:cubicBezTo>
                  <a:pt x="1019" y="14"/>
                  <a:pt x="1102" y="47"/>
                  <a:pt x="1184" y="53"/>
                </a:cubicBezTo>
                <a:cubicBezTo>
                  <a:pt x="1262" y="58"/>
                  <a:pt x="1341" y="60"/>
                  <a:pt x="1419" y="64"/>
                </a:cubicBezTo>
                <a:cubicBezTo>
                  <a:pt x="1460" y="78"/>
                  <a:pt x="1476" y="113"/>
                  <a:pt x="1515" y="128"/>
                </a:cubicBezTo>
                <a:cubicBezTo>
                  <a:pt x="1532" y="134"/>
                  <a:pt x="1550" y="135"/>
                  <a:pt x="1568" y="139"/>
                </a:cubicBezTo>
                <a:cubicBezTo>
                  <a:pt x="1608" y="165"/>
                  <a:pt x="1629" y="199"/>
                  <a:pt x="1675" y="213"/>
                </a:cubicBezTo>
                <a:cubicBezTo>
                  <a:pt x="1734" y="204"/>
                  <a:pt x="1753" y="195"/>
                  <a:pt x="1814" y="213"/>
                </a:cubicBezTo>
                <a:cubicBezTo>
                  <a:pt x="1826" y="217"/>
                  <a:pt x="1834" y="229"/>
                  <a:pt x="1846" y="235"/>
                </a:cubicBezTo>
                <a:cubicBezTo>
                  <a:pt x="1856" y="240"/>
                  <a:pt x="1914" y="254"/>
                  <a:pt x="1920" y="256"/>
                </a:cubicBezTo>
                <a:cubicBezTo>
                  <a:pt x="1981" y="314"/>
                  <a:pt x="2077" y="313"/>
                  <a:pt x="2155" y="320"/>
                </a:cubicBezTo>
                <a:cubicBezTo>
                  <a:pt x="2324" y="375"/>
                  <a:pt x="2197" y="342"/>
                  <a:pt x="2550" y="331"/>
                </a:cubicBezTo>
                <a:cubicBezTo>
                  <a:pt x="2673" y="323"/>
                  <a:pt x="2828" y="335"/>
                  <a:pt x="2944" y="299"/>
                </a:cubicBezTo>
                <a:cubicBezTo>
                  <a:pt x="2996" y="247"/>
                  <a:pt x="3120" y="215"/>
                  <a:pt x="3190" y="192"/>
                </a:cubicBezTo>
                <a:cubicBezTo>
                  <a:pt x="3257" y="170"/>
                  <a:pt x="3325" y="151"/>
                  <a:pt x="3392" y="128"/>
                </a:cubicBezTo>
                <a:cubicBezTo>
                  <a:pt x="3420" y="118"/>
                  <a:pt x="3459" y="99"/>
                  <a:pt x="3488" y="96"/>
                </a:cubicBezTo>
                <a:cubicBezTo>
                  <a:pt x="3648" y="82"/>
                  <a:pt x="3573" y="89"/>
                  <a:pt x="3712" y="75"/>
                </a:cubicBezTo>
                <a:cubicBezTo>
                  <a:pt x="3731" y="62"/>
                  <a:pt x="3743" y="35"/>
                  <a:pt x="3766" y="32"/>
                </a:cubicBezTo>
                <a:cubicBezTo>
                  <a:pt x="3996" y="2"/>
                  <a:pt x="4279" y="6"/>
                  <a:pt x="4502" y="0"/>
                </a:cubicBezTo>
                <a:cubicBezTo>
                  <a:pt x="4562" y="4"/>
                  <a:pt x="4623" y="3"/>
                  <a:pt x="4683" y="11"/>
                </a:cubicBezTo>
                <a:cubicBezTo>
                  <a:pt x="4705" y="14"/>
                  <a:pt x="4747" y="32"/>
                  <a:pt x="4747" y="32"/>
                </a:cubicBezTo>
                <a:cubicBezTo>
                  <a:pt x="4759" y="51"/>
                  <a:pt x="4778" y="66"/>
                  <a:pt x="4790" y="85"/>
                </a:cubicBezTo>
                <a:cubicBezTo>
                  <a:pt x="4796" y="95"/>
                  <a:pt x="4794" y="107"/>
                  <a:pt x="4800" y="117"/>
                </a:cubicBezTo>
                <a:cubicBezTo>
                  <a:pt x="4817" y="146"/>
                  <a:pt x="4847" y="174"/>
                  <a:pt x="4875" y="192"/>
                </a:cubicBezTo>
                <a:cubicBezTo>
                  <a:pt x="4879" y="203"/>
                  <a:pt x="4879" y="215"/>
                  <a:pt x="4886" y="224"/>
                </a:cubicBezTo>
                <a:cubicBezTo>
                  <a:pt x="4894" y="234"/>
                  <a:pt x="4914" y="233"/>
                  <a:pt x="4918" y="245"/>
                </a:cubicBezTo>
                <a:cubicBezTo>
                  <a:pt x="4937" y="307"/>
                  <a:pt x="4930" y="373"/>
                  <a:pt x="4939" y="437"/>
                </a:cubicBezTo>
                <a:cubicBezTo>
                  <a:pt x="4932" y="527"/>
                  <a:pt x="4930" y="573"/>
                  <a:pt x="4907" y="651"/>
                </a:cubicBezTo>
                <a:cubicBezTo>
                  <a:pt x="4904" y="662"/>
                  <a:pt x="4904" y="675"/>
                  <a:pt x="4896" y="683"/>
                </a:cubicBezTo>
                <a:cubicBezTo>
                  <a:pt x="4888" y="691"/>
                  <a:pt x="4875" y="690"/>
                  <a:pt x="4864" y="693"/>
                </a:cubicBezTo>
                <a:cubicBezTo>
                  <a:pt x="4832" y="726"/>
                  <a:pt x="4826" y="768"/>
                  <a:pt x="4811" y="811"/>
                </a:cubicBezTo>
                <a:cubicBezTo>
                  <a:pt x="4807" y="822"/>
                  <a:pt x="4790" y="818"/>
                  <a:pt x="4779" y="821"/>
                </a:cubicBezTo>
                <a:cubicBezTo>
                  <a:pt x="4727" y="875"/>
                  <a:pt x="4793" y="813"/>
                  <a:pt x="4726" y="853"/>
                </a:cubicBezTo>
                <a:cubicBezTo>
                  <a:pt x="4706" y="865"/>
                  <a:pt x="4691" y="883"/>
                  <a:pt x="4672" y="896"/>
                </a:cubicBezTo>
                <a:cubicBezTo>
                  <a:pt x="4686" y="857"/>
                  <a:pt x="4694" y="838"/>
                  <a:pt x="4694" y="789"/>
                </a:cubicBezTo>
                <a:cubicBezTo>
                  <a:pt x="4694" y="757"/>
                  <a:pt x="4693" y="724"/>
                  <a:pt x="4683" y="693"/>
                </a:cubicBezTo>
                <a:cubicBezTo>
                  <a:pt x="4675" y="669"/>
                  <a:pt x="4654" y="650"/>
                  <a:pt x="4640" y="629"/>
                </a:cubicBezTo>
                <a:cubicBezTo>
                  <a:pt x="4593" y="558"/>
                  <a:pt x="4491" y="570"/>
                  <a:pt x="4416" y="544"/>
                </a:cubicBezTo>
                <a:cubicBezTo>
                  <a:pt x="4454" y="394"/>
                  <a:pt x="4660" y="506"/>
                  <a:pt x="4790" y="480"/>
                </a:cubicBezTo>
                <a:cubicBezTo>
                  <a:pt x="4808" y="421"/>
                  <a:pt x="4798" y="475"/>
                  <a:pt x="4790" y="416"/>
                </a:cubicBezTo>
                <a:cubicBezTo>
                  <a:pt x="4780" y="347"/>
                  <a:pt x="4791" y="256"/>
                  <a:pt x="4736" y="203"/>
                </a:cubicBezTo>
                <a:cubicBezTo>
                  <a:pt x="4733" y="192"/>
                  <a:pt x="4735" y="178"/>
                  <a:pt x="4726" y="171"/>
                </a:cubicBezTo>
                <a:cubicBezTo>
                  <a:pt x="4673" y="133"/>
                  <a:pt x="4536" y="122"/>
                  <a:pt x="4480" y="117"/>
                </a:cubicBezTo>
                <a:cubicBezTo>
                  <a:pt x="4345" y="119"/>
                  <a:pt x="3772" y="70"/>
                  <a:pt x="3510" y="160"/>
                </a:cubicBezTo>
                <a:cubicBezTo>
                  <a:pt x="3473" y="196"/>
                  <a:pt x="3420" y="193"/>
                  <a:pt x="3371" y="203"/>
                </a:cubicBezTo>
                <a:cubicBezTo>
                  <a:pt x="3317" y="238"/>
                  <a:pt x="3268" y="260"/>
                  <a:pt x="3211" y="288"/>
                </a:cubicBezTo>
                <a:cubicBezTo>
                  <a:pt x="3200" y="294"/>
                  <a:pt x="3191" y="304"/>
                  <a:pt x="3179" y="309"/>
                </a:cubicBezTo>
                <a:cubicBezTo>
                  <a:pt x="3158" y="318"/>
                  <a:pt x="3115" y="331"/>
                  <a:pt x="3115" y="331"/>
                </a:cubicBezTo>
                <a:cubicBezTo>
                  <a:pt x="3084" y="362"/>
                  <a:pt x="3054" y="380"/>
                  <a:pt x="3030" y="416"/>
                </a:cubicBezTo>
                <a:cubicBezTo>
                  <a:pt x="3014" y="492"/>
                  <a:pt x="3011" y="566"/>
                  <a:pt x="2987" y="640"/>
                </a:cubicBezTo>
                <a:cubicBezTo>
                  <a:pt x="2982" y="654"/>
                  <a:pt x="2965" y="660"/>
                  <a:pt x="2955" y="672"/>
                </a:cubicBezTo>
                <a:cubicBezTo>
                  <a:pt x="2933" y="699"/>
                  <a:pt x="2934" y="705"/>
                  <a:pt x="2923" y="736"/>
                </a:cubicBezTo>
                <a:cubicBezTo>
                  <a:pt x="2927" y="825"/>
                  <a:pt x="2921" y="915"/>
                  <a:pt x="2934" y="1003"/>
                </a:cubicBezTo>
                <a:cubicBezTo>
                  <a:pt x="2939" y="1041"/>
                  <a:pt x="2971" y="1071"/>
                  <a:pt x="2976" y="1109"/>
                </a:cubicBezTo>
                <a:cubicBezTo>
                  <a:pt x="2983" y="1163"/>
                  <a:pt x="2943" y="1192"/>
                  <a:pt x="2902" y="1205"/>
                </a:cubicBezTo>
                <a:cubicBezTo>
                  <a:pt x="2844" y="1263"/>
                  <a:pt x="2921" y="1193"/>
                  <a:pt x="2848" y="1237"/>
                </a:cubicBezTo>
                <a:cubicBezTo>
                  <a:pt x="2823" y="1252"/>
                  <a:pt x="2784" y="1291"/>
                  <a:pt x="2763" y="1312"/>
                </a:cubicBezTo>
                <a:cubicBezTo>
                  <a:pt x="2742" y="1374"/>
                  <a:pt x="2767" y="1315"/>
                  <a:pt x="2720" y="1376"/>
                </a:cubicBezTo>
                <a:cubicBezTo>
                  <a:pt x="2704" y="1396"/>
                  <a:pt x="2699" y="1426"/>
                  <a:pt x="2678" y="1440"/>
                </a:cubicBezTo>
                <a:cubicBezTo>
                  <a:pt x="2647" y="1460"/>
                  <a:pt x="2618" y="1480"/>
                  <a:pt x="2603" y="1515"/>
                </a:cubicBezTo>
                <a:cubicBezTo>
                  <a:pt x="2589" y="1546"/>
                  <a:pt x="2582" y="1579"/>
                  <a:pt x="2571" y="1611"/>
                </a:cubicBezTo>
                <a:cubicBezTo>
                  <a:pt x="2567" y="1622"/>
                  <a:pt x="2560" y="1643"/>
                  <a:pt x="2560" y="1643"/>
                </a:cubicBezTo>
                <a:cubicBezTo>
                  <a:pt x="2567" y="1650"/>
                  <a:pt x="2580" y="1654"/>
                  <a:pt x="2582" y="1664"/>
                </a:cubicBezTo>
                <a:cubicBezTo>
                  <a:pt x="2587" y="1696"/>
                  <a:pt x="2555" y="1746"/>
                  <a:pt x="2539" y="1771"/>
                </a:cubicBezTo>
                <a:cubicBezTo>
                  <a:pt x="2535" y="1785"/>
                  <a:pt x="2532" y="1799"/>
                  <a:pt x="2528" y="1813"/>
                </a:cubicBezTo>
                <a:cubicBezTo>
                  <a:pt x="2522" y="1834"/>
                  <a:pt x="2507" y="1877"/>
                  <a:pt x="2507" y="1877"/>
                </a:cubicBezTo>
                <a:cubicBezTo>
                  <a:pt x="2516" y="2347"/>
                  <a:pt x="2335" y="2518"/>
                  <a:pt x="2656" y="2485"/>
                </a:cubicBezTo>
                <a:cubicBezTo>
                  <a:pt x="2684" y="2458"/>
                  <a:pt x="2703" y="2428"/>
                  <a:pt x="2731" y="2400"/>
                </a:cubicBezTo>
                <a:cubicBezTo>
                  <a:pt x="2743" y="2365"/>
                  <a:pt x="2772" y="2339"/>
                  <a:pt x="2784" y="2304"/>
                </a:cubicBezTo>
                <a:cubicBezTo>
                  <a:pt x="2801" y="2255"/>
                  <a:pt x="2793" y="2283"/>
                  <a:pt x="2806" y="2219"/>
                </a:cubicBezTo>
                <a:cubicBezTo>
                  <a:pt x="2814" y="2113"/>
                  <a:pt x="2803" y="2042"/>
                  <a:pt x="2891" y="1984"/>
                </a:cubicBezTo>
                <a:cubicBezTo>
                  <a:pt x="2930" y="1988"/>
                  <a:pt x="2971" y="1983"/>
                  <a:pt x="3008" y="1995"/>
                </a:cubicBezTo>
                <a:cubicBezTo>
                  <a:pt x="3019" y="1999"/>
                  <a:pt x="3019" y="2016"/>
                  <a:pt x="3019" y="2027"/>
                </a:cubicBezTo>
                <a:cubicBezTo>
                  <a:pt x="3019" y="2205"/>
                  <a:pt x="3012" y="2156"/>
                  <a:pt x="2976" y="2261"/>
                </a:cubicBezTo>
                <a:cubicBezTo>
                  <a:pt x="2973" y="2329"/>
                  <a:pt x="2980" y="2398"/>
                  <a:pt x="2966" y="2464"/>
                </a:cubicBezTo>
                <a:cubicBezTo>
                  <a:pt x="2962" y="2484"/>
                  <a:pt x="2934" y="2490"/>
                  <a:pt x="2923" y="2507"/>
                </a:cubicBezTo>
                <a:cubicBezTo>
                  <a:pt x="2896" y="2548"/>
                  <a:pt x="2906" y="2527"/>
                  <a:pt x="2891" y="2571"/>
                </a:cubicBezTo>
                <a:cubicBezTo>
                  <a:pt x="2895" y="2660"/>
                  <a:pt x="2896" y="2748"/>
                  <a:pt x="2902" y="2837"/>
                </a:cubicBezTo>
                <a:cubicBezTo>
                  <a:pt x="2906" y="2903"/>
                  <a:pt x="2924" y="3005"/>
                  <a:pt x="2848" y="3029"/>
                </a:cubicBezTo>
                <a:cubicBezTo>
                  <a:pt x="2790" y="3090"/>
                  <a:pt x="2838" y="3029"/>
                  <a:pt x="2838" y="3200"/>
                </a:cubicBezTo>
                <a:cubicBezTo>
                  <a:pt x="2838" y="3246"/>
                  <a:pt x="2831" y="3293"/>
                  <a:pt x="2827" y="3339"/>
                </a:cubicBezTo>
                <a:cubicBezTo>
                  <a:pt x="2816" y="3335"/>
                  <a:pt x="2803" y="3336"/>
                  <a:pt x="2795" y="3328"/>
                </a:cubicBezTo>
                <a:cubicBezTo>
                  <a:pt x="2787" y="3320"/>
                  <a:pt x="2794" y="3302"/>
                  <a:pt x="2784" y="3296"/>
                </a:cubicBezTo>
                <a:cubicBezTo>
                  <a:pt x="2765" y="3285"/>
                  <a:pt x="2742" y="3287"/>
                  <a:pt x="2720" y="3285"/>
                </a:cubicBezTo>
                <a:cubicBezTo>
                  <a:pt x="2677" y="3280"/>
                  <a:pt x="2635" y="3278"/>
                  <a:pt x="2592" y="3275"/>
                </a:cubicBezTo>
                <a:cubicBezTo>
                  <a:pt x="2418" y="3245"/>
                  <a:pt x="2475" y="3254"/>
                  <a:pt x="2187" y="3264"/>
                </a:cubicBezTo>
                <a:cubicBezTo>
                  <a:pt x="2115" y="3289"/>
                  <a:pt x="2039" y="3289"/>
                  <a:pt x="1963" y="3296"/>
                </a:cubicBezTo>
                <a:cubicBezTo>
                  <a:pt x="1956" y="3307"/>
                  <a:pt x="1948" y="3317"/>
                  <a:pt x="1942" y="3328"/>
                </a:cubicBezTo>
                <a:cubicBezTo>
                  <a:pt x="1937" y="3338"/>
                  <a:pt x="1941" y="3355"/>
                  <a:pt x="1931" y="3360"/>
                </a:cubicBezTo>
                <a:cubicBezTo>
                  <a:pt x="1915" y="3368"/>
                  <a:pt x="1896" y="3360"/>
                  <a:pt x="1878" y="3360"/>
                </a:cubicBezTo>
              </a:path>
            </a:pathLst>
          </a:custGeom>
          <a:solidFill>
            <a:srgbClr val="FFCCFF"/>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1" name="Freeform 23"/>
          <p:cNvSpPr>
            <a:spLocks/>
          </p:cNvSpPr>
          <p:nvPr/>
        </p:nvSpPr>
        <p:spPr bwMode="auto">
          <a:xfrm>
            <a:off x="4603750" y="1474788"/>
            <a:ext cx="1431925"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2" name="Freeform 24"/>
          <p:cNvSpPr>
            <a:spLocks/>
          </p:cNvSpPr>
          <p:nvPr/>
        </p:nvSpPr>
        <p:spPr bwMode="auto">
          <a:xfrm flipH="1">
            <a:off x="2971800" y="1524000"/>
            <a:ext cx="1447800"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3" name="Freeform 25"/>
          <p:cNvSpPr>
            <a:spLocks/>
          </p:cNvSpPr>
          <p:nvPr/>
        </p:nvSpPr>
        <p:spPr bwMode="auto">
          <a:xfrm>
            <a:off x="2760663" y="1243013"/>
            <a:ext cx="3598862" cy="585787"/>
          </a:xfrm>
          <a:custGeom>
            <a:avLst/>
            <a:gdLst>
              <a:gd name="T0" fmla="*/ 0 w 2267"/>
              <a:gd name="T1" fmla="*/ 2147483647 h 321"/>
              <a:gd name="T2" fmla="*/ 2147483647 w 2267"/>
              <a:gd name="T3" fmla="*/ 2147483647 h 321"/>
              <a:gd name="T4" fmla="*/ 2147483647 w 2267"/>
              <a:gd name="T5" fmla="*/ 2147483647 h 321"/>
              <a:gd name="T6" fmla="*/ 2147483647 w 2267"/>
              <a:gd name="T7" fmla="*/ 2147483647 h 321"/>
              <a:gd name="T8" fmla="*/ 2147483647 w 2267"/>
              <a:gd name="T9" fmla="*/ 2147483647 h 321"/>
              <a:gd name="T10" fmla="*/ 2147483647 w 2267"/>
              <a:gd name="T11" fmla="*/ 2147483647 h 321"/>
              <a:gd name="T12" fmla="*/ 2147483647 w 2267"/>
              <a:gd name="T13" fmla="*/ 2147483647 h 321"/>
              <a:gd name="T14" fmla="*/ 2147483647 w 2267"/>
              <a:gd name="T15" fmla="*/ 2147483647 h 321"/>
              <a:gd name="T16" fmla="*/ 2147483647 w 2267"/>
              <a:gd name="T17" fmla="*/ 2147483647 h 321"/>
              <a:gd name="T18" fmla="*/ 2147483647 w 2267"/>
              <a:gd name="T19" fmla="*/ 2147483647 h 321"/>
              <a:gd name="T20" fmla="*/ 2147483647 w 2267"/>
              <a:gd name="T21" fmla="*/ 2147483647 h 321"/>
              <a:gd name="T22" fmla="*/ 2147483647 w 2267"/>
              <a:gd name="T23" fmla="*/ 2147483647 h 321"/>
              <a:gd name="T24" fmla="*/ 2147483647 w 2267"/>
              <a:gd name="T25" fmla="*/ 2147483647 h 321"/>
              <a:gd name="T26" fmla="*/ 2147483647 w 2267"/>
              <a:gd name="T27" fmla="*/ 2147483647 h 321"/>
              <a:gd name="T28" fmla="*/ 2147483647 w 2267"/>
              <a:gd name="T29" fmla="*/ 2147483647 h 321"/>
              <a:gd name="T30" fmla="*/ 2147483647 w 2267"/>
              <a:gd name="T31" fmla="*/ 2147483647 h 321"/>
              <a:gd name="T32" fmla="*/ 2147483647 w 2267"/>
              <a:gd name="T33" fmla="*/ 2147483647 h 321"/>
              <a:gd name="T34" fmla="*/ 2147483647 w 2267"/>
              <a:gd name="T35" fmla="*/ 2147483647 h 321"/>
              <a:gd name="T36" fmla="*/ 2147483647 w 2267"/>
              <a:gd name="T37" fmla="*/ 2147483647 h 321"/>
              <a:gd name="T38" fmla="*/ 2147483647 w 2267"/>
              <a:gd name="T39" fmla="*/ 2147483647 h 321"/>
              <a:gd name="T40" fmla="*/ 2147483647 w 2267"/>
              <a:gd name="T41" fmla="*/ 2147483647 h 321"/>
              <a:gd name="T42" fmla="*/ 2147483647 w 2267"/>
              <a:gd name="T43" fmla="*/ 2147483647 h 321"/>
              <a:gd name="T44" fmla="*/ 0 w 2267"/>
              <a:gd name="T45" fmla="*/ 2147483647 h 3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7"/>
              <a:gd name="T70" fmla="*/ 0 h 321"/>
              <a:gd name="T71" fmla="*/ 2267 w 2267"/>
              <a:gd name="T72" fmla="*/ 321 h 3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7" h="321">
                <a:moveTo>
                  <a:pt x="0" y="6"/>
                </a:moveTo>
                <a:cubicBezTo>
                  <a:pt x="231" y="10"/>
                  <a:pt x="462" y="7"/>
                  <a:pt x="693" y="17"/>
                </a:cubicBezTo>
                <a:cubicBezTo>
                  <a:pt x="756" y="20"/>
                  <a:pt x="840" y="62"/>
                  <a:pt x="906" y="70"/>
                </a:cubicBezTo>
                <a:cubicBezTo>
                  <a:pt x="927" y="77"/>
                  <a:pt x="949" y="85"/>
                  <a:pt x="970" y="92"/>
                </a:cubicBezTo>
                <a:cubicBezTo>
                  <a:pt x="981" y="96"/>
                  <a:pt x="1002" y="102"/>
                  <a:pt x="1002" y="102"/>
                </a:cubicBezTo>
                <a:cubicBezTo>
                  <a:pt x="1173" y="99"/>
                  <a:pt x="1343" y="98"/>
                  <a:pt x="1514" y="92"/>
                </a:cubicBezTo>
                <a:cubicBezTo>
                  <a:pt x="1576" y="90"/>
                  <a:pt x="1635" y="41"/>
                  <a:pt x="1696" y="38"/>
                </a:cubicBezTo>
                <a:cubicBezTo>
                  <a:pt x="1845" y="31"/>
                  <a:pt x="1995" y="31"/>
                  <a:pt x="2144" y="28"/>
                </a:cubicBezTo>
                <a:cubicBezTo>
                  <a:pt x="2165" y="21"/>
                  <a:pt x="2186" y="8"/>
                  <a:pt x="2208" y="6"/>
                </a:cubicBezTo>
                <a:cubicBezTo>
                  <a:pt x="2267" y="0"/>
                  <a:pt x="2258" y="27"/>
                  <a:pt x="2218" y="38"/>
                </a:cubicBezTo>
                <a:cubicBezTo>
                  <a:pt x="2162" y="53"/>
                  <a:pt x="2104" y="52"/>
                  <a:pt x="2048" y="70"/>
                </a:cubicBezTo>
                <a:cubicBezTo>
                  <a:pt x="1981" y="116"/>
                  <a:pt x="1892" y="125"/>
                  <a:pt x="1813" y="134"/>
                </a:cubicBezTo>
                <a:cubicBezTo>
                  <a:pt x="1785" y="141"/>
                  <a:pt x="1752" y="140"/>
                  <a:pt x="1728" y="156"/>
                </a:cubicBezTo>
                <a:cubicBezTo>
                  <a:pt x="1717" y="163"/>
                  <a:pt x="1708" y="172"/>
                  <a:pt x="1696" y="177"/>
                </a:cubicBezTo>
                <a:cubicBezTo>
                  <a:pt x="1675" y="186"/>
                  <a:pt x="1632" y="198"/>
                  <a:pt x="1632" y="198"/>
                </a:cubicBezTo>
                <a:cubicBezTo>
                  <a:pt x="1604" y="226"/>
                  <a:pt x="1553" y="250"/>
                  <a:pt x="1514" y="262"/>
                </a:cubicBezTo>
                <a:cubicBezTo>
                  <a:pt x="1458" y="321"/>
                  <a:pt x="1360" y="286"/>
                  <a:pt x="1290" y="284"/>
                </a:cubicBezTo>
                <a:cubicBezTo>
                  <a:pt x="1137" y="279"/>
                  <a:pt x="985" y="277"/>
                  <a:pt x="832" y="273"/>
                </a:cubicBezTo>
                <a:cubicBezTo>
                  <a:pt x="669" y="260"/>
                  <a:pt x="484" y="271"/>
                  <a:pt x="341" y="177"/>
                </a:cubicBezTo>
                <a:cubicBezTo>
                  <a:pt x="300" y="115"/>
                  <a:pt x="344" y="167"/>
                  <a:pt x="288" y="134"/>
                </a:cubicBezTo>
                <a:cubicBezTo>
                  <a:pt x="262" y="119"/>
                  <a:pt x="239" y="83"/>
                  <a:pt x="213" y="70"/>
                </a:cubicBezTo>
                <a:cubicBezTo>
                  <a:pt x="166" y="46"/>
                  <a:pt x="135" y="49"/>
                  <a:pt x="85" y="38"/>
                </a:cubicBezTo>
                <a:cubicBezTo>
                  <a:pt x="59" y="32"/>
                  <a:pt x="22" y="15"/>
                  <a:pt x="0" y="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4" name="Freeform 26"/>
          <p:cNvSpPr>
            <a:spLocks/>
          </p:cNvSpPr>
          <p:nvPr/>
        </p:nvSpPr>
        <p:spPr bwMode="auto">
          <a:xfrm>
            <a:off x="830263" y="1404938"/>
            <a:ext cx="3635375" cy="5300662"/>
          </a:xfrm>
          <a:custGeom>
            <a:avLst/>
            <a:gdLst>
              <a:gd name="T0" fmla="*/ 2147483647 w 2290"/>
              <a:gd name="T1" fmla="*/ 2147483647 h 3339"/>
              <a:gd name="T2" fmla="*/ 2147483647 w 2290"/>
              <a:gd name="T3" fmla="*/ 2147483647 h 3339"/>
              <a:gd name="T4" fmla="*/ 2147483647 w 2290"/>
              <a:gd name="T5" fmla="*/ 2147483647 h 3339"/>
              <a:gd name="T6" fmla="*/ 2147483647 w 2290"/>
              <a:gd name="T7" fmla="*/ 2147483647 h 3339"/>
              <a:gd name="T8" fmla="*/ 2147483647 w 2290"/>
              <a:gd name="T9" fmla="*/ 2147483647 h 3339"/>
              <a:gd name="T10" fmla="*/ 2147483647 w 2290"/>
              <a:gd name="T11" fmla="*/ 2147483647 h 3339"/>
              <a:gd name="T12" fmla="*/ 2147483647 w 2290"/>
              <a:gd name="T13" fmla="*/ 2147483647 h 3339"/>
              <a:gd name="T14" fmla="*/ 2147483647 w 2290"/>
              <a:gd name="T15" fmla="*/ 2147483647 h 3339"/>
              <a:gd name="T16" fmla="*/ 2147483647 w 2290"/>
              <a:gd name="T17" fmla="*/ 2147483647 h 3339"/>
              <a:gd name="T18" fmla="*/ 2147483647 w 2290"/>
              <a:gd name="T19" fmla="*/ 2147483647 h 3339"/>
              <a:gd name="T20" fmla="*/ 2147483647 w 2290"/>
              <a:gd name="T21" fmla="*/ 2147483647 h 3339"/>
              <a:gd name="T22" fmla="*/ 2147483647 w 2290"/>
              <a:gd name="T23" fmla="*/ 2147483647 h 3339"/>
              <a:gd name="T24" fmla="*/ 2147483647 w 2290"/>
              <a:gd name="T25" fmla="*/ 2147483647 h 3339"/>
              <a:gd name="T26" fmla="*/ 2147483647 w 2290"/>
              <a:gd name="T27" fmla="*/ 2147483647 h 3339"/>
              <a:gd name="T28" fmla="*/ 0 w 2290"/>
              <a:gd name="T29" fmla="*/ 2147483647 h 3339"/>
              <a:gd name="T30" fmla="*/ 2147483647 w 2290"/>
              <a:gd name="T31" fmla="*/ 0 h 3339"/>
              <a:gd name="T32" fmla="*/ 2147483647 w 2290"/>
              <a:gd name="T33" fmla="*/ 2147483647 h 3339"/>
              <a:gd name="T34" fmla="*/ 2147483647 w 2290"/>
              <a:gd name="T35" fmla="*/ 2147483647 h 3339"/>
              <a:gd name="T36" fmla="*/ 2147483647 w 2290"/>
              <a:gd name="T37" fmla="*/ 2147483647 h 3339"/>
              <a:gd name="T38" fmla="*/ 2147483647 w 2290"/>
              <a:gd name="T39" fmla="*/ 2147483647 h 3339"/>
              <a:gd name="T40" fmla="*/ 2147483647 w 2290"/>
              <a:gd name="T41" fmla="*/ 2147483647 h 3339"/>
              <a:gd name="T42" fmla="*/ 2147483647 w 2290"/>
              <a:gd name="T43" fmla="*/ 2147483647 h 3339"/>
              <a:gd name="T44" fmla="*/ 2147483647 w 2290"/>
              <a:gd name="T45" fmla="*/ 2147483647 h 3339"/>
              <a:gd name="T46" fmla="*/ 2147483647 w 2290"/>
              <a:gd name="T47" fmla="*/ 2147483647 h 3339"/>
              <a:gd name="T48" fmla="*/ 2147483647 w 2290"/>
              <a:gd name="T49" fmla="*/ 2147483647 h 3339"/>
              <a:gd name="T50" fmla="*/ 2147483647 w 2290"/>
              <a:gd name="T51" fmla="*/ 2147483647 h 3339"/>
              <a:gd name="T52" fmla="*/ 2147483647 w 2290"/>
              <a:gd name="T53" fmla="*/ 2147483647 h 3339"/>
              <a:gd name="T54" fmla="*/ 2147483647 w 2290"/>
              <a:gd name="T55" fmla="*/ 2147483647 h 3339"/>
              <a:gd name="T56" fmla="*/ 2147483647 w 2290"/>
              <a:gd name="T57" fmla="*/ 2147483647 h 3339"/>
              <a:gd name="T58" fmla="*/ 2147483647 w 2290"/>
              <a:gd name="T59" fmla="*/ 2147483647 h 3339"/>
              <a:gd name="T60" fmla="*/ 2147483647 w 2290"/>
              <a:gd name="T61" fmla="*/ 2147483647 h 3339"/>
              <a:gd name="T62" fmla="*/ 2147483647 w 2290"/>
              <a:gd name="T63" fmla="*/ 2147483647 h 3339"/>
              <a:gd name="T64" fmla="*/ 2147483647 w 2290"/>
              <a:gd name="T65" fmla="*/ 2147483647 h 3339"/>
              <a:gd name="T66" fmla="*/ 2147483647 w 2290"/>
              <a:gd name="T67" fmla="*/ 2147483647 h 3339"/>
              <a:gd name="T68" fmla="*/ 2147483647 w 2290"/>
              <a:gd name="T69" fmla="*/ 2147483647 h 3339"/>
              <a:gd name="T70" fmla="*/ 2147483647 w 2290"/>
              <a:gd name="T71" fmla="*/ 2147483647 h 3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0"/>
              <a:gd name="T109" fmla="*/ 0 h 3339"/>
              <a:gd name="T110" fmla="*/ 2290 w 2290"/>
              <a:gd name="T111" fmla="*/ 3339 h 3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0" h="3339">
                <a:moveTo>
                  <a:pt x="1792" y="3200"/>
                </a:moveTo>
                <a:cubicBezTo>
                  <a:pt x="1780" y="3234"/>
                  <a:pt x="1785" y="3274"/>
                  <a:pt x="1770" y="3307"/>
                </a:cubicBezTo>
                <a:cubicBezTo>
                  <a:pt x="1760" y="3330"/>
                  <a:pt x="1699" y="3336"/>
                  <a:pt x="1685" y="3339"/>
                </a:cubicBezTo>
                <a:cubicBezTo>
                  <a:pt x="1621" y="3332"/>
                  <a:pt x="1556" y="3331"/>
                  <a:pt x="1493" y="3318"/>
                </a:cubicBezTo>
                <a:cubicBezTo>
                  <a:pt x="1483" y="3316"/>
                  <a:pt x="1481" y="3301"/>
                  <a:pt x="1472" y="3296"/>
                </a:cubicBezTo>
                <a:cubicBezTo>
                  <a:pt x="1462" y="3290"/>
                  <a:pt x="1451" y="3289"/>
                  <a:pt x="1440" y="3286"/>
                </a:cubicBezTo>
                <a:cubicBezTo>
                  <a:pt x="1296" y="3077"/>
                  <a:pt x="1386" y="2528"/>
                  <a:pt x="1386" y="2528"/>
                </a:cubicBezTo>
                <a:cubicBezTo>
                  <a:pt x="1390" y="2375"/>
                  <a:pt x="1391" y="2223"/>
                  <a:pt x="1397" y="2070"/>
                </a:cubicBezTo>
                <a:cubicBezTo>
                  <a:pt x="1398" y="2034"/>
                  <a:pt x="1397" y="1997"/>
                  <a:pt x="1408" y="1963"/>
                </a:cubicBezTo>
                <a:cubicBezTo>
                  <a:pt x="1416" y="1939"/>
                  <a:pt x="1450" y="1899"/>
                  <a:pt x="1450" y="1899"/>
                </a:cubicBezTo>
                <a:cubicBezTo>
                  <a:pt x="1454" y="1885"/>
                  <a:pt x="1454" y="1869"/>
                  <a:pt x="1461" y="1856"/>
                </a:cubicBezTo>
                <a:cubicBezTo>
                  <a:pt x="1473" y="1833"/>
                  <a:pt x="1504" y="1792"/>
                  <a:pt x="1504" y="1792"/>
                </a:cubicBezTo>
                <a:cubicBezTo>
                  <a:pt x="1511" y="1771"/>
                  <a:pt x="1518" y="1749"/>
                  <a:pt x="1525" y="1728"/>
                </a:cubicBezTo>
                <a:cubicBezTo>
                  <a:pt x="1529" y="1717"/>
                  <a:pt x="1536" y="1696"/>
                  <a:pt x="1536" y="1696"/>
                </a:cubicBezTo>
                <a:cubicBezTo>
                  <a:pt x="1532" y="1543"/>
                  <a:pt x="1535" y="1390"/>
                  <a:pt x="1525" y="1238"/>
                </a:cubicBezTo>
                <a:cubicBezTo>
                  <a:pt x="1524" y="1228"/>
                  <a:pt x="1509" y="1225"/>
                  <a:pt x="1504" y="1216"/>
                </a:cubicBezTo>
                <a:cubicBezTo>
                  <a:pt x="1487" y="1187"/>
                  <a:pt x="1478" y="1150"/>
                  <a:pt x="1461" y="1120"/>
                </a:cubicBezTo>
                <a:cubicBezTo>
                  <a:pt x="1448" y="1098"/>
                  <a:pt x="1418" y="1056"/>
                  <a:pt x="1418" y="1056"/>
                </a:cubicBezTo>
                <a:cubicBezTo>
                  <a:pt x="1404" y="953"/>
                  <a:pt x="1403" y="955"/>
                  <a:pt x="1397" y="822"/>
                </a:cubicBezTo>
                <a:cubicBezTo>
                  <a:pt x="1390" y="658"/>
                  <a:pt x="1441" y="380"/>
                  <a:pt x="1269" y="267"/>
                </a:cubicBezTo>
                <a:cubicBezTo>
                  <a:pt x="1166" y="109"/>
                  <a:pt x="894" y="145"/>
                  <a:pt x="746" y="139"/>
                </a:cubicBezTo>
                <a:cubicBezTo>
                  <a:pt x="535" y="84"/>
                  <a:pt x="614" y="119"/>
                  <a:pt x="192" y="128"/>
                </a:cubicBezTo>
                <a:cubicBezTo>
                  <a:pt x="117" y="154"/>
                  <a:pt x="130" y="166"/>
                  <a:pt x="106" y="235"/>
                </a:cubicBezTo>
                <a:cubicBezTo>
                  <a:pt x="129" y="346"/>
                  <a:pt x="148" y="311"/>
                  <a:pt x="288" y="320"/>
                </a:cubicBezTo>
                <a:cubicBezTo>
                  <a:pt x="385" y="337"/>
                  <a:pt x="481" y="339"/>
                  <a:pt x="576" y="363"/>
                </a:cubicBezTo>
                <a:cubicBezTo>
                  <a:pt x="505" y="371"/>
                  <a:pt x="431" y="374"/>
                  <a:pt x="362" y="395"/>
                </a:cubicBezTo>
                <a:cubicBezTo>
                  <a:pt x="340" y="401"/>
                  <a:pt x="319" y="409"/>
                  <a:pt x="298" y="416"/>
                </a:cubicBezTo>
                <a:cubicBezTo>
                  <a:pt x="287" y="420"/>
                  <a:pt x="266" y="427"/>
                  <a:pt x="266" y="427"/>
                </a:cubicBezTo>
                <a:cubicBezTo>
                  <a:pt x="113" y="414"/>
                  <a:pt x="151" y="427"/>
                  <a:pt x="53" y="363"/>
                </a:cubicBezTo>
                <a:cubicBezTo>
                  <a:pt x="32" y="331"/>
                  <a:pt x="21" y="299"/>
                  <a:pt x="0" y="267"/>
                </a:cubicBezTo>
                <a:cubicBezTo>
                  <a:pt x="10" y="202"/>
                  <a:pt x="0" y="36"/>
                  <a:pt x="85" y="11"/>
                </a:cubicBezTo>
                <a:cubicBezTo>
                  <a:pt x="109" y="4"/>
                  <a:pt x="135" y="4"/>
                  <a:pt x="160" y="0"/>
                </a:cubicBezTo>
                <a:cubicBezTo>
                  <a:pt x="210" y="1"/>
                  <a:pt x="606" y="37"/>
                  <a:pt x="778" y="11"/>
                </a:cubicBezTo>
                <a:cubicBezTo>
                  <a:pt x="913" y="15"/>
                  <a:pt x="1049" y="16"/>
                  <a:pt x="1184" y="22"/>
                </a:cubicBezTo>
                <a:cubicBezTo>
                  <a:pt x="1242" y="25"/>
                  <a:pt x="1211" y="33"/>
                  <a:pt x="1258" y="54"/>
                </a:cubicBezTo>
                <a:cubicBezTo>
                  <a:pt x="1278" y="63"/>
                  <a:pt x="1301" y="68"/>
                  <a:pt x="1322" y="75"/>
                </a:cubicBezTo>
                <a:cubicBezTo>
                  <a:pt x="1333" y="79"/>
                  <a:pt x="1354" y="86"/>
                  <a:pt x="1354" y="86"/>
                </a:cubicBezTo>
                <a:cubicBezTo>
                  <a:pt x="1430" y="158"/>
                  <a:pt x="1323" y="49"/>
                  <a:pt x="1386" y="139"/>
                </a:cubicBezTo>
                <a:cubicBezTo>
                  <a:pt x="1418" y="184"/>
                  <a:pt x="1420" y="179"/>
                  <a:pt x="1461" y="192"/>
                </a:cubicBezTo>
                <a:cubicBezTo>
                  <a:pt x="1485" y="266"/>
                  <a:pt x="1466" y="240"/>
                  <a:pt x="1504" y="278"/>
                </a:cubicBezTo>
                <a:cubicBezTo>
                  <a:pt x="1531" y="360"/>
                  <a:pt x="1544" y="359"/>
                  <a:pt x="1589" y="427"/>
                </a:cubicBezTo>
                <a:cubicBezTo>
                  <a:pt x="1618" y="539"/>
                  <a:pt x="1615" y="653"/>
                  <a:pt x="1632" y="768"/>
                </a:cubicBezTo>
                <a:cubicBezTo>
                  <a:pt x="1635" y="825"/>
                  <a:pt x="1635" y="882"/>
                  <a:pt x="1642" y="939"/>
                </a:cubicBezTo>
                <a:cubicBezTo>
                  <a:pt x="1651" y="1007"/>
                  <a:pt x="1679" y="1085"/>
                  <a:pt x="1696" y="1152"/>
                </a:cubicBezTo>
                <a:cubicBezTo>
                  <a:pt x="1704" y="1185"/>
                  <a:pt x="1726" y="1249"/>
                  <a:pt x="1760" y="1270"/>
                </a:cubicBezTo>
                <a:cubicBezTo>
                  <a:pt x="1779" y="1282"/>
                  <a:pt x="1824" y="1291"/>
                  <a:pt x="1824" y="1291"/>
                </a:cubicBezTo>
                <a:cubicBezTo>
                  <a:pt x="1855" y="1322"/>
                  <a:pt x="1873" y="1352"/>
                  <a:pt x="1909" y="1376"/>
                </a:cubicBezTo>
                <a:cubicBezTo>
                  <a:pt x="1929" y="1406"/>
                  <a:pt x="1957" y="1430"/>
                  <a:pt x="1973" y="1462"/>
                </a:cubicBezTo>
                <a:cubicBezTo>
                  <a:pt x="1981" y="1479"/>
                  <a:pt x="1983" y="1499"/>
                  <a:pt x="1994" y="1515"/>
                </a:cubicBezTo>
                <a:cubicBezTo>
                  <a:pt x="2005" y="1532"/>
                  <a:pt x="2023" y="1544"/>
                  <a:pt x="2037" y="1558"/>
                </a:cubicBezTo>
                <a:cubicBezTo>
                  <a:pt x="2073" y="1594"/>
                  <a:pt x="2089" y="1635"/>
                  <a:pt x="2133" y="1664"/>
                </a:cubicBezTo>
                <a:cubicBezTo>
                  <a:pt x="2165" y="1713"/>
                  <a:pt x="2151" y="1686"/>
                  <a:pt x="2176" y="1760"/>
                </a:cubicBezTo>
                <a:cubicBezTo>
                  <a:pt x="2180" y="1771"/>
                  <a:pt x="2183" y="1781"/>
                  <a:pt x="2186" y="1792"/>
                </a:cubicBezTo>
                <a:cubicBezTo>
                  <a:pt x="2190" y="1803"/>
                  <a:pt x="2197" y="1824"/>
                  <a:pt x="2197" y="1824"/>
                </a:cubicBezTo>
                <a:cubicBezTo>
                  <a:pt x="2188" y="2141"/>
                  <a:pt x="2290" y="2193"/>
                  <a:pt x="2090" y="2262"/>
                </a:cubicBezTo>
                <a:cubicBezTo>
                  <a:pt x="2047" y="2257"/>
                  <a:pt x="1996" y="2267"/>
                  <a:pt x="1962" y="2240"/>
                </a:cubicBezTo>
                <a:cubicBezTo>
                  <a:pt x="1952" y="2232"/>
                  <a:pt x="1950" y="2217"/>
                  <a:pt x="1941" y="2208"/>
                </a:cubicBezTo>
                <a:cubicBezTo>
                  <a:pt x="1932" y="2199"/>
                  <a:pt x="1920" y="2194"/>
                  <a:pt x="1909" y="2187"/>
                </a:cubicBezTo>
                <a:cubicBezTo>
                  <a:pt x="1867" y="2123"/>
                  <a:pt x="1896" y="2037"/>
                  <a:pt x="1845" y="1984"/>
                </a:cubicBezTo>
                <a:cubicBezTo>
                  <a:pt x="1831" y="1932"/>
                  <a:pt x="1828" y="1862"/>
                  <a:pt x="1792" y="1824"/>
                </a:cubicBezTo>
                <a:cubicBezTo>
                  <a:pt x="1778" y="1831"/>
                  <a:pt x="1763" y="1838"/>
                  <a:pt x="1749" y="1846"/>
                </a:cubicBezTo>
                <a:cubicBezTo>
                  <a:pt x="1727" y="1859"/>
                  <a:pt x="1685" y="1888"/>
                  <a:pt x="1685" y="1888"/>
                </a:cubicBezTo>
                <a:cubicBezTo>
                  <a:pt x="1671" y="1929"/>
                  <a:pt x="1676" y="1943"/>
                  <a:pt x="1706" y="1974"/>
                </a:cubicBezTo>
                <a:cubicBezTo>
                  <a:pt x="1750" y="2103"/>
                  <a:pt x="1690" y="2186"/>
                  <a:pt x="1653" y="2294"/>
                </a:cubicBezTo>
                <a:cubicBezTo>
                  <a:pt x="1659" y="2386"/>
                  <a:pt x="1653" y="2481"/>
                  <a:pt x="1674" y="2571"/>
                </a:cubicBezTo>
                <a:cubicBezTo>
                  <a:pt x="1678" y="2588"/>
                  <a:pt x="1774" y="2629"/>
                  <a:pt x="1792" y="2635"/>
                </a:cubicBezTo>
                <a:cubicBezTo>
                  <a:pt x="1813" y="2668"/>
                  <a:pt x="1829" y="2675"/>
                  <a:pt x="1802" y="2720"/>
                </a:cubicBezTo>
                <a:cubicBezTo>
                  <a:pt x="1789" y="2742"/>
                  <a:pt x="1763" y="2753"/>
                  <a:pt x="1749" y="2774"/>
                </a:cubicBezTo>
                <a:cubicBezTo>
                  <a:pt x="1723" y="2813"/>
                  <a:pt x="1700" y="2858"/>
                  <a:pt x="1685" y="2902"/>
                </a:cubicBezTo>
                <a:cubicBezTo>
                  <a:pt x="1694" y="2990"/>
                  <a:pt x="1675" y="3017"/>
                  <a:pt x="1749" y="3040"/>
                </a:cubicBezTo>
                <a:cubicBezTo>
                  <a:pt x="1830" y="3096"/>
                  <a:pt x="1773" y="3211"/>
                  <a:pt x="1760" y="3296"/>
                </a:cubicBezTo>
                <a:cubicBezTo>
                  <a:pt x="1771" y="3331"/>
                  <a:pt x="1770" y="3317"/>
                  <a:pt x="1770" y="3339"/>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5" name="Freeform 27"/>
          <p:cNvSpPr>
            <a:spLocks/>
          </p:cNvSpPr>
          <p:nvPr/>
        </p:nvSpPr>
        <p:spPr bwMode="auto">
          <a:xfrm>
            <a:off x="4521200" y="1338263"/>
            <a:ext cx="3690938" cy="5351462"/>
          </a:xfrm>
          <a:custGeom>
            <a:avLst/>
            <a:gdLst>
              <a:gd name="T0" fmla="*/ 2147483647 w 2325"/>
              <a:gd name="T1" fmla="*/ 2147483647 h 3371"/>
              <a:gd name="T2" fmla="*/ 2147483647 w 2325"/>
              <a:gd name="T3" fmla="*/ 2147483647 h 3371"/>
              <a:gd name="T4" fmla="*/ 2147483647 w 2325"/>
              <a:gd name="T5" fmla="*/ 2147483647 h 3371"/>
              <a:gd name="T6" fmla="*/ 2147483647 w 2325"/>
              <a:gd name="T7" fmla="*/ 2147483647 h 3371"/>
              <a:gd name="T8" fmla="*/ 2147483647 w 2325"/>
              <a:gd name="T9" fmla="*/ 2147483647 h 3371"/>
              <a:gd name="T10" fmla="*/ 2147483647 w 2325"/>
              <a:gd name="T11" fmla="*/ 2147483647 h 3371"/>
              <a:gd name="T12" fmla="*/ 2147483647 w 2325"/>
              <a:gd name="T13" fmla="*/ 2147483647 h 3371"/>
              <a:gd name="T14" fmla="*/ 2147483647 w 2325"/>
              <a:gd name="T15" fmla="*/ 2147483647 h 3371"/>
              <a:gd name="T16" fmla="*/ 2147483647 w 2325"/>
              <a:gd name="T17" fmla="*/ 2147483647 h 3371"/>
              <a:gd name="T18" fmla="*/ 2147483647 w 2325"/>
              <a:gd name="T19" fmla="*/ 2147483647 h 3371"/>
              <a:gd name="T20" fmla="*/ 2147483647 w 2325"/>
              <a:gd name="T21" fmla="*/ 2147483647 h 3371"/>
              <a:gd name="T22" fmla="*/ 2147483647 w 2325"/>
              <a:gd name="T23" fmla="*/ 2147483647 h 3371"/>
              <a:gd name="T24" fmla="*/ 2147483647 w 2325"/>
              <a:gd name="T25" fmla="*/ 2147483647 h 3371"/>
              <a:gd name="T26" fmla="*/ 2147483647 w 2325"/>
              <a:gd name="T27" fmla="*/ 2147483647 h 3371"/>
              <a:gd name="T28" fmla="*/ 2147483647 w 2325"/>
              <a:gd name="T29" fmla="*/ 2147483647 h 3371"/>
              <a:gd name="T30" fmla="*/ 2147483647 w 2325"/>
              <a:gd name="T31" fmla="*/ 2147483647 h 3371"/>
              <a:gd name="T32" fmla="*/ 2147483647 w 2325"/>
              <a:gd name="T33" fmla="*/ 2147483647 h 3371"/>
              <a:gd name="T34" fmla="*/ 2147483647 w 2325"/>
              <a:gd name="T35" fmla="*/ 2147483647 h 3371"/>
              <a:gd name="T36" fmla="*/ 2147483647 w 2325"/>
              <a:gd name="T37" fmla="*/ 2147483647 h 3371"/>
              <a:gd name="T38" fmla="*/ 2147483647 w 2325"/>
              <a:gd name="T39" fmla="*/ 2147483647 h 3371"/>
              <a:gd name="T40" fmla="*/ 2147483647 w 2325"/>
              <a:gd name="T41" fmla="*/ 2147483647 h 3371"/>
              <a:gd name="T42" fmla="*/ 2147483647 w 2325"/>
              <a:gd name="T43" fmla="*/ 2147483647 h 3371"/>
              <a:gd name="T44" fmla="*/ 2147483647 w 2325"/>
              <a:gd name="T45" fmla="*/ 2147483647 h 3371"/>
              <a:gd name="T46" fmla="*/ 2147483647 w 2325"/>
              <a:gd name="T47" fmla="*/ 2147483647 h 3371"/>
              <a:gd name="T48" fmla="*/ 2147483647 w 2325"/>
              <a:gd name="T49" fmla="*/ 2147483647 h 3371"/>
              <a:gd name="T50" fmla="*/ 2147483647 w 2325"/>
              <a:gd name="T51" fmla="*/ 2147483647 h 3371"/>
              <a:gd name="T52" fmla="*/ 2147483647 w 2325"/>
              <a:gd name="T53" fmla="*/ 2147483647 h 3371"/>
              <a:gd name="T54" fmla="*/ 2147483647 w 2325"/>
              <a:gd name="T55" fmla="*/ 2147483647 h 3371"/>
              <a:gd name="T56" fmla="*/ 2147483647 w 2325"/>
              <a:gd name="T57" fmla="*/ 2147483647 h 3371"/>
              <a:gd name="T58" fmla="*/ 2147483647 w 2325"/>
              <a:gd name="T59" fmla="*/ 2147483647 h 3371"/>
              <a:gd name="T60" fmla="*/ 2147483647 w 2325"/>
              <a:gd name="T61" fmla="*/ 2147483647 h 3371"/>
              <a:gd name="T62" fmla="*/ 2147483647 w 2325"/>
              <a:gd name="T63" fmla="*/ 2147483647 h 3371"/>
              <a:gd name="T64" fmla="*/ 0 w 2325"/>
              <a:gd name="T65" fmla="*/ 2147483647 h 3371"/>
              <a:gd name="T66" fmla="*/ 2147483647 w 2325"/>
              <a:gd name="T67" fmla="*/ 2147483647 h 3371"/>
              <a:gd name="T68" fmla="*/ 2147483647 w 2325"/>
              <a:gd name="T69" fmla="*/ 2147483647 h 3371"/>
              <a:gd name="T70" fmla="*/ 2147483647 w 2325"/>
              <a:gd name="T71" fmla="*/ 2147483647 h 3371"/>
              <a:gd name="T72" fmla="*/ 2147483647 w 2325"/>
              <a:gd name="T73" fmla="*/ 2147483647 h 3371"/>
              <a:gd name="T74" fmla="*/ 2147483647 w 2325"/>
              <a:gd name="T75" fmla="*/ 2147483647 h 3371"/>
              <a:gd name="T76" fmla="*/ 2147483647 w 2325"/>
              <a:gd name="T77" fmla="*/ 2147483647 h 3371"/>
              <a:gd name="T78" fmla="*/ 2147483647 w 2325"/>
              <a:gd name="T79" fmla="*/ 2147483647 h 3371"/>
              <a:gd name="T80" fmla="*/ 2147483647 w 2325"/>
              <a:gd name="T81" fmla="*/ 2147483647 h 3371"/>
              <a:gd name="T82" fmla="*/ 2147483647 w 2325"/>
              <a:gd name="T83" fmla="*/ 2147483647 h 3371"/>
              <a:gd name="T84" fmla="*/ 2147483647 w 2325"/>
              <a:gd name="T85" fmla="*/ 2147483647 h 3371"/>
              <a:gd name="T86" fmla="*/ 2147483647 w 2325"/>
              <a:gd name="T87" fmla="*/ 2147483647 h 3371"/>
              <a:gd name="T88" fmla="*/ 2147483647 w 2325"/>
              <a:gd name="T89" fmla="*/ 2147483647 h 3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5"/>
              <a:gd name="T136" fmla="*/ 0 h 3371"/>
              <a:gd name="T137" fmla="*/ 2325 w 2325"/>
              <a:gd name="T138" fmla="*/ 3371 h 3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5" h="3371">
                <a:moveTo>
                  <a:pt x="363" y="3125"/>
                </a:moveTo>
                <a:cubicBezTo>
                  <a:pt x="366" y="3164"/>
                  <a:pt x="368" y="3203"/>
                  <a:pt x="373" y="3242"/>
                </a:cubicBezTo>
                <a:cubicBezTo>
                  <a:pt x="388" y="3348"/>
                  <a:pt x="542" y="3342"/>
                  <a:pt x="619" y="3349"/>
                </a:cubicBezTo>
                <a:cubicBezTo>
                  <a:pt x="698" y="3344"/>
                  <a:pt x="815" y="3371"/>
                  <a:pt x="864" y="3296"/>
                </a:cubicBezTo>
                <a:cubicBezTo>
                  <a:pt x="855" y="3214"/>
                  <a:pt x="844" y="3132"/>
                  <a:pt x="832" y="3050"/>
                </a:cubicBezTo>
                <a:cubicBezTo>
                  <a:pt x="829" y="3032"/>
                  <a:pt x="828" y="3013"/>
                  <a:pt x="821" y="2997"/>
                </a:cubicBezTo>
                <a:cubicBezTo>
                  <a:pt x="810" y="2974"/>
                  <a:pt x="779" y="2933"/>
                  <a:pt x="779" y="2933"/>
                </a:cubicBezTo>
                <a:cubicBezTo>
                  <a:pt x="775" y="2919"/>
                  <a:pt x="772" y="2904"/>
                  <a:pt x="768" y="2890"/>
                </a:cubicBezTo>
                <a:cubicBezTo>
                  <a:pt x="762" y="2868"/>
                  <a:pt x="747" y="2826"/>
                  <a:pt x="747" y="2826"/>
                </a:cubicBezTo>
                <a:cubicBezTo>
                  <a:pt x="750" y="2798"/>
                  <a:pt x="751" y="2769"/>
                  <a:pt x="757" y="2741"/>
                </a:cubicBezTo>
                <a:cubicBezTo>
                  <a:pt x="762" y="2719"/>
                  <a:pt x="779" y="2677"/>
                  <a:pt x="779" y="2677"/>
                </a:cubicBezTo>
                <a:cubicBezTo>
                  <a:pt x="785" y="2584"/>
                  <a:pt x="786" y="2491"/>
                  <a:pt x="811" y="2400"/>
                </a:cubicBezTo>
                <a:cubicBezTo>
                  <a:pt x="819" y="2370"/>
                  <a:pt x="833" y="2335"/>
                  <a:pt x="843" y="2304"/>
                </a:cubicBezTo>
                <a:cubicBezTo>
                  <a:pt x="850" y="2283"/>
                  <a:pt x="864" y="2240"/>
                  <a:pt x="864" y="2240"/>
                </a:cubicBezTo>
                <a:cubicBezTo>
                  <a:pt x="858" y="2041"/>
                  <a:pt x="893" y="1900"/>
                  <a:pt x="789" y="1749"/>
                </a:cubicBezTo>
                <a:cubicBezTo>
                  <a:pt x="793" y="1681"/>
                  <a:pt x="792" y="1613"/>
                  <a:pt x="800" y="1546"/>
                </a:cubicBezTo>
                <a:cubicBezTo>
                  <a:pt x="803" y="1524"/>
                  <a:pt x="821" y="1482"/>
                  <a:pt x="821" y="1482"/>
                </a:cubicBezTo>
                <a:cubicBezTo>
                  <a:pt x="825" y="1304"/>
                  <a:pt x="826" y="1127"/>
                  <a:pt x="832" y="949"/>
                </a:cubicBezTo>
                <a:cubicBezTo>
                  <a:pt x="837" y="787"/>
                  <a:pt x="884" y="714"/>
                  <a:pt x="1013" y="629"/>
                </a:cubicBezTo>
                <a:cubicBezTo>
                  <a:pt x="1042" y="587"/>
                  <a:pt x="1028" y="571"/>
                  <a:pt x="1077" y="554"/>
                </a:cubicBezTo>
                <a:cubicBezTo>
                  <a:pt x="1111" y="522"/>
                  <a:pt x="1128" y="487"/>
                  <a:pt x="1152" y="448"/>
                </a:cubicBezTo>
                <a:cubicBezTo>
                  <a:pt x="1165" y="426"/>
                  <a:pt x="1195" y="384"/>
                  <a:pt x="1195" y="384"/>
                </a:cubicBezTo>
                <a:cubicBezTo>
                  <a:pt x="1215" y="320"/>
                  <a:pt x="1222" y="269"/>
                  <a:pt x="1291" y="245"/>
                </a:cubicBezTo>
                <a:cubicBezTo>
                  <a:pt x="1338" y="174"/>
                  <a:pt x="1449" y="177"/>
                  <a:pt x="1525" y="170"/>
                </a:cubicBezTo>
                <a:cubicBezTo>
                  <a:pt x="1611" y="143"/>
                  <a:pt x="1703" y="135"/>
                  <a:pt x="1792" y="128"/>
                </a:cubicBezTo>
                <a:cubicBezTo>
                  <a:pt x="1896" y="101"/>
                  <a:pt x="1859" y="106"/>
                  <a:pt x="2048" y="128"/>
                </a:cubicBezTo>
                <a:cubicBezTo>
                  <a:pt x="2070" y="131"/>
                  <a:pt x="2112" y="149"/>
                  <a:pt x="2112" y="149"/>
                </a:cubicBezTo>
                <a:cubicBezTo>
                  <a:pt x="2094" y="288"/>
                  <a:pt x="2083" y="244"/>
                  <a:pt x="1920" y="256"/>
                </a:cubicBezTo>
                <a:cubicBezTo>
                  <a:pt x="1861" y="265"/>
                  <a:pt x="1806" y="280"/>
                  <a:pt x="1749" y="298"/>
                </a:cubicBezTo>
                <a:cubicBezTo>
                  <a:pt x="1690" y="339"/>
                  <a:pt x="1618" y="354"/>
                  <a:pt x="1557" y="394"/>
                </a:cubicBezTo>
                <a:cubicBezTo>
                  <a:pt x="1554" y="405"/>
                  <a:pt x="1553" y="416"/>
                  <a:pt x="1547" y="426"/>
                </a:cubicBezTo>
                <a:cubicBezTo>
                  <a:pt x="1542" y="435"/>
                  <a:pt x="1529" y="438"/>
                  <a:pt x="1525" y="448"/>
                </a:cubicBezTo>
                <a:cubicBezTo>
                  <a:pt x="1518" y="465"/>
                  <a:pt x="1518" y="483"/>
                  <a:pt x="1515" y="501"/>
                </a:cubicBezTo>
                <a:cubicBezTo>
                  <a:pt x="1518" y="526"/>
                  <a:pt x="1512" y="554"/>
                  <a:pt x="1525" y="576"/>
                </a:cubicBezTo>
                <a:cubicBezTo>
                  <a:pt x="1530" y="585"/>
                  <a:pt x="1541" y="562"/>
                  <a:pt x="1547" y="554"/>
                </a:cubicBezTo>
                <a:cubicBezTo>
                  <a:pt x="1555" y="544"/>
                  <a:pt x="1559" y="531"/>
                  <a:pt x="1568" y="522"/>
                </a:cubicBezTo>
                <a:cubicBezTo>
                  <a:pt x="1588" y="502"/>
                  <a:pt x="1607" y="499"/>
                  <a:pt x="1632" y="490"/>
                </a:cubicBezTo>
                <a:cubicBezTo>
                  <a:pt x="1674" y="426"/>
                  <a:pt x="1628" y="482"/>
                  <a:pt x="1685" y="448"/>
                </a:cubicBezTo>
                <a:cubicBezTo>
                  <a:pt x="1758" y="405"/>
                  <a:pt x="1650" y="444"/>
                  <a:pt x="1739" y="416"/>
                </a:cubicBezTo>
                <a:cubicBezTo>
                  <a:pt x="1792" y="361"/>
                  <a:pt x="1838" y="388"/>
                  <a:pt x="1920" y="394"/>
                </a:cubicBezTo>
                <a:cubicBezTo>
                  <a:pt x="1974" y="408"/>
                  <a:pt x="2007" y="388"/>
                  <a:pt x="2059" y="384"/>
                </a:cubicBezTo>
                <a:cubicBezTo>
                  <a:pt x="2148" y="378"/>
                  <a:pt x="2236" y="377"/>
                  <a:pt x="2325" y="373"/>
                </a:cubicBezTo>
                <a:cubicBezTo>
                  <a:pt x="2308" y="282"/>
                  <a:pt x="2322" y="187"/>
                  <a:pt x="2304" y="96"/>
                </a:cubicBezTo>
                <a:cubicBezTo>
                  <a:pt x="2292" y="36"/>
                  <a:pt x="2164" y="11"/>
                  <a:pt x="2123" y="10"/>
                </a:cubicBezTo>
                <a:cubicBezTo>
                  <a:pt x="1856" y="4"/>
                  <a:pt x="1590" y="3"/>
                  <a:pt x="1323" y="0"/>
                </a:cubicBezTo>
                <a:cubicBezTo>
                  <a:pt x="1273" y="3"/>
                  <a:pt x="1223" y="4"/>
                  <a:pt x="1173" y="10"/>
                </a:cubicBezTo>
                <a:cubicBezTo>
                  <a:pt x="1139" y="14"/>
                  <a:pt x="1110" y="42"/>
                  <a:pt x="1077" y="53"/>
                </a:cubicBezTo>
                <a:cubicBezTo>
                  <a:pt x="1006" y="124"/>
                  <a:pt x="1095" y="48"/>
                  <a:pt x="960" y="96"/>
                </a:cubicBezTo>
                <a:cubicBezTo>
                  <a:pt x="936" y="105"/>
                  <a:pt x="917" y="124"/>
                  <a:pt x="896" y="138"/>
                </a:cubicBezTo>
                <a:cubicBezTo>
                  <a:pt x="874" y="152"/>
                  <a:pt x="846" y="152"/>
                  <a:pt x="821" y="160"/>
                </a:cubicBezTo>
                <a:cubicBezTo>
                  <a:pt x="773" y="232"/>
                  <a:pt x="797" y="206"/>
                  <a:pt x="757" y="245"/>
                </a:cubicBezTo>
                <a:cubicBezTo>
                  <a:pt x="744" y="302"/>
                  <a:pt x="728" y="359"/>
                  <a:pt x="715" y="416"/>
                </a:cubicBezTo>
                <a:cubicBezTo>
                  <a:pt x="715" y="422"/>
                  <a:pt x="706" y="607"/>
                  <a:pt x="693" y="650"/>
                </a:cubicBezTo>
                <a:cubicBezTo>
                  <a:pt x="686" y="673"/>
                  <a:pt x="669" y="691"/>
                  <a:pt x="661" y="714"/>
                </a:cubicBezTo>
                <a:cubicBezTo>
                  <a:pt x="658" y="777"/>
                  <a:pt x="646" y="1008"/>
                  <a:pt x="640" y="1077"/>
                </a:cubicBezTo>
                <a:cubicBezTo>
                  <a:pt x="633" y="1149"/>
                  <a:pt x="643" y="1132"/>
                  <a:pt x="597" y="1162"/>
                </a:cubicBezTo>
                <a:cubicBezTo>
                  <a:pt x="590" y="1173"/>
                  <a:pt x="586" y="1186"/>
                  <a:pt x="576" y="1194"/>
                </a:cubicBezTo>
                <a:cubicBezTo>
                  <a:pt x="557" y="1211"/>
                  <a:pt x="512" y="1237"/>
                  <a:pt x="512" y="1237"/>
                </a:cubicBezTo>
                <a:cubicBezTo>
                  <a:pt x="485" y="1278"/>
                  <a:pt x="456" y="1307"/>
                  <a:pt x="416" y="1333"/>
                </a:cubicBezTo>
                <a:cubicBezTo>
                  <a:pt x="387" y="1416"/>
                  <a:pt x="430" y="1314"/>
                  <a:pt x="373" y="1386"/>
                </a:cubicBezTo>
                <a:cubicBezTo>
                  <a:pt x="366" y="1395"/>
                  <a:pt x="369" y="1408"/>
                  <a:pt x="363" y="1418"/>
                </a:cubicBezTo>
                <a:cubicBezTo>
                  <a:pt x="297" y="1530"/>
                  <a:pt x="390" y="1332"/>
                  <a:pt x="320" y="1472"/>
                </a:cubicBezTo>
                <a:cubicBezTo>
                  <a:pt x="302" y="1508"/>
                  <a:pt x="294" y="1547"/>
                  <a:pt x="267" y="1578"/>
                </a:cubicBezTo>
                <a:cubicBezTo>
                  <a:pt x="232" y="1618"/>
                  <a:pt x="181" y="1644"/>
                  <a:pt x="149" y="1685"/>
                </a:cubicBezTo>
                <a:cubicBezTo>
                  <a:pt x="118" y="1725"/>
                  <a:pt x="87" y="1779"/>
                  <a:pt x="64" y="1824"/>
                </a:cubicBezTo>
                <a:cubicBezTo>
                  <a:pt x="2" y="1948"/>
                  <a:pt x="43" y="2103"/>
                  <a:pt x="0" y="2229"/>
                </a:cubicBezTo>
                <a:cubicBezTo>
                  <a:pt x="1" y="2245"/>
                  <a:pt x="2" y="2341"/>
                  <a:pt x="21" y="2378"/>
                </a:cubicBezTo>
                <a:cubicBezTo>
                  <a:pt x="38" y="2412"/>
                  <a:pt x="96" y="2464"/>
                  <a:pt x="96" y="2464"/>
                </a:cubicBezTo>
                <a:cubicBezTo>
                  <a:pt x="117" y="2460"/>
                  <a:pt x="142" y="2465"/>
                  <a:pt x="160" y="2453"/>
                </a:cubicBezTo>
                <a:cubicBezTo>
                  <a:pt x="181" y="2438"/>
                  <a:pt x="203" y="2389"/>
                  <a:pt x="203" y="2389"/>
                </a:cubicBezTo>
                <a:cubicBezTo>
                  <a:pt x="231" y="2299"/>
                  <a:pt x="191" y="2408"/>
                  <a:pt x="235" y="2336"/>
                </a:cubicBezTo>
                <a:cubicBezTo>
                  <a:pt x="241" y="2326"/>
                  <a:pt x="239" y="2314"/>
                  <a:pt x="245" y="2304"/>
                </a:cubicBezTo>
                <a:cubicBezTo>
                  <a:pt x="250" y="2295"/>
                  <a:pt x="261" y="2290"/>
                  <a:pt x="267" y="2282"/>
                </a:cubicBezTo>
                <a:cubicBezTo>
                  <a:pt x="282" y="2262"/>
                  <a:pt x="295" y="2239"/>
                  <a:pt x="309" y="2218"/>
                </a:cubicBezTo>
                <a:cubicBezTo>
                  <a:pt x="328" y="2189"/>
                  <a:pt x="333" y="2151"/>
                  <a:pt x="352" y="2122"/>
                </a:cubicBezTo>
                <a:cubicBezTo>
                  <a:pt x="360" y="2066"/>
                  <a:pt x="364" y="2008"/>
                  <a:pt x="373" y="1952"/>
                </a:cubicBezTo>
                <a:cubicBezTo>
                  <a:pt x="378" y="1922"/>
                  <a:pt x="427" y="1877"/>
                  <a:pt x="427" y="1877"/>
                </a:cubicBezTo>
                <a:cubicBezTo>
                  <a:pt x="480" y="1881"/>
                  <a:pt x="534" y="1882"/>
                  <a:pt x="587" y="1888"/>
                </a:cubicBezTo>
                <a:cubicBezTo>
                  <a:pt x="598" y="1889"/>
                  <a:pt x="618" y="1887"/>
                  <a:pt x="619" y="1898"/>
                </a:cubicBezTo>
                <a:cubicBezTo>
                  <a:pt x="632" y="2011"/>
                  <a:pt x="631" y="2059"/>
                  <a:pt x="565" y="2122"/>
                </a:cubicBezTo>
                <a:cubicBezTo>
                  <a:pt x="554" y="2158"/>
                  <a:pt x="534" y="2172"/>
                  <a:pt x="523" y="2208"/>
                </a:cubicBezTo>
                <a:cubicBezTo>
                  <a:pt x="536" y="2250"/>
                  <a:pt x="551" y="2258"/>
                  <a:pt x="587" y="2282"/>
                </a:cubicBezTo>
                <a:cubicBezTo>
                  <a:pt x="603" y="2334"/>
                  <a:pt x="597" y="2339"/>
                  <a:pt x="565" y="2378"/>
                </a:cubicBezTo>
                <a:cubicBezTo>
                  <a:pt x="537" y="2413"/>
                  <a:pt x="536" y="2428"/>
                  <a:pt x="491" y="2442"/>
                </a:cubicBezTo>
                <a:cubicBezTo>
                  <a:pt x="445" y="2488"/>
                  <a:pt x="455" y="2523"/>
                  <a:pt x="469" y="2592"/>
                </a:cubicBezTo>
                <a:cubicBezTo>
                  <a:pt x="473" y="2614"/>
                  <a:pt x="491" y="2656"/>
                  <a:pt x="491" y="2656"/>
                </a:cubicBezTo>
                <a:cubicBezTo>
                  <a:pt x="487" y="2709"/>
                  <a:pt x="489" y="2763"/>
                  <a:pt x="480" y="2816"/>
                </a:cubicBezTo>
                <a:cubicBezTo>
                  <a:pt x="473" y="2860"/>
                  <a:pt x="386" y="2911"/>
                  <a:pt x="352" y="2933"/>
                </a:cubicBezTo>
                <a:cubicBezTo>
                  <a:pt x="323" y="3018"/>
                  <a:pt x="353" y="3121"/>
                  <a:pt x="363" y="3210"/>
                </a:cubicBezTo>
                <a:cubicBezTo>
                  <a:pt x="356" y="3217"/>
                  <a:pt x="341" y="3232"/>
                  <a:pt x="341" y="3232"/>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6" name="Freeform 28"/>
          <p:cNvSpPr>
            <a:spLocks/>
          </p:cNvSpPr>
          <p:nvPr/>
        </p:nvSpPr>
        <p:spPr bwMode="auto">
          <a:xfrm>
            <a:off x="441325" y="893763"/>
            <a:ext cx="8396288" cy="1982787"/>
          </a:xfrm>
          <a:custGeom>
            <a:avLst/>
            <a:gdLst>
              <a:gd name="T0" fmla="*/ 2147483647 w 5289"/>
              <a:gd name="T1" fmla="*/ 2147483647 h 1249"/>
              <a:gd name="T2" fmla="*/ 2147483647 w 5289"/>
              <a:gd name="T3" fmla="*/ 2147483647 h 1249"/>
              <a:gd name="T4" fmla="*/ 2147483647 w 5289"/>
              <a:gd name="T5" fmla="*/ 2147483647 h 1249"/>
              <a:gd name="T6" fmla="*/ 2147483647 w 5289"/>
              <a:gd name="T7" fmla="*/ 2147483647 h 1249"/>
              <a:gd name="T8" fmla="*/ 2147483647 w 5289"/>
              <a:gd name="T9" fmla="*/ 2147483647 h 1249"/>
              <a:gd name="T10" fmla="*/ 2147483647 w 5289"/>
              <a:gd name="T11" fmla="*/ 2147483647 h 1249"/>
              <a:gd name="T12" fmla="*/ 2147483647 w 5289"/>
              <a:gd name="T13" fmla="*/ 2147483647 h 1249"/>
              <a:gd name="T14" fmla="*/ 2147483647 w 5289"/>
              <a:gd name="T15" fmla="*/ 2147483647 h 1249"/>
              <a:gd name="T16" fmla="*/ 2147483647 w 5289"/>
              <a:gd name="T17" fmla="*/ 2147483647 h 1249"/>
              <a:gd name="T18" fmla="*/ 2147483647 w 5289"/>
              <a:gd name="T19" fmla="*/ 2147483647 h 1249"/>
              <a:gd name="T20" fmla="*/ 2147483647 w 5289"/>
              <a:gd name="T21" fmla="*/ 2147483647 h 1249"/>
              <a:gd name="T22" fmla="*/ 2147483647 w 5289"/>
              <a:gd name="T23" fmla="*/ 2147483647 h 1249"/>
              <a:gd name="T24" fmla="*/ 2147483647 w 5289"/>
              <a:gd name="T25" fmla="*/ 2147483647 h 1249"/>
              <a:gd name="T26" fmla="*/ 2147483647 w 5289"/>
              <a:gd name="T27" fmla="*/ 2147483647 h 1249"/>
              <a:gd name="T28" fmla="*/ 2147483647 w 5289"/>
              <a:gd name="T29" fmla="*/ 2147483647 h 1249"/>
              <a:gd name="T30" fmla="*/ 2147483647 w 5289"/>
              <a:gd name="T31" fmla="*/ 2147483647 h 1249"/>
              <a:gd name="T32" fmla="*/ 2147483647 w 5289"/>
              <a:gd name="T33" fmla="*/ 2147483647 h 1249"/>
              <a:gd name="T34" fmla="*/ 2147483647 w 5289"/>
              <a:gd name="T35" fmla="*/ 2147483647 h 1249"/>
              <a:gd name="T36" fmla="*/ 2147483647 w 5289"/>
              <a:gd name="T37" fmla="*/ 2147483647 h 1249"/>
              <a:gd name="T38" fmla="*/ 2147483647 w 5289"/>
              <a:gd name="T39" fmla="*/ 2147483647 h 1249"/>
              <a:gd name="T40" fmla="*/ 2147483647 w 5289"/>
              <a:gd name="T41" fmla="*/ 2147483647 h 1249"/>
              <a:gd name="T42" fmla="*/ 2147483647 w 5289"/>
              <a:gd name="T43" fmla="*/ 2147483647 h 1249"/>
              <a:gd name="T44" fmla="*/ 2147483647 w 5289"/>
              <a:gd name="T45" fmla="*/ 2147483647 h 1249"/>
              <a:gd name="T46" fmla="*/ 2147483647 w 5289"/>
              <a:gd name="T47" fmla="*/ 2147483647 h 1249"/>
              <a:gd name="T48" fmla="*/ 2147483647 w 5289"/>
              <a:gd name="T49" fmla="*/ 2147483647 h 1249"/>
              <a:gd name="T50" fmla="*/ 2147483647 w 5289"/>
              <a:gd name="T51" fmla="*/ 2147483647 h 1249"/>
              <a:gd name="T52" fmla="*/ 2147483647 w 5289"/>
              <a:gd name="T53" fmla="*/ 2147483647 h 1249"/>
              <a:gd name="T54" fmla="*/ 2147483647 w 5289"/>
              <a:gd name="T55" fmla="*/ 2147483647 h 1249"/>
              <a:gd name="T56" fmla="*/ 2147483647 w 5289"/>
              <a:gd name="T57" fmla="*/ 2147483647 h 1249"/>
              <a:gd name="T58" fmla="*/ 2147483647 w 5289"/>
              <a:gd name="T59" fmla="*/ 2147483647 h 1249"/>
              <a:gd name="T60" fmla="*/ 2147483647 w 5289"/>
              <a:gd name="T61" fmla="*/ 2147483647 h 1249"/>
              <a:gd name="T62" fmla="*/ 2147483647 w 5289"/>
              <a:gd name="T63" fmla="*/ 2147483647 h 1249"/>
              <a:gd name="T64" fmla="*/ 2147483647 w 5289"/>
              <a:gd name="T65" fmla="*/ 2147483647 h 1249"/>
              <a:gd name="T66" fmla="*/ 2147483647 w 5289"/>
              <a:gd name="T67" fmla="*/ 2147483647 h 1249"/>
              <a:gd name="T68" fmla="*/ 2147483647 w 5289"/>
              <a:gd name="T69" fmla="*/ 2147483647 h 1249"/>
              <a:gd name="T70" fmla="*/ 2147483647 w 5289"/>
              <a:gd name="T71" fmla="*/ 2147483647 h 1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9"/>
              <a:gd name="T109" fmla="*/ 0 h 1249"/>
              <a:gd name="T110" fmla="*/ 5289 w 5289"/>
              <a:gd name="T111" fmla="*/ 1249 h 12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9" h="1249">
                <a:moveTo>
                  <a:pt x="863" y="1229"/>
                </a:moveTo>
                <a:cubicBezTo>
                  <a:pt x="765" y="1197"/>
                  <a:pt x="821" y="1206"/>
                  <a:pt x="693" y="1218"/>
                </a:cubicBezTo>
                <a:cubicBezTo>
                  <a:pt x="549" y="1171"/>
                  <a:pt x="577" y="1185"/>
                  <a:pt x="362" y="1176"/>
                </a:cubicBezTo>
                <a:cubicBezTo>
                  <a:pt x="326" y="1138"/>
                  <a:pt x="343" y="1162"/>
                  <a:pt x="319" y="1090"/>
                </a:cubicBezTo>
                <a:cubicBezTo>
                  <a:pt x="315" y="1079"/>
                  <a:pt x="317" y="1066"/>
                  <a:pt x="309" y="1058"/>
                </a:cubicBezTo>
                <a:cubicBezTo>
                  <a:pt x="246" y="996"/>
                  <a:pt x="276" y="1019"/>
                  <a:pt x="223" y="984"/>
                </a:cubicBezTo>
                <a:cubicBezTo>
                  <a:pt x="189" y="933"/>
                  <a:pt x="146" y="908"/>
                  <a:pt x="106" y="866"/>
                </a:cubicBezTo>
                <a:cubicBezTo>
                  <a:pt x="88" y="813"/>
                  <a:pt x="71" y="759"/>
                  <a:pt x="53" y="706"/>
                </a:cubicBezTo>
                <a:cubicBezTo>
                  <a:pt x="46" y="685"/>
                  <a:pt x="38" y="663"/>
                  <a:pt x="31" y="642"/>
                </a:cubicBezTo>
                <a:cubicBezTo>
                  <a:pt x="28" y="631"/>
                  <a:pt x="21" y="610"/>
                  <a:pt x="21" y="610"/>
                </a:cubicBezTo>
                <a:cubicBezTo>
                  <a:pt x="27" y="514"/>
                  <a:pt x="0" y="446"/>
                  <a:pt x="74" y="397"/>
                </a:cubicBezTo>
                <a:cubicBezTo>
                  <a:pt x="106" y="348"/>
                  <a:pt x="86" y="374"/>
                  <a:pt x="138" y="322"/>
                </a:cubicBezTo>
                <a:cubicBezTo>
                  <a:pt x="149" y="311"/>
                  <a:pt x="150" y="293"/>
                  <a:pt x="159" y="280"/>
                </a:cubicBezTo>
                <a:cubicBezTo>
                  <a:pt x="184" y="243"/>
                  <a:pt x="216" y="208"/>
                  <a:pt x="245" y="173"/>
                </a:cubicBezTo>
                <a:cubicBezTo>
                  <a:pt x="275" y="136"/>
                  <a:pt x="287" y="119"/>
                  <a:pt x="330" y="98"/>
                </a:cubicBezTo>
                <a:cubicBezTo>
                  <a:pt x="341" y="92"/>
                  <a:pt x="349" y="78"/>
                  <a:pt x="362" y="77"/>
                </a:cubicBezTo>
                <a:cubicBezTo>
                  <a:pt x="461" y="67"/>
                  <a:pt x="561" y="70"/>
                  <a:pt x="661" y="66"/>
                </a:cubicBezTo>
                <a:cubicBezTo>
                  <a:pt x="1151" y="0"/>
                  <a:pt x="1651" y="31"/>
                  <a:pt x="2143" y="77"/>
                </a:cubicBezTo>
                <a:cubicBezTo>
                  <a:pt x="2146" y="78"/>
                  <a:pt x="2210" y="93"/>
                  <a:pt x="2218" y="98"/>
                </a:cubicBezTo>
                <a:cubicBezTo>
                  <a:pt x="2227" y="103"/>
                  <a:pt x="2230" y="115"/>
                  <a:pt x="2239" y="120"/>
                </a:cubicBezTo>
                <a:cubicBezTo>
                  <a:pt x="2289" y="145"/>
                  <a:pt x="2355" y="159"/>
                  <a:pt x="2410" y="173"/>
                </a:cubicBezTo>
                <a:cubicBezTo>
                  <a:pt x="2420" y="173"/>
                  <a:pt x="3157" y="165"/>
                  <a:pt x="3349" y="152"/>
                </a:cubicBezTo>
                <a:cubicBezTo>
                  <a:pt x="3410" y="148"/>
                  <a:pt x="3469" y="109"/>
                  <a:pt x="3530" y="98"/>
                </a:cubicBezTo>
                <a:cubicBezTo>
                  <a:pt x="3669" y="73"/>
                  <a:pt x="3874" y="80"/>
                  <a:pt x="3978" y="77"/>
                </a:cubicBezTo>
                <a:cubicBezTo>
                  <a:pt x="4264" y="44"/>
                  <a:pt x="4139" y="57"/>
                  <a:pt x="4661" y="66"/>
                </a:cubicBezTo>
                <a:cubicBezTo>
                  <a:pt x="4775" y="57"/>
                  <a:pt x="4840" y="46"/>
                  <a:pt x="4959" y="66"/>
                </a:cubicBezTo>
                <a:cubicBezTo>
                  <a:pt x="4969" y="68"/>
                  <a:pt x="4972" y="82"/>
                  <a:pt x="4981" y="88"/>
                </a:cubicBezTo>
                <a:cubicBezTo>
                  <a:pt x="5014" y="110"/>
                  <a:pt x="5044" y="130"/>
                  <a:pt x="5077" y="152"/>
                </a:cubicBezTo>
                <a:cubicBezTo>
                  <a:pt x="5116" y="211"/>
                  <a:pt x="5183" y="248"/>
                  <a:pt x="5215" y="312"/>
                </a:cubicBezTo>
                <a:cubicBezTo>
                  <a:pt x="5235" y="351"/>
                  <a:pt x="5234" y="398"/>
                  <a:pt x="5247" y="440"/>
                </a:cubicBezTo>
                <a:cubicBezTo>
                  <a:pt x="5246" y="468"/>
                  <a:pt x="5289" y="820"/>
                  <a:pt x="5194" y="920"/>
                </a:cubicBezTo>
                <a:cubicBezTo>
                  <a:pt x="5176" y="973"/>
                  <a:pt x="5144" y="1007"/>
                  <a:pt x="5098" y="1037"/>
                </a:cubicBezTo>
                <a:cubicBezTo>
                  <a:pt x="5080" y="1064"/>
                  <a:pt x="5051" y="1084"/>
                  <a:pt x="5034" y="1112"/>
                </a:cubicBezTo>
                <a:cubicBezTo>
                  <a:pt x="4948" y="1249"/>
                  <a:pt x="5022" y="1172"/>
                  <a:pt x="4949" y="1208"/>
                </a:cubicBezTo>
                <a:cubicBezTo>
                  <a:pt x="4877" y="1244"/>
                  <a:pt x="4965" y="1219"/>
                  <a:pt x="4863" y="1240"/>
                </a:cubicBezTo>
                <a:cubicBezTo>
                  <a:pt x="4401" y="1228"/>
                  <a:pt x="4572" y="1229"/>
                  <a:pt x="4351" y="1229"/>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7" name="Freeform 29"/>
          <p:cNvSpPr>
            <a:spLocks/>
          </p:cNvSpPr>
          <p:nvPr/>
        </p:nvSpPr>
        <p:spPr bwMode="auto">
          <a:xfrm>
            <a:off x="381000" y="762000"/>
            <a:ext cx="8751888" cy="2265363"/>
          </a:xfrm>
          <a:custGeom>
            <a:avLst/>
            <a:gdLst>
              <a:gd name="T0" fmla="*/ 2147483647 w 5513"/>
              <a:gd name="T1" fmla="*/ 2147483647 h 1427"/>
              <a:gd name="T2" fmla="*/ 2147483647 w 5513"/>
              <a:gd name="T3" fmla="*/ 2147483647 h 1427"/>
              <a:gd name="T4" fmla="*/ 2147483647 w 5513"/>
              <a:gd name="T5" fmla="*/ 2147483647 h 1427"/>
              <a:gd name="T6" fmla="*/ 2147483647 w 5513"/>
              <a:gd name="T7" fmla="*/ 2147483647 h 1427"/>
              <a:gd name="T8" fmla="*/ 2147483647 w 5513"/>
              <a:gd name="T9" fmla="*/ 2147483647 h 1427"/>
              <a:gd name="T10" fmla="*/ 2147483647 w 5513"/>
              <a:gd name="T11" fmla="*/ 2147483647 h 1427"/>
              <a:gd name="T12" fmla="*/ 2147483647 w 5513"/>
              <a:gd name="T13" fmla="*/ 2147483647 h 1427"/>
              <a:gd name="T14" fmla="*/ 2147483647 w 5513"/>
              <a:gd name="T15" fmla="*/ 2147483647 h 1427"/>
              <a:gd name="T16" fmla="*/ 2147483647 w 5513"/>
              <a:gd name="T17" fmla="*/ 2147483647 h 1427"/>
              <a:gd name="T18" fmla="*/ 2147483647 w 5513"/>
              <a:gd name="T19" fmla="*/ 2147483647 h 1427"/>
              <a:gd name="T20" fmla="*/ 2147483647 w 5513"/>
              <a:gd name="T21" fmla="*/ 2147483647 h 1427"/>
              <a:gd name="T22" fmla="*/ 2147483647 w 5513"/>
              <a:gd name="T23" fmla="*/ 2147483647 h 1427"/>
              <a:gd name="T24" fmla="*/ 2147483647 w 5513"/>
              <a:gd name="T25" fmla="*/ 2147483647 h 1427"/>
              <a:gd name="T26" fmla="*/ 2147483647 w 5513"/>
              <a:gd name="T27" fmla="*/ 2147483647 h 1427"/>
              <a:gd name="T28" fmla="*/ 2147483647 w 5513"/>
              <a:gd name="T29" fmla="*/ 2147483647 h 1427"/>
              <a:gd name="T30" fmla="*/ 2147483647 w 5513"/>
              <a:gd name="T31" fmla="*/ 2147483647 h 1427"/>
              <a:gd name="T32" fmla="*/ 2147483647 w 5513"/>
              <a:gd name="T33" fmla="*/ 2147483647 h 1427"/>
              <a:gd name="T34" fmla="*/ 2147483647 w 5513"/>
              <a:gd name="T35" fmla="*/ 2147483647 h 1427"/>
              <a:gd name="T36" fmla="*/ 2147483647 w 5513"/>
              <a:gd name="T37" fmla="*/ 2147483647 h 1427"/>
              <a:gd name="T38" fmla="*/ 2147483647 w 5513"/>
              <a:gd name="T39" fmla="*/ 2147483647 h 1427"/>
              <a:gd name="T40" fmla="*/ 2147483647 w 5513"/>
              <a:gd name="T41" fmla="*/ 2147483647 h 1427"/>
              <a:gd name="T42" fmla="*/ 2147483647 w 5513"/>
              <a:gd name="T43" fmla="*/ 2147483647 h 1427"/>
              <a:gd name="T44" fmla="*/ 2147483647 w 5513"/>
              <a:gd name="T45" fmla="*/ 2147483647 h 1427"/>
              <a:gd name="T46" fmla="*/ 2147483647 w 5513"/>
              <a:gd name="T47" fmla="*/ 2147483647 h 1427"/>
              <a:gd name="T48" fmla="*/ 2147483647 w 5513"/>
              <a:gd name="T49" fmla="*/ 2147483647 h 1427"/>
              <a:gd name="T50" fmla="*/ 2147483647 w 5513"/>
              <a:gd name="T51" fmla="*/ 2147483647 h 1427"/>
              <a:gd name="T52" fmla="*/ 2147483647 w 5513"/>
              <a:gd name="T53" fmla="*/ 2147483647 h 1427"/>
              <a:gd name="T54" fmla="*/ 2147483647 w 5513"/>
              <a:gd name="T55" fmla="*/ 2147483647 h 1427"/>
              <a:gd name="T56" fmla="*/ 2147483647 w 5513"/>
              <a:gd name="T57" fmla="*/ 2147483647 h 1427"/>
              <a:gd name="T58" fmla="*/ 2147483647 w 5513"/>
              <a:gd name="T59" fmla="*/ 2147483647 h 1427"/>
              <a:gd name="T60" fmla="*/ 2147483647 w 5513"/>
              <a:gd name="T61" fmla="*/ 2147483647 h 1427"/>
              <a:gd name="T62" fmla="*/ 2147483647 w 5513"/>
              <a:gd name="T63" fmla="*/ 2147483647 h 1427"/>
              <a:gd name="T64" fmla="*/ 2147483647 w 5513"/>
              <a:gd name="T65" fmla="*/ 2147483647 h 1427"/>
              <a:gd name="T66" fmla="*/ 2147483647 w 5513"/>
              <a:gd name="T67" fmla="*/ 2147483647 h 1427"/>
              <a:gd name="T68" fmla="*/ 2147483647 w 5513"/>
              <a:gd name="T69" fmla="*/ 2147483647 h 1427"/>
              <a:gd name="T70" fmla="*/ 2147483647 w 5513"/>
              <a:gd name="T71" fmla="*/ 2147483647 h 1427"/>
              <a:gd name="T72" fmla="*/ 2147483647 w 5513"/>
              <a:gd name="T73" fmla="*/ 2147483647 h 1427"/>
              <a:gd name="T74" fmla="*/ 2147483647 w 5513"/>
              <a:gd name="T75" fmla="*/ 2147483647 h 1427"/>
              <a:gd name="T76" fmla="*/ 2147483647 w 5513"/>
              <a:gd name="T77" fmla="*/ 2147483647 h 1427"/>
              <a:gd name="T78" fmla="*/ 2147483647 w 5513"/>
              <a:gd name="T79" fmla="*/ 2147483647 h 1427"/>
              <a:gd name="T80" fmla="*/ 2147483647 w 5513"/>
              <a:gd name="T81" fmla="*/ 2147483647 h 1427"/>
              <a:gd name="T82" fmla="*/ 2147483647 w 5513"/>
              <a:gd name="T83" fmla="*/ 2147483647 h 1427"/>
              <a:gd name="T84" fmla="*/ 2147483647 w 5513"/>
              <a:gd name="T85" fmla="*/ 2147483647 h 1427"/>
              <a:gd name="T86" fmla="*/ 2147483647 w 5513"/>
              <a:gd name="T87" fmla="*/ 2147483647 h 1427"/>
              <a:gd name="T88" fmla="*/ 2147483647 w 5513"/>
              <a:gd name="T89" fmla="*/ 2147483647 h 1427"/>
              <a:gd name="T90" fmla="*/ 2147483647 w 5513"/>
              <a:gd name="T91" fmla="*/ 2147483647 h 1427"/>
              <a:gd name="T92" fmla="*/ 2147483647 w 5513"/>
              <a:gd name="T93" fmla="*/ 2147483647 h 1427"/>
              <a:gd name="T94" fmla="*/ 2147483647 w 5513"/>
              <a:gd name="T95" fmla="*/ 2147483647 h 1427"/>
              <a:gd name="T96" fmla="*/ 2147483647 w 5513"/>
              <a:gd name="T97" fmla="*/ 2147483647 h 1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13"/>
              <a:gd name="T148" fmla="*/ 0 h 1427"/>
              <a:gd name="T149" fmla="*/ 5513 w 5513"/>
              <a:gd name="T150" fmla="*/ 1427 h 1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13" h="1427">
                <a:moveTo>
                  <a:pt x="911" y="1320"/>
                </a:moveTo>
                <a:cubicBezTo>
                  <a:pt x="875" y="1358"/>
                  <a:pt x="869" y="1336"/>
                  <a:pt x="837" y="1384"/>
                </a:cubicBezTo>
                <a:cubicBezTo>
                  <a:pt x="791" y="1381"/>
                  <a:pt x="744" y="1378"/>
                  <a:pt x="698" y="1374"/>
                </a:cubicBezTo>
                <a:cubicBezTo>
                  <a:pt x="634" y="1368"/>
                  <a:pt x="506" y="1352"/>
                  <a:pt x="506" y="1352"/>
                </a:cubicBezTo>
                <a:cubicBezTo>
                  <a:pt x="461" y="1338"/>
                  <a:pt x="439" y="1301"/>
                  <a:pt x="399" y="1278"/>
                </a:cubicBezTo>
                <a:cubicBezTo>
                  <a:pt x="371" y="1261"/>
                  <a:pt x="334" y="1246"/>
                  <a:pt x="303" y="1235"/>
                </a:cubicBezTo>
                <a:cubicBezTo>
                  <a:pt x="279" y="1198"/>
                  <a:pt x="255" y="1174"/>
                  <a:pt x="218" y="1150"/>
                </a:cubicBezTo>
                <a:cubicBezTo>
                  <a:pt x="195" y="1115"/>
                  <a:pt x="197" y="1124"/>
                  <a:pt x="186" y="1086"/>
                </a:cubicBezTo>
                <a:cubicBezTo>
                  <a:pt x="182" y="1072"/>
                  <a:pt x="183" y="1055"/>
                  <a:pt x="175" y="1043"/>
                </a:cubicBezTo>
                <a:cubicBezTo>
                  <a:pt x="162" y="1024"/>
                  <a:pt x="138" y="1016"/>
                  <a:pt x="122" y="1000"/>
                </a:cubicBezTo>
                <a:cubicBezTo>
                  <a:pt x="96" y="925"/>
                  <a:pt x="135" y="1013"/>
                  <a:pt x="69" y="947"/>
                </a:cubicBezTo>
                <a:cubicBezTo>
                  <a:pt x="51" y="929"/>
                  <a:pt x="26" y="883"/>
                  <a:pt x="26" y="883"/>
                </a:cubicBezTo>
                <a:cubicBezTo>
                  <a:pt x="6" y="803"/>
                  <a:pt x="0" y="744"/>
                  <a:pt x="15" y="659"/>
                </a:cubicBezTo>
                <a:cubicBezTo>
                  <a:pt x="21" y="626"/>
                  <a:pt x="36" y="595"/>
                  <a:pt x="47" y="563"/>
                </a:cubicBezTo>
                <a:cubicBezTo>
                  <a:pt x="51" y="552"/>
                  <a:pt x="58" y="531"/>
                  <a:pt x="58" y="531"/>
                </a:cubicBezTo>
                <a:cubicBezTo>
                  <a:pt x="69" y="446"/>
                  <a:pt x="64" y="416"/>
                  <a:pt x="133" y="371"/>
                </a:cubicBezTo>
                <a:cubicBezTo>
                  <a:pt x="147" y="350"/>
                  <a:pt x="161" y="328"/>
                  <a:pt x="175" y="307"/>
                </a:cubicBezTo>
                <a:cubicBezTo>
                  <a:pt x="182" y="296"/>
                  <a:pt x="190" y="286"/>
                  <a:pt x="197" y="275"/>
                </a:cubicBezTo>
                <a:cubicBezTo>
                  <a:pt x="204" y="264"/>
                  <a:pt x="206" y="246"/>
                  <a:pt x="218" y="243"/>
                </a:cubicBezTo>
                <a:cubicBezTo>
                  <a:pt x="232" y="239"/>
                  <a:pt x="247" y="236"/>
                  <a:pt x="261" y="232"/>
                </a:cubicBezTo>
                <a:cubicBezTo>
                  <a:pt x="276" y="210"/>
                  <a:pt x="291" y="150"/>
                  <a:pt x="314" y="136"/>
                </a:cubicBezTo>
                <a:cubicBezTo>
                  <a:pt x="363" y="105"/>
                  <a:pt x="477" y="107"/>
                  <a:pt x="517" y="104"/>
                </a:cubicBezTo>
                <a:cubicBezTo>
                  <a:pt x="632" y="66"/>
                  <a:pt x="673" y="60"/>
                  <a:pt x="805" y="51"/>
                </a:cubicBezTo>
                <a:cubicBezTo>
                  <a:pt x="1149" y="0"/>
                  <a:pt x="1550" y="34"/>
                  <a:pt x="1893" y="40"/>
                </a:cubicBezTo>
                <a:cubicBezTo>
                  <a:pt x="1961" y="63"/>
                  <a:pt x="2022" y="66"/>
                  <a:pt x="2095" y="72"/>
                </a:cubicBezTo>
                <a:cubicBezTo>
                  <a:pt x="2169" y="87"/>
                  <a:pt x="2245" y="86"/>
                  <a:pt x="2319" y="104"/>
                </a:cubicBezTo>
                <a:cubicBezTo>
                  <a:pt x="2364" y="149"/>
                  <a:pt x="2431" y="150"/>
                  <a:pt x="2490" y="168"/>
                </a:cubicBezTo>
                <a:cubicBezTo>
                  <a:pt x="2513" y="192"/>
                  <a:pt x="2513" y="200"/>
                  <a:pt x="2554" y="200"/>
                </a:cubicBezTo>
                <a:cubicBezTo>
                  <a:pt x="2799" y="200"/>
                  <a:pt x="3045" y="193"/>
                  <a:pt x="3290" y="190"/>
                </a:cubicBezTo>
                <a:cubicBezTo>
                  <a:pt x="3522" y="177"/>
                  <a:pt x="3750" y="148"/>
                  <a:pt x="3983" y="136"/>
                </a:cubicBezTo>
                <a:cubicBezTo>
                  <a:pt x="4153" y="83"/>
                  <a:pt x="4330" y="69"/>
                  <a:pt x="4506" y="51"/>
                </a:cubicBezTo>
                <a:cubicBezTo>
                  <a:pt x="4739" y="58"/>
                  <a:pt x="4823" y="54"/>
                  <a:pt x="5007" y="94"/>
                </a:cubicBezTo>
                <a:cubicBezTo>
                  <a:pt x="5047" y="103"/>
                  <a:pt x="5085" y="116"/>
                  <a:pt x="5125" y="126"/>
                </a:cubicBezTo>
                <a:cubicBezTo>
                  <a:pt x="5153" y="133"/>
                  <a:pt x="5210" y="147"/>
                  <a:pt x="5210" y="147"/>
                </a:cubicBezTo>
                <a:cubicBezTo>
                  <a:pt x="5241" y="167"/>
                  <a:pt x="5264" y="191"/>
                  <a:pt x="5295" y="211"/>
                </a:cubicBezTo>
                <a:cubicBezTo>
                  <a:pt x="5336" y="271"/>
                  <a:pt x="5320" y="290"/>
                  <a:pt x="5402" y="318"/>
                </a:cubicBezTo>
                <a:cubicBezTo>
                  <a:pt x="5406" y="350"/>
                  <a:pt x="5403" y="383"/>
                  <a:pt x="5413" y="414"/>
                </a:cubicBezTo>
                <a:cubicBezTo>
                  <a:pt x="5418" y="428"/>
                  <a:pt x="5438" y="433"/>
                  <a:pt x="5445" y="446"/>
                </a:cubicBezTo>
                <a:cubicBezTo>
                  <a:pt x="5456" y="466"/>
                  <a:pt x="5466" y="510"/>
                  <a:pt x="5466" y="510"/>
                </a:cubicBezTo>
                <a:cubicBezTo>
                  <a:pt x="5472" y="593"/>
                  <a:pt x="5470" y="686"/>
                  <a:pt x="5498" y="766"/>
                </a:cubicBezTo>
                <a:cubicBezTo>
                  <a:pt x="5494" y="857"/>
                  <a:pt x="5513" y="990"/>
                  <a:pt x="5455" y="1075"/>
                </a:cubicBezTo>
                <a:cubicBezTo>
                  <a:pt x="5452" y="1086"/>
                  <a:pt x="5451" y="1097"/>
                  <a:pt x="5445" y="1107"/>
                </a:cubicBezTo>
                <a:cubicBezTo>
                  <a:pt x="5440" y="1116"/>
                  <a:pt x="5428" y="1119"/>
                  <a:pt x="5423" y="1128"/>
                </a:cubicBezTo>
                <a:cubicBezTo>
                  <a:pt x="5413" y="1148"/>
                  <a:pt x="5418" y="1176"/>
                  <a:pt x="5402" y="1192"/>
                </a:cubicBezTo>
                <a:cubicBezTo>
                  <a:pt x="5367" y="1227"/>
                  <a:pt x="5337" y="1262"/>
                  <a:pt x="5306" y="1299"/>
                </a:cubicBezTo>
                <a:cubicBezTo>
                  <a:pt x="5298" y="1309"/>
                  <a:pt x="5295" y="1323"/>
                  <a:pt x="5285" y="1331"/>
                </a:cubicBezTo>
                <a:cubicBezTo>
                  <a:pt x="5276" y="1338"/>
                  <a:pt x="5264" y="1338"/>
                  <a:pt x="5253" y="1342"/>
                </a:cubicBezTo>
                <a:cubicBezTo>
                  <a:pt x="5237" y="1358"/>
                  <a:pt x="5228" y="1381"/>
                  <a:pt x="5210" y="1395"/>
                </a:cubicBezTo>
                <a:cubicBezTo>
                  <a:pt x="5201" y="1402"/>
                  <a:pt x="5188" y="1401"/>
                  <a:pt x="5178" y="1406"/>
                </a:cubicBezTo>
                <a:cubicBezTo>
                  <a:pt x="5167" y="1412"/>
                  <a:pt x="5157" y="1420"/>
                  <a:pt x="5146" y="1427"/>
                </a:cubicBezTo>
                <a:cubicBezTo>
                  <a:pt x="5043" y="1423"/>
                  <a:pt x="4940" y="1422"/>
                  <a:pt x="4837" y="1416"/>
                </a:cubicBezTo>
                <a:cubicBezTo>
                  <a:pt x="4761" y="1411"/>
                  <a:pt x="4676" y="1365"/>
                  <a:pt x="4602" y="1342"/>
                </a:cubicBezTo>
                <a:cubicBezTo>
                  <a:pt x="4544" y="1324"/>
                  <a:pt x="4481" y="1335"/>
                  <a:pt x="4421" y="1331"/>
                </a:cubicBezTo>
                <a:cubicBezTo>
                  <a:pt x="4543" y="1291"/>
                  <a:pt x="4671" y="1287"/>
                  <a:pt x="4794" y="1246"/>
                </a:cubicBezTo>
                <a:cubicBezTo>
                  <a:pt x="4896" y="1212"/>
                  <a:pt x="4731" y="1265"/>
                  <a:pt x="4879" y="1224"/>
                </a:cubicBezTo>
                <a:cubicBezTo>
                  <a:pt x="4901" y="1218"/>
                  <a:pt x="4943" y="1203"/>
                  <a:pt x="4943" y="1203"/>
                </a:cubicBezTo>
                <a:cubicBezTo>
                  <a:pt x="4957" y="1189"/>
                  <a:pt x="4972" y="1174"/>
                  <a:pt x="4986" y="1160"/>
                </a:cubicBezTo>
                <a:cubicBezTo>
                  <a:pt x="4997" y="1149"/>
                  <a:pt x="5018" y="1128"/>
                  <a:pt x="5018" y="1128"/>
                </a:cubicBezTo>
                <a:cubicBezTo>
                  <a:pt x="5022" y="1117"/>
                  <a:pt x="5024" y="1106"/>
                  <a:pt x="5029" y="1096"/>
                </a:cubicBezTo>
                <a:cubicBezTo>
                  <a:pt x="5035" y="1085"/>
                  <a:pt x="5045" y="1076"/>
                  <a:pt x="5050" y="1064"/>
                </a:cubicBezTo>
                <a:cubicBezTo>
                  <a:pt x="5085" y="985"/>
                  <a:pt x="5053" y="1005"/>
                  <a:pt x="5125" y="958"/>
                </a:cubicBezTo>
                <a:cubicBezTo>
                  <a:pt x="5128" y="947"/>
                  <a:pt x="5129" y="936"/>
                  <a:pt x="5135" y="926"/>
                </a:cubicBezTo>
                <a:cubicBezTo>
                  <a:pt x="5140" y="917"/>
                  <a:pt x="5152" y="913"/>
                  <a:pt x="5157" y="904"/>
                </a:cubicBezTo>
                <a:cubicBezTo>
                  <a:pt x="5167" y="884"/>
                  <a:pt x="5171" y="861"/>
                  <a:pt x="5178" y="840"/>
                </a:cubicBezTo>
                <a:cubicBezTo>
                  <a:pt x="5182" y="829"/>
                  <a:pt x="5185" y="819"/>
                  <a:pt x="5189" y="808"/>
                </a:cubicBezTo>
                <a:cubicBezTo>
                  <a:pt x="5192" y="797"/>
                  <a:pt x="5199" y="776"/>
                  <a:pt x="5199" y="776"/>
                </a:cubicBezTo>
                <a:cubicBezTo>
                  <a:pt x="5196" y="723"/>
                  <a:pt x="5198" y="669"/>
                  <a:pt x="5189" y="616"/>
                </a:cubicBezTo>
                <a:cubicBezTo>
                  <a:pt x="5187" y="606"/>
                  <a:pt x="5173" y="603"/>
                  <a:pt x="5167" y="595"/>
                </a:cubicBezTo>
                <a:cubicBezTo>
                  <a:pt x="5095" y="499"/>
                  <a:pt x="5153" y="558"/>
                  <a:pt x="5103" y="510"/>
                </a:cubicBezTo>
                <a:cubicBezTo>
                  <a:pt x="5086" y="456"/>
                  <a:pt x="5042" y="414"/>
                  <a:pt x="5007" y="371"/>
                </a:cubicBezTo>
                <a:cubicBezTo>
                  <a:pt x="4980" y="338"/>
                  <a:pt x="4996" y="337"/>
                  <a:pt x="4954" y="318"/>
                </a:cubicBezTo>
                <a:cubicBezTo>
                  <a:pt x="4933" y="309"/>
                  <a:pt x="4911" y="303"/>
                  <a:pt x="4890" y="296"/>
                </a:cubicBezTo>
                <a:cubicBezTo>
                  <a:pt x="4879" y="292"/>
                  <a:pt x="4858" y="286"/>
                  <a:pt x="4858" y="286"/>
                </a:cubicBezTo>
                <a:cubicBezTo>
                  <a:pt x="4543" y="292"/>
                  <a:pt x="4212" y="269"/>
                  <a:pt x="3898" y="296"/>
                </a:cubicBezTo>
                <a:cubicBezTo>
                  <a:pt x="3803" y="316"/>
                  <a:pt x="3706" y="313"/>
                  <a:pt x="3610" y="328"/>
                </a:cubicBezTo>
                <a:cubicBezTo>
                  <a:pt x="3512" y="362"/>
                  <a:pt x="3414" y="370"/>
                  <a:pt x="3311" y="382"/>
                </a:cubicBezTo>
                <a:cubicBezTo>
                  <a:pt x="3226" y="410"/>
                  <a:pt x="3269" y="399"/>
                  <a:pt x="3183" y="414"/>
                </a:cubicBezTo>
                <a:cubicBezTo>
                  <a:pt x="2742" y="402"/>
                  <a:pt x="2302" y="397"/>
                  <a:pt x="1861" y="382"/>
                </a:cubicBezTo>
                <a:cubicBezTo>
                  <a:pt x="1795" y="374"/>
                  <a:pt x="1734" y="360"/>
                  <a:pt x="1669" y="350"/>
                </a:cubicBezTo>
                <a:cubicBezTo>
                  <a:pt x="1537" y="305"/>
                  <a:pt x="1462" y="304"/>
                  <a:pt x="1306" y="296"/>
                </a:cubicBezTo>
                <a:cubicBezTo>
                  <a:pt x="1153" y="271"/>
                  <a:pt x="1221" y="281"/>
                  <a:pt x="1103" y="264"/>
                </a:cubicBezTo>
                <a:cubicBezTo>
                  <a:pt x="877" y="194"/>
                  <a:pt x="1025" y="236"/>
                  <a:pt x="453" y="264"/>
                </a:cubicBezTo>
                <a:cubicBezTo>
                  <a:pt x="429" y="265"/>
                  <a:pt x="412" y="289"/>
                  <a:pt x="389" y="296"/>
                </a:cubicBezTo>
                <a:cubicBezTo>
                  <a:pt x="371" y="314"/>
                  <a:pt x="356" y="336"/>
                  <a:pt x="335" y="350"/>
                </a:cubicBezTo>
                <a:cubicBezTo>
                  <a:pt x="314" y="364"/>
                  <a:pt x="271" y="392"/>
                  <a:pt x="271" y="392"/>
                </a:cubicBezTo>
                <a:cubicBezTo>
                  <a:pt x="247" y="428"/>
                  <a:pt x="239" y="443"/>
                  <a:pt x="197" y="456"/>
                </a:cubicBezTo>
                <a:cubicBezTo>
                  <a:pt x="147" y="490"/>
                  <a:pt x="154" y="474"/>
                  <a:pt x="154" y="563"/>
                </a:cubicBezTo>
                <a:cubicBezTo>
                  <a:pt x="154" y="616"/>
                  <a:pt x="160" y="670"/>
                  <a:pt x="165" y="723"/>
                </a:cubicBezTo>
                <a:cubicBezTo>
                  <a:pt x="167" y="741"/>
                  <a:pt x="166" y="760"/>
                  <a:pt x="175" y="776"/>
                </a:cubicBezTo>
                <a:cubicBezTo>
                  <a:pt x="187" y="797"/>
                  <a:pt x="242" y="825"/>
                  <a:pt x="261" y="840"/>
                </a:cubicBezTo>
                <a:cubicBezTo>
                  <a:pt x="287" y="861"/>
                  <a:pt x="301" y="892"/>
                  <a:pt x="325" y="915"/>
                </a:cubicBezTo>
                <a:cubicBezTo>
                  <a:pt x="343" y="972"/>
                  <a:pt x="323" y="926"/>
                  <a:pt x="357" y="968"/>
                </a:cubicBezTo>
                <a:cubicBezTo>
                  <a:pt x="365" y="978"/>
                  <a:pt x="372" y="989"/>
                  <a:pt x="378" y="1000"/>
                </a:cubicBezTo>
                <a:cubicBezTo>
                  <a:pt x="383" y="1010"/>
                  <a:pt x="382" y="1023"/>
                  <a:pt x="389" y="1032"/>
                </a:cubicBezTo>
                <a:cubicBezTo>
                  <a:pt x="416" y="1068"/>
                  <a:pt x="456" y="1103"/>
                  <a:pt x="485" y="1139"/>
                </a:cubicBezTo>
                <a:cubicBezTo>
                  <a:pt x="500" y="1158"/>
                  <a:pt x="502" y="1184"/>
                  <a:pt x="517" y="1203"/>
                </a:cubicBezTo>
                <a:cubicBezTo>
                  <a:pt x="542" y="1234"/>
                  <a:pt x="591" y="1230"/>
                  <a:pt x="623" y="1235"/>
                </a:cubicBezTo>
                <a:cubicBezTo>
                  <a:pt x="685" y="1295"/>
                  <a:pt x="811" y="1302"/>
                  <a:pt x="890" y="1310"/>
                </a:cubicBezTo>
                <a:cubicBezTo>
                  <a:pt x="904" y="1350"/>
                  <a:pt x="896" y="1352"/>
                  <a:pt x="911" y="1320"/>
                </a:cubicBezTo>
                <a:close/>
              </a:path>
            </a:pathLst>
          </a:custGeom>
          <a:solidFill>
            <a:srgbClr val="FF6699"/>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18" name="WordArt 30"/>
          <p:cNvSpPr>
            <a:spLocks noChangeArrowheads="1" noChangeShapeType="1" noTextEdit="1"/>
          </p:cNvSpPr>
          <p:nvPr/>
        </p:nvSpPr>
        <p:spPr bwMode="auto">
          <a:xfrm>
            <a:off x="7010400" y="5257800"/>
            <a:ext cx="1724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Vagina</a:t>
            </a:r>
          </a:p>
        </p:txBody>
      </p:sp>
      <p:sp>
        <p:nvSpPr>
          <p:cNvPr id="114719" name="AutoShape 31"/>
          <p:cNvSpPr>
            <a:spLocks noChangeArrowheads="1"/>
          </p:cNvSpPr>
          <p:nvPr/>
        </p:nvSpPr>
        <p:spPr bwMode="auto">
          <a:xfrm>
            <a:off x="4724400" y="5257800"/>
            <a:ext cx="2133600" cy="609600"/>
          </a:xfrm>
          <a:prstGeom prst="leftArrow">
            <a:avLst>
              <a:gd name="adj1" fmla="val 50000"/>
              <a:gd name="adj2" fmla="val 875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0" name="WordArt 32"/>
          <p:cNvSpPr>
            <a:spLocks noChangeArrowheads="1" noChangeShapeType="1" noTextEdit="1"/>
          </p:cNvSpPr>
          <p:nvPr/>
        </p:nvSpPr>
        <p:spPr bwMode="auto">
          <a:xfrm>
            <a:off x="457200" y="3810000"/>
            <a:ext cx="15906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Cervix</a:t>
            </a:r>
          </a:p>
        </p:txBody>
      </p:sp>
      <p:sp>
        <p:nvSpPr>
          <p:cNvPr id="114721" name="AutoShape 33"/>
          <p:cNvSpPr>
            <a:spLocks noChangeArrowheads="1"/>
          </p:cNvSpPr>
          <p:nvPr/>
        </p:nvSpPr>
        <p:spPr bwMode="auto">
          <a:xfrm flipH="1">
            <a:off x="2362200" y="4038600"/>
            <a:ext cx="1752600" cy="609600"/>
          </a:xfrm>
          <a:prstGeom prst="leftArrow">
            <a:avLst>
              <a:gd name="adj1" fmla="val 50000"/>
              <a:gd name="adj2" fmla="val 71875"/>
            </a:avLst>
          </a:prstGeom>
          <a:solidFill>
            <a:srgbClr val="0066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2" name="WordArt 34"/>
          <p:cNvSpPr>
            <a:spLocks noChangeArrowheads="1" noChangeShapeType="1" noTextEdit="1"/>
          </p:cNvSpPr>
          <p:nvPr/>
        </p:nvSpPr>
        <p:spPr bwMode="auto">
          <a:xfrm>
            <a:off x="5943600" y="3200400"/>
            <a:ext cx="29575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Endometrium</a:t>
            </a:r>
          </a:p>
        </p:txBody>
      </p:sp>
      <p:sp>
        <p:nvSpPr>
          <p:cNvPr id="114723" name="AutoShape 35"/>
          <p:cNvSpPr>
            <a:spLocks noChangeArrowheads="1"/>
          </p:cNvSpPr>
          <p:nvPr/>
        </p:nvSpPr>
        <p:spPr bwMode="auto">
          <a:xfrm>
            <a:off x="4876800" y="32766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4" name="WordArt 36"/>
          <p:cNvSpPr>
            <a:spLocks noChangeArrowheads="1" noChangeShapeType="1" noTextEdit="1"/>
          </p:cNvSpPr>
          <p:nvPr/>
        </p:nvSpPr>
        <p:spPr bwMode="auto">
          <a:xfrm>
            <a:off x="3810000" y="1981200"/>
            <a:ext cx="1357313"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Womb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Uterus</a:t>
            </a:r>
          </a:p>
        </p:txBody>
      </p:sp>
      <p:sp>
        <p:nvSpPr>
          <p:cNvPr id="114725" name="WordArt 37"/>
          <p:cNvSpPr>
            <a:spLocks noChangeArrowheads="1" noChangeShapeType="1" noTextEdit="1"/>
          </p:cNvSpPr>
          <p:nvPr/>
        </p:nvSpPr>
        <p:spPr bwMode="auto">
          <a:xfrm>
            <a:off x="2743200" y="228600"/>
            <a:ext cx="3962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Fallopian Tubes</a:t>
            </a:r>
          </a:p>
        </p:txBody>
      </p:sp>
      <p:sp>
        <p:nvSpPr>
          <p:cNvPr id="114726" name="AutoShape 38"/>
          <p:cNvSpPr>
            <a:spLocks noChangeArrowheads="1"/>
          </p:cNvSpPr>
          <p:nvPr/>
        </p:nvSpPr>
        <p:spPr bwMode="auto">
          <a:xfrm rot="-8180873">
            <a:off x="6781800" y="6858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7" name="AutoShape 39"/>
          <p:cNvSpPr>
            <a:spLocks noChangeArrowheads="1"/>
          </p:cNvSpPr>
          <p:nvPr/>
        </p:nvSpPr>
        <p:spPr bwMode="auto">
          <a:xfrm rot="-2870143">
            <a:off x="1790700" y="6477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28" name="WordArt 40"/>
          <p:cNvSpPr>
            <a:spLocks noChangeArrowheads="1" noChangeShapeType="1" noTextEdit="1"/>
          </p:cNvSpPr>
          <p:nvPr/>
        </p:nvSpPr>
        <p:spPr bwMode="auto">
          <a:xfrm>
            <a:off x="13716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4729" name="WordArt 41"/>
          <p:cNvSpPr>
            <a:spLocks noChangeArrowheads="1" noChangeShapeType="1" noTextEdit="1"/>
          </p:cNvSpPr>
          <p:nvPr/>
        </p:nvSpPr>
        <p:spPr bwMode="auto">
          <a:xfrm>
            <a:off x="69342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473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14731" name="Rectangle 43"/>
          <p:cNvSpPr>
            <a:spLocks noChangeArrowheads="1"/>
          </p:cNvSpPr>
          <p:nvPr/>
        </p:nvSpPr>
        <p:spPr bwMode="auto">
          <a:xfrm>
            <a:off x="1371600" y="2057400"/>
            <a:ext cx="1295400" cy="609600"/>
          </a:xfrm>
          <a:prstGeom prst="rect">
            <a:avLst/>
          </a:prstGeom>
          <a:solidFill>
            <a:schemeClr val="bg2"/>
          </a:solidFill>
          <a:ln w="38100">
            <a:solidFill>
              <a:srgbClr val="FF99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32" name="Rectangle 44"/>
          <p:cNvSpPr>
            <a:spLocks noChangeArrowheads="1"/>
          </p:cNvSpPr>
          <p:nvPr/>
        </p:nvSpPr>
        <p:spPr bwMode="auto">
          <a:xfrm>
            <a:off x="6858000" y="2057400"/>
            <a:ext cx="1295400" cy="609600"/>
          </a:xfrm>
          <a:prstGeom prst="rect">
            <a:avLst/>
          </a:prstGeom>
          <a:solidFill>
            <a:schemeClr val="bg2"/>
          </a:solidFill>
          <a:ln w="38100">
            <a:solidFill>
              <a:srgbClr val="FF99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33" name="Rectangle 45"/>
          <p:cNvSpPr>
            <a:spLocks noChangeArrowheads="1"/>
          </p:cNvSpPr>
          <p:nvPr/>
        </p:nvSpPr>
        <p:spPr bwMode="auto">
          <a:xfrm>
            <a:off x="2667000" y="228600"/>
            <a:ext cx="4038600" cy="6858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4734" name="WordArt 46"/>
          <p:cNvSpPr>
            <a:spLocks noChangeArrowheads="1" noChangeShapeType="1" noTextEdit="1"/>
          </p:cNvSpPr>
          <p:nvPr/>
        </p:nvSpPr>
        <p:spPr bwMode="auto">
          <a:xfrm>
            <a:off x="3048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114735" name="WordArt 47"/>
          <p:cNvSpPr>
            <a:spLocks noChangeArrowheads="1" noChangeShapeType="1" noTextEdit="1"/>
          </p:cNvSpPr>
          <p:nvPr/>
        </p:nvSpPr>
        <p:spPr bwMode="auto">
          <a:xfrm>
            <a:off x="2286000" y="38100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4736" name="WordArt 48"/>
          <p:cNvSpPr>
            <a:spLocks noChangeArrowheads="1" noChangeShapeType="1" noTextEdit="1"/>
          </p:cNvSpPr>
          <p:nvPr/>
        </p:nvSpPr>
        <p:spPr bwMode="auto">
          <a:xfrm>
            <a:off x="3429000" y="1676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4737" name="WordArt 49"/>
          <p:cNvSpPr>
            <a:spLocks noChangeArrowheads="1" noChangeShapeType="1" noTextEdit="1"/>
          </p:cNvSpPr>
          <p:nvPr/>
        </p:nvSpPr>
        <p:spPr bwMode="auto">
          <a:xfrm>
            <a:off x="25146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4738" name="WordArt 50"/>
          <p:cNvSpPr>
            <a:spLocks noChangeArrowheads="1" noChangeShapeType="1" noTextEdit="1"/>
          </p:cNvSpPr>
          <p:nvPr/>
        </p:nvSpPr>
        <p:spPr bwMode="auto">
          <a:xfrm>
            <a:off x="65532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4739" name="WordArt 51"/>
          <p:cNvSpPr>
            <a:spLocks noChangeArrowheads="1" noChangeShapeType="1" noTextEdit="1"/>
          </p:cNvSpPr>
          <p:nvPr/>
        </p:nvSpPr>
        <p:spPr bwMode="auto">
          <a:xfrm>
            <a:off x="2438400" y="228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4740" name="Rectangle 52"/>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457200" y="381000"/>
            <a:ext cx="8458200" cy="5745163"/>
          </a:xfrm>
        </p:spPr>
        <p:txBody>
          <a:bodyPr/>
          <a:lstStyle/>
          <a:p>
            <a:pPr eaLnBrk="1" hangingPunct="1"/>
            <a:r>
              <a:rPr lang="en-US"/>
              <a:t>Which one of the following body systems is not critical to your survival?</a:t>
            </a:r>
          </a:p>
          <a:p>
            <a:pPr eaLnBrk="1" hangingPunct="1"/>
            <a:r>
              <a:rPr lang="en-US">
                <a:solidFill>
                  <a:srgbClr val="FF66FF"/>
                </a:solidFill>
              </a:rPr>
              <a:t>A.) Nervous System</a:t>
            </a:r>
          </a:p>
          <a:p>
            <a:pPr eaLnBrk="1" hangingPunct="1"/>
            <a:r>
              <a:rPr lang="en-US">
                <a:solidFill>
                  <a:srgbClr val="FF3300"/>
                </a:solidFill>
              </a:rPr>
              <a:t>B.) Circulatory System</a:t>
            </a:r>
          </a:p>
          <a:p>
            <a:pPr eaLnBrk="1" hangingPunct="1"/>
            <a:r>
              <a:rPr lang="en-US">
                <a:solidFill>
                  <a:srgbClr val="00FFFF"/>
                </a:solidFill>
              </a:rPr>
              <a:t>C.) Reproductive System</a:t>
            </a:r>
            <a:r>
              <a:rPr lang="en-US">
                <a:solidFill>
                  <a:schemeClr val="hlink"/>
                </a:solidFill>
              </a:rPr>
              <a:t> </a:t>
            </a:r>
          </a:p>
          <a:p>
            <a:pPr eaLnBrk="1" hangingPunct="1"/>
            <a:r>
              <a:rPr lang="en-US">
                <a:solidFill>
                  <a:schemeClr val="tx1"/>
                </a:solidFill>
              </a:rPr>
              <a:t>D.) Digestive System</a:t>
            </a:r>
          </a:p>
          <a:p>
            <a:pPr eaLnBrk="1" hangingPunct="1"/>
            <a:r>
              <a:rPr lang="en-US">
                <a:solidFill>
                  <a:schemeClr val="tx1"/>
                </a:solidFill>
              </a:rPr>
              <a:t>D.) Endocrine System</a:t>
            </a:r>
          </a:p>
          <a:p>
            <a:pPr eaLnBrk="1" hangingPunct="1"/>
            <a:r>
              <a:rPr lang="en-US">
                <a:solidFill>
                  <a:schemeClr val="tx1"/>
                </a:solidFill>
              </a:rPr>
              <a:t>E.) Respiratory System</a:t>
            </a:r>
          </a:p>
        </p:txBody>
      </p:sp>
      <p:sp>
        <p:nvSpPr>
          <p:cNvPr id="1229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12292" name="WordArt 4"/>
          <p:cNvSpPr>
            <a:spLocks noChangeArrowheads="1" noChangeShapeType="1" noTextEdit="1"/>
          </p:cNvSpPr>
          <p:nvPr/>
        </p:nvSpPr>
        <p:spPr bwMode="auto">
          <a:xfrm>
            <a:off x="8153400" y="1219200"/>
            <a:ext cx="609600" cy="1085850"/>
          </a:xfrm>
          <a:prstGeom prst="rect">
            <a:avLst/>
          </a:prstGeom>
        </p:spPr>
        <p:txBody>
          <a:bodyPr wrap="none" fromWordArt="1">
            <a:prstTxWarp prst="textPlain">
              <a:avLst>
                <a:gd name="adj" fmla="val 50000"/>
              </a:avLst>
            </a:prstTxWarp>
          </a:bodyPr>
          <a:lstStyle/>
          <a:p>
            <a:pPr algn="ctr"/>
            <a:r>
              <a:rPr lang="en-US" sz="3600" kern="10" spc="720">
                <a:ln w="952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1229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w="76200">
            <a:solidFill>
              <a:srgbClr val="5F5F5F"/>
            </a:solidFill>
            <a:miter lim="800000"/>
            <a:headEnd/>
            <a:tailEnd/>
          </a:ln>
        </p:spPr>
      </p:pic>
      <p:sp>
        <p:nvSpPr>
          <p:cNvPr id="115715" name="Oval 3"/>
          <p:cNvSpPr>
            <a:spLocks noChangeArrowheads="1"/>
          </p:cNvSpPr>
          <p:nvPr/>
        </p:nvSpPr>
        <p:spPr bwMode="auto">
          <a:xfrm>
            <a:off x="1219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16" name="Oval 4"/>
          <p:cNvSpPr>
            <a:spLocks noChangeArrowheads="1"/>
          </p:cNvSpPr>
          <p:nvPr/>
        </p:nvSpPr>
        <p:spPr bwMode="auto">
          <a:xfrm>
            <a:off x="6934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17" name="Freeform 5"/>
          <p:cNvSpPr>
            <a:spLocks/>
          </p:cNvSpPr>
          <p:nvPr/>
        </p:nvSpPr>
        <p:spPr bwMode="auto">
          <a:xfrm>
            <a:off x="4572000" y="1676400"/>
            <a:ext cx="1066800"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18" name="Freeform 6"/>
          <p:cNvSpPr>
            <a:spLocks/>
          </p:cNvSpPr>
          <p:nvPr/>
        </p:nvSpPr>
        <p:spPr bwMode="auto">
          <a:xfrm flipH="1">
            <a:off x="3429000" y="1676400"/>
            <a:ext cx="955675"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19" name="Freeform 7"/>
          <p:cNvSpPr>
            <a:spLocks/>
          </p:cNvSpPr>
          <p:nvPr/>
        </p:nvSpPr>
        <p:spPr bwMode="auto">
          <a:xfrm>
            <a:off x="4656138" y="1609725"/>
            <a:ext cx="1182687" cy="2860675"/>
          </a:xfrm>
          <a:custGeom>
            <a:avLst/>
            <a:gdLst>
              <a:gd name="T0" fmla="*/ 0 w 745"/>
              <a:gd name="T1" fmla="*/ 2147483647 h 1802"/>
              <a:gd name="T2" fmla="*/ 2147483647 w 745"/>
              <a:gd name="T3" fmla="*/ 2147483647 h 1802"/>
              <a:gd name="T4" fmla="*/ 2147483647 w 745"/>
              <a:gd name="T5" fmla="*/ 2147483647 h 1802"/>
              <a:gd name="T6" fmla="*/ 2147483647 w 745"/>
              <a:gd name="T7" fmla="*/ 2147483647 h 1802"/>
              <a:gd name="T8" fmla="*/ 2147483647 w 745"/>
              <a:gd name="T9" fmla="*/ 2147483647 h 1802"/>
              <a:gd name="T10" fmla="*/ 2147483647 w 745"/>
              <a:gd name="T11" fmla="*/ 2147483647 h 1802"/>
              <a:gd name="T12" fmla="*/ 2147483647 w 745"/>
              <a:gd name="T13" fmla="*/ 2147483647 h 1802"/>
              <a:gd name="T14" fmla="*/ 2147483647 w 745"/>
              <a:gd name="T15" fmla="*/ 2147483647 h 1802"/>
              <a:gd name="T16" fmla="*/ 2147483647 w 745"/>
              <a:gd name="T17" fmla="*/ 2147483647 h 1802"/>
              <a:gd name="T18" fmla="*/ 2147483647 w 745"/>
              <a:gd name="T19" fmla="*/ 2147483647 h 1802"/>
              <a:gd name="T20" fmla="*/ 2147483647 w 745"/>
              <a:gd name="T21" fmla="*/ 2147483647 h 1802"/>
              <a:gd name="T22" fmla="*/ 2147483647 w 745"/>
              <a:gd name="T23" fmla="*/ 2147483647 h 1802"/>
              <a:gd name="T24" fmla="*/ 2147483647 w 745"/>
              <a:gd name="T25" fmla="*/ 2147483647 h 1802"/>
              <a:gd name="T26" fmla="*/ 2147483647 w 745"/>
              <a:gd name="T27" fmla="*/ 2147483647 h 1802"/>
              <a:gd name="T28" fmla="*/ 2147483647 w 745"/>
              <a:gd name="T29" fmla="*/ 2147483647 h 1802"/>
              <a:gd name="T30" fmla="*/ 2147483647 w 745"/>
              <a:gd name="T31" fmla="*/ 2147483647 h 1802"/>
              <a:gd name="T32" fmla="*/ 2147483647 w 745"/>
              <a:gd name="T33" fmla="*/ 2147483647 h 1802"/>
              <a:gd name="T34" fmla="*/ 2147483647 w 745"/>
              <a:gd name="T35" fmla="*/ 2147483647 h 1802"/>
              <a:gd name="T36" fmla="*/ 2147483647 w 745"/>
              <a:gd name="T37" fmla="*/ 2147483647 h 18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1802"/>
              <a:gd name="T59" fmla="*/ 745 w 745"/>
              <a:gd name="T60" fmla="*/ 1802 h 18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1802">
                <a:moveTo>
                  <a:pt x="0" y="1802"/>
                </a:moveTo>
                <a:cubicBezTo>
                  <a:pt x="35" y="1701"/>
                  <a:pt x="13" y="1576"/>
                  <a:pt x="107" y="1514"/>
                </a:cubicBezTo>
                <a:cubicBezTo>
                  <a:pt x="139" y="1467"/>
                  <a:pt x="169" y="1420"/>
                  <a:pt x="203" y="1375"/>
                </a:cubicBezTo>
                <a:cubicBezTo>
                  <a:pt x="230" y="1296"/>
                  <a:pt x="191" y="1395"/>
                  <a:pt x="246" y="1311"/>
                </a:cubicBezTo>
                <a:cubicBezTo>
                  <a:pt x="252" y="1302"/>
                  <a:pt x="250" y="1289"/>
                  <a:pt x="256" y="1279"/>
                </a:cubicBezTo>
                <a:cubicBezTo>
                  <a:pt x="273" y="1250"/>
                  <a:pt x="303" y="1223"/>
                  <a:pt x="331" y="1205"/>
                </a:cubicBezTo>
                <a:cubicBezTo>
                  <a:pt x="362" y="1115"/>
                  <a:pt x="319" y="1225"/>
                  <a:pt x="363" y="1151"/>
                </a:cubicBezTo>
                <a:cubicBezTo>
                  <a:pt x="396" y="1095"/>
                  <a:pt x="344" y="1139"/>
                  <a:pt x="406" y="1098"/>
                </a:cubicBezTo>
                <a:cubicBezTo>
                  <a:pt x="409" y="1087"/>
                  <a:pt x="410" y="1075"/>
                  <a:pt x="416" y="1066"/>
                </a:cubicBezTo>
                <a:cubicBezTo>
                  <a:pt x="428" y="1049"/>
                  <a:pt x="459" y="1023"/>
                  <a:pt x="459" y="1023"/>
                </a:cubicBezTo>
                <a:cubicBezTo>
                  <a:pt x="484" y="949"/>
                  <a:pt x="449" y="1031"/>
                  <a:pt x="502" y="970"/>
                </a:cubicBezTo>
                <a:cubicBezTo>
                  <a:pt x="519" y="951"/>
                  <a:pt x="544" y="906"/>
                  <a:pt x="544" y="906"/>
                </a:cubicBezTo>
                <a:cubicBezTo>
                  <a:pt x="570" y="753"/>
                  <a:pt x="565" y="789"/>
                  <a:pt x="555" y="554"/>
                </a:cubicBezTo>
                <a:cubicBezTo>
                  <a:pt x="562" y="363"/>
                  <a:pt x="539" y="158"/>
                  <a:pt x="715" y="42"/>
                </a:cubicBezTo>
                <a:cubicBezTo>
                  <a:pt x="722" y="31"/>
                  <a:pt x="745" y="19"/>
                  <a:pt x="736" y="10"/>
                </a:cubicBezTo>
                <a:cubicBezTo>
                  <a:pt x="726" y="0"/>
                  <a:pt x="708" y="18"/>
                  <a:pt x="694" y="21"/>
                </a:cubicBezTo>
                <a:cubicBezTo>
                  <a:pt x="676" y="25"/>
                  <a:pt x="658" y="28"/>
                  <a:pt x="640" y="31"/>
                </a:cubicBezTo>
                <a:cubicBezTo>
                  <a:pt x="637" y="45"/>
                  <a:pt x="634" y="60"/>
                  <a:pt x="630" y="74"/>
                </a:cubicBezTo>
                <a:cubicBezTo>
                  <a:pt x="627" y="85"/>
                  <a:pt x="619" y="106"/>
                  <a:pt x="619" y="10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0" name="Freeform 8"/>
          <p:cNvSpPr>
            <a:spLocks/>
          </p:cNvSpPr>
          <p:nvPr/>
        </p:nvSpPr>
        <p:spPr bwMode="auto">
          <a:xfrm>
            <a:off x="3465513" y="1912938"/>
            <a:ext cx="854075" cy="2557462"/>
          </a:xfrm>
          <a:custGeom>
            <a:avLst/>
            <a:gdLst>
              <a:gd name="T0" fmla="*/ 2147483647 w 538"/>
              <a:gd name="T1" fmla="*/ 2147483647 h 1611"/>
              <a:gd name="T2" fmla="*/ 2147483647 w 538"/>
              <a:gd name="T3" fmla="*/ 2147483647 h 1611"/>
              <a:gd name="T4" fmla="*/ 2147483647 w 538"/>
              <a:gd name="T5" fmla="*/ 2147483647 h 1611"/>
              <a:gd name="T6" fmla="*/ 2147483647 w 538"/>
              <a:gd name="T7" fmla="*/ 2147483647 h 1611"/>
              <a:gd name="T8" fmla="*/ 2147483647 w 538"/>
              <a:gd name="T9" fmla="*/ 2147483647 h 1611"/>
              <a:gd name="T10" fmla="*/ 2147483647 w 538"/>
              <a:gd name="T11" fmla="*/ 2147483647 h 1611"/>
              <a:gd name="T12" fmla="*/ 2147483647 w 538"/>
              <a:gd name="T13" fmla="*/ 2147483647 h 1611"/>
              <a:gd name="T14" fmla="*/ 2147483647 w 538"/>
              <a:gd name="T15" fmla="*/ 2147483647 h 1611"/>
              <a:gd name="T16" fmla="*/ 2147483647 w 538"/>
              <a:gd name="T17" fmla="*/ 2147483647 h 1611"/>
              <a:gd name="T18" fmla="*/ 2147483647 w 538"/>
              <a:gd name="T19" fmla="*/ 2147483647 h 1611"/>
              <a:gd name="T20" fmla="*/ 2147483647 w 538"/>
              <a:gd name="T21" fmla="*/ 2147483647 h 1611"/>
              <a:gd name="T22" fmla="*/ 2147483647 w 538"/>
              <a:gd name="T23" fmla="*/ 2147483647 h 1611"/>
              <a:gd name="T24" fmla="*/ 2147483647 w 538"/>
              <a:gd name="T25" fmla="*/ 2147483647 h 1611"/>
              <a:gd name="T26" fmla="*/ 2147483647 w 538"/>
              <a:gd name="T27" fmla="*/ 2147483647 h 1611"/>
              <a:gd name="T28" fmla="*/ 2147483647 w 538"/>
              <a:gd name="T29" fmla="*/ 0 h 16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8"/>
              <a:gd name="T46" fmla="*/ 0 h 1611"/>
              <a:gd name="T47" fmla="*/ 538 w 538"/>
              <a:gd name="T48" fmla="*/ 1611 h 16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8" h="1611">
                <a:moveTo>
                  <a:pt x="526" y="1611"/>
                </a:moveTo>
                <a:cubicBezTo>
                  <a:pt x="522" y="1550"/>
                  <a:pt x="538" y="1481"/>
                  <a:pt x="505" y="1430"/>
                </a:cubicBezTo>
                <a:cubicBezTo>
                  <a:pt x="494" y="1413"/>
                  <a:pt x="473" y="1404"/>
                  <a:pt x="462" y="1387"/>
                </a:cubicBezTo>
                <a:cubicBezTo>
                  <a:pt x="426" y="1333"/>
                  <a:pt x="399" y="1294"/>
                  <a:pt x="345" y="1259"/>
                </a:cubicBezTo>
                <a:cubicBezTo>
                  <a:pt x="338" y="1248"/>
                  <a:pt x="329" y="1239"/>
                  <a:pt x="324" y="1227"/>
                </a:cubicBezTo>
                <a:cubicBezTo>
                  <a:pt x="318" y="1213"/>
                  <a:pt x="320" y="1197"/>
                  <a:pt x="313" y="1184"/>
                </a:cubicBezTo>
                <a:cubicBezTo>
                  <a:pt x="296" y="1154"/>
                  <a:pt x="260" y="1120"/>
                  <a:pt x="228" y="1110"/>
                </a:cubicBezTo>
                <a:cubicBezTo>
                  <a:pt x="195" y="1077"/>
                  <a:pt x="176" y="1035"/>
                  <a:pt x="142" y="1003"/>
                </a:cubicBezTo>
                <a:cubicBezTo>
                  <a:pt x="124" y="957"/>
                  <a:pt x="106" y="916"/>
                  <a:pt x="78" y="875"/>
                </a:cubicBezTo>
                <a:cubicBezTo>
                  <a:pt x="63" y="828"/>
                  <a:pt x="37" y="780"/>
                  <a:pt x="14" y="736"/>
                </a:cubicBezTo>
                <a:cubicBezTo>
                  <a:pt x="5" y="626"/>
                  <a:pt x="0" y="525"/>
                  <a:pt x="25" y="416"/>
                </a:cubicBezTo>
                <a:cubicBezTo>
                  <a:pt x="45" y="329"/>
                  <a:pt x="25" y="395"/>
                  <a:pt x="57" y="299"/>
                </a:cubicBezTo>
                <a:cubicBezTo>
                  <a:pt x="61" y="288"/>
                  <a:pt x="68" y="267"/>
                  <a:pt x="68" y="267"/>
                </a:cubicBezTo>
                <a:cubicBezTo>
                  <a:pt x="64" y="214"/>
                  <a:pt x="61" y="160"/>
                  <a:pt x="57" y="107"/>
                </a:cubicBezTo>
                <a:cubicBezTo>
                  <a:pt x="54" y="71"/>
                  <a:pt x="46" y="0"/>
                  <a:pt x="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1" name="Freeform 9"/>
          <p:cNvSpPr>
            <a:spLocks/>
          </p:cNvSpPr>
          <p:nvPr/>
        </p:nvSpPr>
        <p:spPr bwMode="auto">
          <a:xfrm>
            <a:off x="2362200" y="1219200"/>
            <a:ext cx="4284663" cy="490538"/>
          </a:xfrm>
          <a:custGeom>
            <a:avLst/>
            <a:gdLst>
              <a:gd name="T0" fmla="*/ 0 w 2699"/>
              <a:gd name="T1" fmla="*/ 2147483647 h 309"/>
              <a:gd name="T2" fmla="*/ 2147483647 w 2699"/>
              <a:gd name="T3" fmla="*/ 2147483647 h 309"/>
              <a:gd name="T4" fmla="*/ 2147483647 w 2699"/>
              <a:gd name="T5" fmla="*/ 2147483647 h 309"/>
              <a:gd name="T6" fmla="*/ 2147483647 w 2699"/>
              <a:gd name="T7" fmla="*/ 2147483647 h 309"/>
              <a:gd name="T8" fmla="*/ 2147483647 w 2699"/>
              <a:gd name="T9" fmla="*/ 2147483647 h 309"/>
              <a:gd name="T10" fmla="*/ 2147483647 w 2699"/>
              <a:gd name="T11" fmla="*/ 2147483647 h 309"/>
              <a:gd name="T12" fmla="*/ 2147483647 w 2699"/>
              <a:gd name="T13" fmla="*/ 2147483647 h 309"/>
              <a:gd name="T14" fmla="*/ 2147483647 w 2699"/>
              <a:gd name="T15" fmla="*/ 2147483647 h 309"/>
              <a:gd name="T16" fmla="*/ 2147483647 w 2699"/>
              <a:gd name="T17" fmla="*/ 2147483647 h 309"/>
              <a:gd name="T18" fmla="*/ 2147483647 w 2699"/>
              <a:gd name="T19" fmla="*/ 2147483647 h 309"/>
              <a:gd name="T20" fmla="*/ 2147483647 w 2699"/>
              <a:gd name="T21" fmla="*/ 2147483647 h 309"/>
              <a:gd name="T22" fmla="*/ 2147483647 w 2699"/>
              <a:gd name="T23" fmla="*/ 2147483647 h 309"/>
              <a:gd name="T24" fmla="*/ 2147483647 w 2699"/>
              <a:gd name="T25" fmla="*/ 2147483647 h 309"/>
              <a:gd name="T26" fmla="*/ 2147483647 w 2699"/>
              <a:gd name="T27" fmla="*/ 0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9"/>
              <a:gd name="T43" fmla="*/ 0 h 309"/>
              <a:gd name="T44" fmla="*/ 2699 w 2699"/>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9" h="309">
                <a:moveTo>
                  <a:pt x="0" y="10"/>
                </a:moveTo>
                <a:cubicBezTo>
                  <a:pt x="62" y="31"/>
                  <a:pt x="127" y="32"/>
                  <a:pt x="192" y="42"/>
                </a:cubicBezTo>
                <a:cubicBezTo>
                  <a:pt x="232" y="48"/>
                  <a:pt x="269" y="68"/>
                  <a:pt x="309" y="74"/>
                </a:cubicBezTo>
                <a:cubicBezTo>
                  <a:pt x="441" y="93"/>
                  <a:pt x="359" y="83"/>
                  <a:pt x="555" y="96"/>
                </a:cubicBezTo>
                <a:cubicBezTo>
                  <a:pt x="613" y="115"/>
                  <a:pt x="654" y="139"/>
                  <a:pt x="715" y="149"/>
                </a:cubicBezTo>
                <a:cubicBezTo>
                  <a:pt x="817" y="251"/>
                  <a:pt x="686" y="130"/>
                  <a:pt x="779" y="192"/>
                </a:cubicBezTo>
                <a:cubicBezTo>
                  <a:pt x="828" y="225"/>
                  <a:pt x="791" y="222"/>
                  <a:pt x="843" y="245"/>
                </a:cubicBezTo>
                <a:cubicBezTo>
                  <a:pt x="930" y="283"/>
                  <a:pt x="1027" y="297"/>
                  <a:pt x="1120" y="309"/>
                </a:cubicBezTo>
                <a:cubicBezTo>
                  <a:pt x="1261" y="293"/>
                  <a:pt x="1404" y="305"/>
                  <a:pt x="1547" y="298"/>
                </a:cubicBezTo>
                <a:cubicBezTo>
                  <a:pt x="1660" y="224"/>
                  <a:pt x="1804" y="228"/>
                  <a:pt x="1931" y="202"/>
                </a:cubicBezTo>
                <a:cubicBezTo>
                  <a:pt x="2004" y="154"/>
                  <a:pt x="2103" y="153"/>
                  <a:pt x="2187" y="128"/>
                </a:cubicBezTo>
                <a:cubicBezTo>
                  <a:pt x="2252" y="109"/>
                  <a:pt x="2322" y="75"/>
                  <a:pt x="2389" y="64"/>
                </a:cubicBezTo>
                <a:cubicBezTo>
                  <a:pt x="2436" y="56"/>
                  <a:pt x="2454" y="55"/>
                  <a:pt x="2496" y="42"/>
                </a:cubicBezTo>
                <a:cubicBezTo>
                  <a:pt x="2565" y="22"/>
                  <a:pt x="2626" y="0"/>
                  <a:pt x="2699"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2" name="Freeform 10"/>
          <p:cNvSpPr>
            <a:spLocks/>
          </p:cNvSpPr>
          <p:nvPr/>
        </p:nvSpPr>
        <p:spPr bwMode="auto">
          <a:xfrm>
            <a:off x="2659063" y="1231900"/>
            <a:ext cx="3352800" cy="223838"/>
          </a:xfrm>
          <a:custGeom>
            <a:avLst/>
            <a:gdLst>
              <a:gd name="T0" fmla="*/ 0 w 2112"/>
              <a:gd name="T1" fmla="*/ 2147483647 h 141"/>
              <a:gd name="T2" fmla="*/ 2147483647 w 2112"/>
              <a:gd name="T3" fmla="*/ 2147483647 h 141"/>
              <a:gd name="T4" fmla="*/ 2147483647 w 2112"/>
              <a:gd name="T5" fmla="*/ 2147483647 h 141"/>
              <a:gd name="T6" fmla="*/ 2147483647 w 2112"/>
              <a:gd name="T7" fmla="*/ 2147483647 h 141"/>
              <a:gd name="T8" fmla="*/ 2147483647 w 2112"/>
              <a:gd name="T9" fmla="*/ 2147483647 h 141"/>
              <a:gd name="T10" fmla="*/ 2147483647 w 2112"/>
              <a:gd name="T11" fmla="*/ 2147483647 h 141"/>
              <a:gd name="T12" fmla="*/ 0 60000 65536"/>
              <a:gd name="T13" fmla="*/ 0 60000 65536"/>
              <a:gd name="T14" fmla="*/ 0 60000 65536"/>
              <a:gd name="T15" fmla="*/ 0 60000 65536"/>
              <a:gd name="T16" fmla="*/ 0 60000 65536"/>
              <a:gd name="T17" fmla="*/ 0 60000 65536"/>
              <a:gd name="T18" fmla="*/ 0 w 2112"/>
              <a:gd name="T19" fmla="*/ 0 h 141"/>
              <a:gd name="T20" fmla="*/ 2112 w 21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12" h="141">
                <a:moveTo>
                  <a:pt x="0" y="35"/>
                </a:moveTo>
                <a:cubicBezTo>
                  <a:pt x="352" y="46"/>
                  <a:pt x="489" y="0"/>
                  <a:pt x="736" y="77"/>
                </a:cubicBezTo>
                <a:cubicBezTo>
                  <a:pt x="773" y="115"/>
                  <a:pt x="747" y="96"/>
                  <a:pt x="821" y="120"/>
                </a:cubicBezTo>
                <a:cubicBezTo>
                  <a:pt x="849" y="129"/>
                  <a:pt x="906" y="141"/>
                  <a:pt x="906" y="141"/>
                </a:cubicBezTo>
                <a:cubicBezTo>
                  <a:pt x="1241" y="134"/>
                  <a:pt x="1574" y="120"/>
                  <a:pt x="1909" y="109"/>
                </a:cubicBezTo>
                <a:cubicBezTo>
                  <a:pt x="2017" y="74"/>
                  <a:pt x="1951" y="88"/>
                  <a:pt x="2112" y="8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3" name="Freeform 11"/>
          <p:cNvSpPr>
            <a:spLocks/>
          </p:cNvSpPr>
          <p:nvPr/>
        </p:nvSpPr>
        <p:spPr bwMode="auto">
          <a:xfrm>
            <a:off x="647700" y="1101725"/>
            <a:ext cx="1689100" cy="1641475"/>
          </a:xfrm>
          <a:custGeom>
            <a:avLst/>
            <a:gdLst>
              <a:gd name="T0" fmla="*/ 2147483647 w 1064"/>
              <a:gd name="T1" fmla="*/ 2147483647 h 1034"/>
              <a:gd name="T2" fmla="*/ 2147483647 w 1064"/>
              <a:gd name="T3" fmla="*/ 2147483647 h 1034"/>
              <a:gd name="T4" fmla="*/ 2147483647 w 1064"/>
              <a:gd name="T5" fmla="*/ 2147483647 h 1034"/>
              <a:gd name="T6" fmla="*/ 2147483647 w 1064"/>
              <a:gd name="T7" fmla="*/ 2147483647 h 1034"/>
              <a:gd name="T8" fmla="*/ 2147483647 w 1064"/>
              <a:gd name="T9" fmla="*/ 2147483647 h 1034"/>
              <a:gd name="T10" fmla="*/ 2147483647 w 1064"/>
              <a:gd name="T11" fmla="*/ 2147483647 h 1034"/>
              <a:gd name="T12" fmla="*/ 2147483647 w 1064"/>
              <a:gd name="T13" fmla="*/ 2147483647 h 1034"/>
              <a:gd name="T14" fmla="*/ 2147483647 w 1064"/>
              <a:gd name="T15" fmla="*/ 2147483647 h 1034"/>
              <a:gd name="T16" fmla="*/ 2147483647 w 1064"/>
              <a:gd name="T17" fmla="*/ 2147483647 h 1034"/>
              <a:gd name="T18" fmla="*/ 2147483647 w 1064"/>
              <a:gd name="T19" fmla="*/ 2147483647 h 1034"/>
              <a:gd name="T20" fmla="*/ 2147483647 w 1064"/>
              <a:gd name="T21" fmla="*/ 2147483647 h 1034"/>
              <a:gd name="T22" fmla="*/ 2147483647 w 1064"/>
              <a:gd name="T23" fmla="*/ 2147483647 h 10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4"/>
              <a:gd name="T37" fmla="*/ 0 h 1034"/>
              <a:gd name="T38" fmla="*/ 1064 w 1064"/>
              <a:gd name="T39" fmla="*/ 1034 h 10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4" h="1034">
                <a:moveTo>
                  <a:pt x="1064" y="85"/>
                </a:moveTo>
                <a:cubicBezTo>
                  <a:pt x="817" y="0"/>
                  <a:pt x="540" y="48"/>
                  <a:pt x="285" y="95"/>
                </a:cubicBezTo>
                <a:cubicBezTo>
                  <a:pt x="210" y="174"/>
                  <a:pt x="330" y="52"/>
                  <a:pt x="232" y="138"/>
                </a:cubicBezTo>
                <a:cubicBezTo>
                  <a:pt x="198" y="168"/>
                  <a:pt x="168" y="202"/>
                  <a:pt x="136" y="234"/>
                </a:cubicBezTo>
                <a:cubicBezTo>
                  <a:pt x="127" y="243"/>
                  <a:pt x="114" y="247"/>
                  <a:pt x="104" y="255"/>
                </a:cubicBezTo>
                <a:cubicBezTo>
                  <a:pt x="89" y="268"/>
                  <a:pt x="61" y="298"/>
                  <a:pt x="61" y="298"/>
                </a:cubicBezTo>
                <a:cubicBezTo>
                  <a:pt x="48" y="324"/>
                  <a:pt x="20" y="344"/>
                  <a:pt x="19" y="373"/>
                </a:cubicBezTo>
                <a:cubicBezTo>
                  <a:pt x="14" y="480"/>
                  <a:pt x="0" y="589"/>
                  <a:pt x="93" y="650"/>
                </a:cubicBezTo>
                <a:cubicBezTo>
                  <a:pt x="128" y="701"/>
                  <a:pt x="142" y="677"/>
                  <a:pt x="179" y="725"/>
                </a:cubicBezTo>
                <a:cubicBezTo>
                  <a:pt x="258" y="827"/>
                  <a:pt x="190" y="759"/>
                  <a:pt x="243" y="810"/>
                </a:cubicBezTo>
                <a:cubicBezTo>
                  <a:pt x="255" y="845"/>
                  <a:pt x="258" y="884"/>
                  <a:pt x="275" y="917"/>
                </a:cubicBezTo>
                <a:cubicBezTo>
                  <a:pt x="326" y="1020"/>
                  <a:pt x="401" y="1034"/>
                  <a:pt x="509" y="103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4" name="Freeform 12"/>
          <p:cNvSpPr>
            <a:spLocks/>
          </p:cNvSpPr>
          <p:nvPr/>
        </p:nvSpPr>
        <p:spPr bwMode="auto">
          <a:xfrm>
            <a:off x="6553200" y="1150938"/>
            <a:ext cx="1998663" cy="1558925"/>
          </a:xfrm>
          <a:custGeom>
            <a:avLst/>
            <a:gdLst>
              <a:gd name="T0" fmla="*/ 0 w 1259"/>
              <a:gd name="T1" fmla="*/ 2147483647 h 982"/>
              <a:gd name="T2" fmla="*/ 2147483647 w 1259"/>
              <a:gd name="T3" fmla="*/ 2147483647 h 982"/>
              <a:gd name="T4" fmla="*/ 2147483647 w 1259"/>
              <a:gd name="T5" fmla="*/ 0 h 982"/>
              <a:gd name="T6" fmla="*/ 2147483647 w 1259"/>
              <a:gd name="T7" fmla="*/ 2147483647 h 982"/>
              <a:gd name="T8" fmla="*/ 2147483647 w 1259"/>
              <a:gd name="T9" fmla="*/ 2147483647 h 982"/>
              <a:gd name="T10" fmla="*/ 2147483647 w 1259"/>
              <a:gd name="T11" fmla="*/ 2147483647 h 982"/>
              <a:gd name="T12" fmla="*/ 2147483647 w 1259"/>
              <a:gd name="T13" fmla="*/ 2147483647 h 982"/>
              <a:gd name="T14" fmla="*/ 2147483647 w 1259"/>
              <a:gd name="T15" fmla="*/ 2147483647 h 982"/>
              <a:gd name="T16" fmla="*/ 2147483647 w 1259"/>
              <a:gd name="T17" fmla="*/ 2147483647 h 982"/>
              <a:gd name="T18" fmla="*/ 2147483647 w 1259"/>
              <a:gd name="T19" fmla="*/ 2147483647 h 982"/>
              <a:gd name="T20" fmla="*/ 2147483647 w 1259"/>
              <a:gd name="T21" fmla="*/ 2147483647 h 982"/>
              <a:gd name="T22" fmla="*/ 2147483647 w 1259"/>
              <a:gd name="T23" fmla="*/ 2147483647 h 982"/>
              <a:gd name="T24" fmla="*/ 2147483647 w 1259"/>
              <a:gd name="T25" fmla="*/ 2147483647 h 982"/>
              <a:gd name="T26" fmla="*/ 2147483647 w 1259"/>
              <a:gd name="T27" fmla="*/ 2147483647 h 982"/>
              <a:gd name="T28" fmla="*/ 2147483647 w 1259"/>
              <a:gd name="T29" fmla="*/ 2147483647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9"/>
              <a:gd name="T46" fmla="*/ 0 h 982"/>
              <a:gd name="T47" fmla="*/ 1259 w 1259"/>
              <a:gd name="T48" fmla="*/ 982 h 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9" h="982">
                <a:moveTo>
                  <a:pt x="0" y="43"/>
                </a:moveTo>
                <a:cubicBezTo>
                  <a:pt x="115" y="4"/>
                  <a:pt x="6" y="37"/>
                  <a:pt x="288" y="22"/>
                </a:cubicBezTo>
                <a:cubicBezTo>
                  <a:pt x="345" y="19"/>
                  <a:pt x="462" y="6"/>
                  <a:pt x="523" y="0"/>
                </a:cubicBezTo>
                <a:cubicBezTo>
                  <a:pt x="658" y="4"/>
                  <a:pt x="793" y="4"/>
                  <a:pt x="928" y="11"/>
                </a:cubicBezTo>
                <a:cubicBezTo>
                  <a:pt x="984" y="14"/>
                  <a:pt x="995" y="81"/>
                  <a:pt x="1045" y="96"/>
                </a:cubicBezTo>
                <a:cubicBezTo>
                  <a:pt x="1052" y="103"/>
                  <a:pt x="1058" y="113"/>
                  <a:pt x="1067" y="118"/>
                </a:cubicBezTo>
                <a:cubicBezTo>
                  <a:pt x="1077" y="124"/>
                  <a:pt x="1090" y="121"/>
                  <a:pt x="1099" y="128"/>
                </a:cubicBezTo>
                <a:cubicBezTo>
                  <a:pt x="1117" y="142"/>
                  <a:pt x="1125" y="166"/>
                  <a:pt x="1141" y="182"/>
                </a:cubicBezTo>
                <a:cubicBezTo>
                  <a:pt x="1165" y="252"/>
                  <a:pt x="1165" y="274"/>
                  <a:pt x="1227" y="320"/>
                </a:cubicBezTo>
                <a:cubicBezTo>
                  <a:pt x="1246" y="422"/>
                  <a:pt x="1259" y="433"/>
                  <a:pt x="1237" y="566"/>
                </a:cubicBezTo>
                <a:cubicBezTo>
                  <a:pt x="1229" y="612"/>
                  <a:pt x="1162" y="629"/>
                  <a:pt x="1131" y="662"/>
                </a:cubicBezTo>
                <a:cubicBezTo>
                  <a:pt x="1100" y="753"/>
                  <a:pt x="1106" y="704"/>
                  <a:pt x="1120" y="811"/>
                </a:cubicBezTo>
                <a:cubicBezTo>
                  <a:pt x="1102" y="882"/>
                  <a:pt x="1073" y="886"/>
                  <a:pt x="1013" y="907"/>
                </a:cubicBezTo>
                <a:cubicBezTo>
                  <a:pt x="983" y="937"/>
                  <a:pt x="954" y="952"/>
                  <a:pt x="917" y="971"/>
                </a:cubicBezTo>
                <a:cubicBezTo>
                  <a:pt x="907" y="976"/>
                  <a:pt x="885" y="982"/>
                  <a:pt x="885" y="982"/>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5" name="Freeform 13"/>
          <p:cNvSpPr>
            <a:spLocks/>
          </p:cNvSpPr>
          <p:nvPr/>
        </p:nvSpPr>
        <p:spPr bwMode="auto">
          <a:xfrm>
            <a:off x="879475" y="1371600"/>
            <a:ext cx="2597150" cy="728663"/>
          </a:xfrm>
          <a:custGeom>
            <a:avLst/>
            <a:gdLst>
              <a:gd name="T0" fmla="*/ 2147483647 w 1636"/>
              <a:gd name="T1" fmla="*/ 2147483647 h 459"/>
              <a:gd name="T2" fmla="*/ 2147483647 w 1636"/>
              <a:gd name="T3" fmla="*/ 2147483647 h 459"/>
              <a:gd name="T4" fmla="*/ 2147483647 w 1636"/>
              <a:gd name="T5" fmla="*/ 2147483647 h 459"/>
              <a:gd name="T6" fmla="*/ 2147483647 w 1636"/>
              <a:gd name="T7" fmla="*/ 2147483647 h 459"/>
              <a:gd name="T8" fmla="*/ 2147483647 w 1636"/>
              <a:gd name="T9" fmla="*/ 2147483647 h 459"/>
              <a:gd name="T10" fmla="*/ 2147483647 w 1636"/>
              <a:gd name="T11" fmla="*/ 2147483647 h 459"/>
              <a:gd name="T12" fmla="*/ 2147483647 w 1636"/>
              <a:gd name="T13" fmla="*/ 2147483647 h 459"/>
              <a:gd name="T14" fmla="*/ 2147483647 w 1636"/>
              <a:gd name="T15" fmla="*/ 2147483647 h 459"/>
              <a:gd name="T16" fmla="*/ 2147483647 w 1636"/>
              <a:gd name="T17" fmla="*/ 2147483647 h 459"/>
              <a:gd name="T18" fmla="*/ 2147483647 w 1636"/>
              <a:gd name="T19" fmla="*/ 0 h 459"/>
              <a:gd name="T20" fmla="*/ 2147483647 w 1636"/>
              <a:gd name="T21" fmla="*/ 2147483647 h 459"/>
              <a:gd name="T22" fmla="*/ 2147483647 w 1636"/>
              <a:gd name="T23" fmla="*/ 2147483647 h 459"/>
              <a:gd name="T24" fmla="*/ 2147483647 w 1636"/>
              <a:gd name="T25" fmla="*/ 2147483647 h 459"/>
              <a:gd name="T26" fmla="*/ 2147483647 w 1636"/>
              <a:gd name="T27" fmla="*/ 2147483647 h 459"/>
              <a:gd name="T28" fmla="*/ 2147483647 w 1636"/>
              <a:gd name="T29" fmla="*/ 2147483647 h 459"/>
              <a:gd name="T30" fmla="*/ 2147483647 w 1636"/>
              <a:gd name="T31" fmla="*/ 2147483647 h 459"/>
              <a:gd name="T32" fmla="*/ 2147483647 w 1636"/>
              <a:gd name="T33" fmla="*/ 2147483647 h 459"/>
              <a:gd name="T34" fmla="*/ 2147483647 w 1636"/>
              <a:gd name="T35" fmla="*/ 2147483647 h 459"/>
              <a:gd name="T36" fmla="*/ 2147483647 w 1636"/>
              <a:gd name="T37" fmla="*/ 2147483647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6"/>
              <a:gd name="T58" fmla="*/ 0 h 459"/>
              <a:gd name="T59" fmla="*/ 1636 w 1636"/>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6" h="459">
                <a:moveTo>
                  <a:pt x="1622" y="235"/>
                </a:moveTo>
                <a:cubicBezTo>
                  <a:pt x="1570" y="181"/>
                  <a:pt x="1636" y="243"/>
                  <a:pt x="1569" y="203"/>
                </a:cubicBezTo>
                <a:cubicBezTo>
                  <a:pt x="1560" y="198"/>
                  <a:pt x="1556" y="186"/>
                  <a:pt x="1547" y="181"/>
                </a:cubicBezTo>
                <a:cubicBezTo>
                  <a:pt x="1527" y="171"/>
                  <a:pt x="1505" y="166"/>
                  <a:pt x="1483" y="160"/>
                </a:cubicBezTo>
                <a:cubicBezTo>
                  <a:pt x="1469" y="156"/>
                  <a:pt x="1455" y="153"/>
                  <a:pt x="1441" y="149"/>
                </a:cubicBezTo>
                <a:cubicBezTo>
                  <a:pt x="1420" y="143"/>
                  <a:pt x="1377" y="128"/>
                  <a:pt x="1377" y="128"/>
                </a:cubicBezTo>
                <a:cubicBezTo>
                  <a:pt x="1284" y="39"/>
                  <a:pt x="1042" y="77"/>
                  <a:pt x="971" y="75"/>
                </a:cubicBezTo>
                <a:cubicBezTo>
                  <a:pt x="899" y="67"/>
                  <a:pt x="846" y="55"/>
                  <a:pt x="779" y="32"/>
                </a:cubicBezTo>
                <a:cubicBezTo>
                  <a:pt x="693" y="3"/>
                  <a:pt x="801" y="39"/>
                  <a:pt x="715" y="11"/>
                </a:cubicBezTo>
                <a:cubicBezTo>
                  <a:pt x="704" y="7"/>
                  <a:pt x="683" y="0"/>
                  <a:pt x="683" y="0"/>
                </a:cubicBezTo>
                <a:cubicBezTo>
                  <a:pt x="530" y="4"/>
                  <a:pt x="378" y="5"/>
                  <a:pt x="225" y="11"/>
                </a:cubicBezTo>
                <a:cubicBezTo>
                  <a:pt x="206" y="12"/>
                  <a:pt x="125" y="38"/>
                  <a:pt x="118" y="43"/>
                </a:cubicBezTo>
                <a:cubicBezTo>
                  <a:pt x="97" y="57"/>
                  <a:pt x="54" y="85"/>
                  <a:pt x="54" y="85"/>
                </a:cubicBezTo>
                <a:cubicBezTo>
                  <a:pt x="0" y="167"/>
                  <a:pt x="19" y="282"/>
                  <a:pt x="33" y="373"/>
                </a:cubicBezTo>
                <a:cubicBezTo>
                  <a:pt x="36" y="394"/>
                  <a:pt x="113" y="432"/>
                  <a:pt x="139" y="459"/>
                </a:cubicBezTo>
                <a:cubicBezTo>
                  <a:pt x="189" y="453"/>
                  <a:pt x="240" y="450"/>
                  <a:pt x="289" y="437"/>
                </a:cubicBezTo>
                <a:cubicBezTo>
                  <a:pt x="311" y="431"/>
                  <a:pt x="332" y="423"/>
                  <a:pt x="353" y="416"/>
                </a:cubicBezTo>
                <a:cubicBezTo>
                  <a:pt x="365" y="412"/>
                  <a:pt x="372" y="397"/>
                  <a:pt x="385" y="395"/>
                </a:cubicBezTo>
                <a:cubicBezTo>
                  <a:pt x="427" y="389"/>
                  <a:pt x="470" y="395"/>
                  <a:pt x="513" y="39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6" name="Freeform 14"/>
          <p:cNvSpPr>
            <a:spLocks/>
          </p:cNvSpPr>
          <p:nvPr/>
        </p:nvSpPr>
        <p:spPr bwMode="auto">
          <a:xfrm>
            <a:off x="5791200" y="1320800"/>
            <a:ext cx="2501900" cy="711200"/>
          </a:xfrm>
          <a:custGeom>
            <a:avLst/>
            <a:gdLst>
              <a:gd name="T0" fmla="*/ 0 w 1576"/>
              <a:gd name="T1" fmla="*/ 2147483647 h 448"/>
              <a:gd name="T2" fmla="*/ 2147483647 w 1576"/>
              <a:gd name="T3" fmla="*/ 2147483647 h 448"/>
              <a:gd name="T4" fmla="*/ 2147483647 w 1576"/>
              <a:gd name="T5" fmla="*/ 2147483647 h 448"/>
              <a:gd name="T6" fmla="*/ 2147483647 w 1576"/>
              <a:gd name="T7" fmla="*/ 2147483647 h 448"/>
              <a:gd name="T8" fmla="*/ 2147483647 w 1576"/>
              <a:gd name="T9" fmla="*/ 2147483647 h 448"/>
              <a:gd name="T10" fmla="*/ 2147483647 w 1576"/>
              <a:gd name="T11" fmla="*/ 2147483647 h 448"/>
              <a:gd name="T12" fmla="*/ 2147483647 w 1576"/>
              <a:gd name="T13" fmla="*/ 0 h 448"/>
              <a:gd name="T14" fmla="*/ 2147483647 w 1576"/>
              <a:gd name="T15" fmla="*/ 2147483647 h 448"/>
              <a:gd name="T16" fmla="*/ 2147483647 w 1576"/>
              <a:gd name="T17" fmla="*/ 2147483647 h 448"/>
              <a:gd name="T18" fmla="*/ 2147483647 w 1576"/>
              <a:gd name="T19" fmla="*/ 2147483647 h 448"/>
              <a:gd name="T20" fmla="*/ 2147483647 w 1576"/>
              <a:gd name="T21" fmla="*/ 2147483647 h 448"/>
              <a:gd name="T22" fmla="*/ 2147483647 w 1576"/>
              <a:gd name="T23" fmla="*/ 2147483647 h 448"/>
              <a:gd name="T24" fmla="*/ 2147483647 w 1576"/>
              <a:gd name="T25" fmla="*/ 2147483647 h 448"/>
              <a:gd name="T26" fmla="*/ 2147483647 w 1576"/>
              <a:gd name="T27" fmla="*/ 2147483647 h 448"/>
              <a:gd name="T28" fmla="*/ 2147483647 w 1576"/>
              <a:gd name="T29" fmla="*/ 2147483647 h 448"/>
              <a:gd name="T30" fmla="*/ 2147483647 w 1576"/>
              <a:gd name="T31" fmla="*/ 2147483647 h 448"/>
              <a:gd name="T32" fmla="*/ 2147483647 w 1576"/>
              <a:gd name="T33" fmla="*/ 2147483647 h 448"/>
              <a:gd name="T34" fmla="*/ 2147483647 w 1576"/>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6"/>
              <a:gd name="T55" fmla="*/ 0 h 448"/>
              <a:gd name="T56" fmla="*/ 1576 w 1576"/>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6" h="448">
                <a:moveTo>
                  <a:pt x="0" y="203"/>
                </a:moveTo>
                <a:cubicBezTo>
                  <a:pt x="21" y="196"/>
                  <a:pt x="43" y="188"/>
                  <a:pt x="64" y="181"/>
                </a:cubicBezTo>
                <a:cubicBezTo>
                  <a:pt x="75" y="177"/>
                  <a:pt x="96" y="171"/>
                  <a:pt x="96" y="171"/>
                </a:cubicBezTo>
                <a:cubicBezTo>
                  <a:pt x="135" y="130"/>
                  <a:pt x="192" y="133"/>
                  <a:pt x="245" y="117"/>
                </a:cubicBezTo>
                <a:cubicBezTo>
                  <a:pt x="303" y="99"/>
                  <a:pt x="347" y="73"/>
                  <a:pt x="405" y="53"/>
                </a:cubicBezTo>
                <a:cubicBezTo>
                  <a:pt x="462" y="33"/>
                  <a:pt x="526" y="46"/>
                  <a:pt x="587" y="43"/>
                </a:cubicBezTo>
                <a:cubicBezTo>
                  <a:pt x="770" y="11"/>
                  <a:pt x="744" y="10"/>
                  <a:pt x="1003" y="0"/>
                </a:cubicBezTo>
                <a:cubicBezTo>
                  <a:pt x="1117" y="4"/>
                  <a:pt x="1230" y="5"/>
                  <a:pt x="1344" y="11"/>
                </a:cubicBezTo>
                <a:cubicBezTo>
                  <a:pt x="1372" y="12"/>
                  <a:pt x="1403" y="10"/>
                  <a:pt x="1429" y="21"/>
                </a:cubicBezTo>
                <a:cubicBezTo>
                  <a:pt x="1439" y="26"/>
                  <a:pt x="1432" y="45"/>
                  <a:pt x="1440" y="53"/>
                </a:cubicBezTo>
                <a:cubicBezTo>
                  <a:pt x="1448" y="61"/>
                  <a:pt x="1461" y="60"/>
                  <a:pt x="1472" y="64"/>
                </a:cubicBezTo>
                <a:cubicBezTo>
                  <a:pt x="1504" y="96"/>
                  <a:pt x="1512" y="123"/>
                  <a:pt x="1536" y="160"/>
                </a:cubicBezTo>
                <a:cubicBezTo>
                  <a:pt x="1540" y="210"/>
                  <a:pt x="1538" y="260"/>
                  <a:pt x="1547" y="309"/>
                </a:cubicBezTo>
                <a:cubicBezTo>
                  <a:pt x="1549" y="319"/>
                  <a:pt x="1567" y="321"/>
                  <a:pt x="1568" y="331"/>
                </a:cubicBezTo>
                <a:cubicBezTo>
                  <a:pt x="1576" y="404"/>
                  <a:pt x="1538" y="413"/>
                  <a:pt x="1483" y="427"/>
                </a:cubicBezTo>
                <a:cubicBezTo>
                  <a:pt x="1383" y="417"/>
                  <a:pt x="1283" y="410"/>
                  <a:pt x="1184" y="395"/>
                </a:cubicBezTo>
                <a:cubicBezTo>
                  <a:pt x="1121" y="373"/>
                  <a:pt x="1055" y="385"/>
                  <a:pt x="992" y="405"/>
                </a:cubicBezTo>
                <a:cubicBezTo>
                  <a:pt x="971" y="419"/>
                  <a:pt x="928" y="448"/>
                  <a:pt x="928" y="44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7" name="Freeform 15"/>
          <p:cNvSpPr>
            <a:spLocks/>
          </p:cNvSpPr>
          <p:nvPr/>
        </p:nvSpPr>
        <p:spPr bwMode="auto">
          <a:xfrm>
            <a:off x="4557713" y="4284663"/>
            <a:ext cx="708025" cy="795337"/>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8" name="Freeform 16"/>
          <p:cNvSpPr>
            <a:spLocks/>
          </p:cNvSpPr>
          <p:nvPr/>
        </p:nvSpPr>
        <p:spPr bwMode="auto">
          <a:xfrm flipH="1">
            <a:off x="3657600" y="4191000"/>
            <a:ext cx="747713" cy="795338"/>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29" name="Freeform 17"/>
          <p:cNvSpPr>
            <a:spLocks/>
          </p:cNvSpPr>
          <p:nvPr/>
        </p:nvSpPr>
        <p:spPr bwMode="auto">
          <a:xfrm>
            <a:off x="5181600" y="4246563"/>
            <a:ext cx="358775" cy="2324100"/>
          </a:xfrm>
          <a:custGeom>
            <a:avLst/>
            <a:gdLst>
              <a:gd name="T0" fmla="*/ 2147483647 w 226"/>
              <a:gd name="T1" fmla="*/ 2147483647 h 1464"/>
              <a:gd name="T2" fmla="*/ 2147483647 w 226"/>
              <a:gd name="T3" fmla="*/ 2147483647 h 1464"/>
              <a:gd name="T4" fmla="*/ 2147483647 w 226"/>
              <a:gd name="T5" fmla="*/ 2147483647 h 1464"/>
              <a:gd name="T6" fmla="*/ 2147483647 w 226"/>
              <a:gd name="T7" fmla="*/ 2147483647 h 1464"/>
              <a:gd name="T8" fmla="*/ 2147483647 w 226"/>
              <a:gd name="T9" fmla="*/ 2147483647 h 1464"/>
              <a:gd name="T10" fmla="*/ 2147483647 w 226"/>
              <a:gd name="T11" fmla="*/ 2147483647 h 1464"/>
              <a:gd name="T12" fmla="*/ 2147483647 w 226"/>
              <a:gd name="T13" fmla="*/ 2147483647 h 1464"/>
              <a:gd name="T14" fmla="*/ 2147483647 w 226"/>
              <a:gd name="T15" fmla="*/ 2147483647 h 1464"/>
              <a:gd name="T16" fmla="*/ 2147483647 w 226"/>
              <a:gd name="T17" fmla="*/ 2147483647 h 1464"/>
              <a:gd name="T18" fmla="*/ 2147483647 w 226"/>
              <a:gd name="T19" fmla="*/ 2147483647 h 1464"/>
              <a:gd name="T20" fmla="*/ 2147483647 w 226"/>
              <a:gd name="T21" fmla="*/ 2147483647 h 1464"/>
              <a:gd name="T22" fmla="*/ 2147483647 w 226"/>
              <a:gd name="T23" fmla="*/ 2147483647 h 1464"/>
              <a:gd name="T24" fmla="*/ 2147483647 w 226"/>
              <a:gd name="T25" fmla="*/ 2147483647 h 1464"/>
              <a:gd name="T26" fmla="*/ 0 w 226"/>
              <a:gd name="T27" fmla="*/ 2147483647 h 1464"/>
              <a:gd name="T28" fmla="*/ 2147483647 w 226"/>
              <a:gd name="T29" fmla="*/ 2147483647 h 1464"/>
              <a:gd name="T30" fmla="*/ 2147483647 w 226"/>
              <a:gd name="T31" fmla="*/ 2147483647 h 1464"/>
              <a:gd name="T32" fmla="*/ 2147483647 w 226"/>
              <a:gd name="T33" fmla="*/ 2147483647 h 1464"/>
              <a:gd name="T34" fmla="*/ 2147483647 w 226"/>
              <a:gd name="T35" fmla="*/ 2147483647 h 1464"/>
              <a:gd name="T36" fmla="*/ 2147483647 w 226"/>
              <a:gd name="T37" fmla="*/ 2147483647 h 1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1464"/>
              <a:gd name="T59" fmla="*/ 226 w 226"/>
              <a:gd name="T60" fmla="*/ 1464 h 1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1464">
                <a:moveTo>
                  <a:pt x="21" y="34"/>
                </a:moveTo>
                <a:cubicBezTo>
                  <a:pt x="32" y="31"/>
                  <a:pt x="43" y="30"/>
                  <a:pt x="53" y="24"/>
                </a:cubicBezTo>
                <a:cubicBezTo>
                  <a:pt x="62" y="19"/>
                  <a:pt x="65" y="4"/>
                  <a:pt x="75" y="2"/>
                </a:cubicBezTo>
                <a:cubicBezTo>
                  <a:pt x="89" y="0"/>
                  <a:pt x="166" y="32"/>
                  <a:pt x="171" y="34"/>
                </a:cubicBezTo>
                <a:cubicBezTo>
                  <a:pt x="226" y="92"/>
                  <a:pt x="217" y="212"/>
                  <a:pt x="160" y="269"/>
                </a:cubicBezTo>
                <a:cubicBezTo>
                  <a:pt x="151" y="278"/>
                  <a:pt x="138" y="282"/>
                  <a:pt x="128" y="290"/>
                </a:cubicBezTo>
                <a:cubicBezTo>
                  <a:pt x="120" y="296"/>
                  <a:pt x="114" y="305"/>
                  <a:pt x="107" y="312"/>
                </a:cubicBezTo>
                <a:cubicBezTo>
                  <a:pt x="120" y="425"/>
                  <a:pt x="107" y="366"/>
                  <a:pt x="139" y="461"/>
                </a:cubicBezTo>
                <a:cubicBezTo>
                  <a:pt x="146" y="482"/>
                  <a:pt x="160" y="525"/>
                  <a:pt x="160" y="525"/>
                </a:cubicBezTo>
                <a:cubicBezTo>
                  <a:pt x="137" y="591"/>
                  <a:pt x="58" y="615"/>
                  <a:pt x="11" y="664"/>
                </a:cubicBezTo>
                <a:cubicBezTo>
                  <a:pt x="14" y="682"/>
                  <a:pt x="29" y="772"/>
                  <a:pt x="43" y="781"/>
                </a:cubicBezTo>
                <a:cubicBezTo>
                  <a:pt x="83" y="808"/>
                  <a:pt x="66" y="793"/>
                  <a:pt x="96" y="824"/>
                </a:cubicBezTo>
                <a:cubicBezTo>
                  <a:pt x="92" y="874"/>
                  <a:pt x="97" y="925"/>
                  <a:pt x="85" y="973"/>
                </a:cubicBezTo>
                <a:cubicBezTo>
                  <a:pt x="84" y="978"/>
                  <a:pt x="15" y="1027"/>
                  <a:pt x="0" y="1037"/>
                </a:cubicBezTo>
                <a:cubicBezTo>
                  <a:pt x="8" y="1093"/>
                  <a:pt x="4" y="1128"/>
                  <a:pt x="43" y="1165"/>
                </a:cubicBezTo>
                <a:cubicBezTo>
                  <a:pt x="61" y="1221"/>
                  <a:pt x="66" y="1282"/>
                  <a:pt x="21" y="1325"/>
                </a:cubicBezTo>
                <a:cubicBezTo>
                  <a:pt x="25" y="1357"/>
                  <a:pt x="24" y="1390"/>
                  <a:pt x="32" y="1421"/>
                </a:cubicBezTo>
                <a:cubicBezTo>
                  <a:pt x="35" y="1433"/>
                  <a:pt x="43" y="1445"/>
                  <a:pt x="53" y="1453"/>
                </a:cubicBezTo>
                <a:cubicBezTo>
                  <a:pt x="62" y="1460"/>
                  <a:pt x="85" y="1464"/>
                  <a:pt x="85" y="146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0" name="Freeform 18"/>
          <p:cNvSpPr>
            <a:spLocks/>
          </p:cNvSpPr>
          <p:nvPr/>
        </p:nvSpPr>
        <p:spPr bwMode="auto">
          <a:xfrm>
            <a:off x="3421063" y="4216400"/>
            <a:ext cx="269875" cy="2420938"/>
          </a:xfrm>
          <a:custGeom>
            <a:avLst/>
            <a:gdLst>
              <a:gd name="T0" fmla="*/ 2147483647 w 170"/>
              <a:gd name="T1" fmla="*/ 0 h 1525"/>
              <a:gd name="T2" fmla="*/ 2147483647 w 170"/>
              <a:gd name="T3" fmla="*/ 2147483647 h 1525"/>
              <a:gd name="T4" fmla="*/ 0 w 170"/>
              <a:gd name="T5" fmla="*/ 2147483647 h 1525"/>
              <a:gd name="T6" fmla="*/ 2147483647 w 170"/>
              <a:gd name="T7" fmla="*/ 2147483647 h 1525"/>
              <a:gd name="T8" fmla="*/ 2147483647 w 170"/>
              <a:gd name="T9" fmla="*/ 2147483647 h 1525"/>
              <a:gd name="T10" fmla="*/ 2147483647 w 170"/>
              <a:gd name="T11" fmla="*/ 2147483647 h 1525"/>
              <a:gd name="T12" fmla="*/ 2147483647 w 170"/>
              <a:gd name="T13" fmla="*/ 2147483647 h 1525"/>
              <a:gd name="T14" fmla="*/ 2147483647 w 170"/>
              <a:gd name="T15" fmla="*/ 2147483647 h 1525"/>
              <a:gd name="T16" fmla="*/ 2147483647 w 170"/>
              <a:gd name="T17" fmla="*/ 2147483647 h 1525"/>
              <a:gd name="T18" fmla="*/ 2147483647 w 170"/>
              <a:gd name="T19" fmla="*/ 2147483647 h 1525"/>
              <a:gd name="T20" fmla="*/ 2147483647 w 170"/>
              <a:gd name="T21" fmla="*/ 2147483647 h 1525"/>
              <a:gd name="T22" fmla="*/ 2147483647 w 170"/>
              <a:gd name="T23" fmla="*/ 2147483647 h 1525"/>
              <a:gd name="T24" fmla="*/ 2147483647 w 170"/>
              <a:gd name="T25" fmla="*/ 2147483647 h 1525"/>
              <a:gd name="T26" fmla="*/ 2147483647 w 170"/>
              <a:gd name="T27" fmla="*/ 2147483647 h 1525"/>
              <a:gd name="T28" fmla="*/ 2147483647 w 170"/>
              <a:gd name="T29" fmla="*/ 2147483647 h 1525"/>
              <a:gd name="T30" fmla="*/ 2147483647 w 170"/>
              <a:gd name="T31" fmla="*/ 2147483647 h 1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1525"/>
              <a:gd name="T50" fmla="*/ 170 w 170"/>
              <a:gd name="T51" fmla="*/ 1525 h 15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1525">
                <a:moveTo>
                  <a:pt x="149" y="0"/>
                </a:moveTo>
                <a:cubicBezTo>
                  <a:pt x="90" y="12"/>
                  <a:pt x="54" y="22"/>
                  <a:pt x="10" y="64"/>
                </a:cubicBezTo>
                <a:cubicBezTo>
                  <a:pt x="7" y="75"/>
                  <a:pt x="0" y="85"/>
                  <a:pt x="0" y="96"/>
                </a:cubicBezTo>
                <a:cubicBezTo>
                  <a:pt x="0" y="132"/>
                  <a:pt x="1" y="168"/>
                  <a:pt x="10" y="203"/>
                </a:cubicBezTo>
                <a:cubicBezTo>
                  <a:pt x="15" y="225"/>
                  <a:pt x="69" y="250"/>
                  <a:pt x="85" y="267"/>
                </a:cubicBezTo>
                <a:cubicBezTo>
                  <a:pt x="97" y="337"/>
                  <a:pt x="105" y="347"/>
                  <a:pt x="85" y="427"/>
                </a:cubicBezTo>
                <a:cubicBezTo>
                  <a:pt x="82" y="439"/>
                  <a:pt x="69" y="447"/>
                  <a:pt x="64" y="459"/>
                </a:cubicBezTo>
                <a:cubicBezTo>
                  <a:pt x="55" y="480"/>
                  <a:pt x="42" y="523"/>
                  <a:pt x="42" y="523"/>
                </a:cubicBezTo>
                <a:cubicBezTo>
                  <a:pt x="47" y="617"/>
                  <a:pt x="16" y="754"/>
                  <a:pt x="128" y="789"/>
                </a:cubicBezTo>
                <a:cubicBezTo>
                  <a:pt x="142" y="834"/>
                  <a:pt x="161" y="869"/>
                  <a:pt x="170" y="917"/>
                </a:cubicBezTo>
                <a:cubicBezTo>
                  <a:pt x="160" y="1007"/>
                  <a:pt x="169" y="1003"/>
                  <a:pt x="106" y="1045"/>
                </a:cubicBezTo>
                <a:cubicBezTo>
                  <a:pt x="91" y="1094"/>
                  <a:pt x="90" y="1081"/>
                  <a:pt x="106" y="1152"/>
                </a:cubicBezTo>
                <a:cubicBezTo>
                  <a:pt x="111" y="1174"/>
                  <a:pt x="128" y="1216"/>
                  <a:pt x="128" y="1216"/>
                </a:cubicBezTo>
                <a:cubicBezTo>
                  <a:pt x="115" y="1373"/>
                  <a:pt x="119" y="1308"/>
                  <a:pt x="85" y="1408"/>
                </a:cubicBezTo>
                <a:cubicBezTo>
                  <a:pt x="92" y="1429"/>
                  <a:pt x="99" y="1451"/>
                  <a:pt x="106" y="1472"/>
                </a:cubicBezTo>
                <a:cubicBezTo>
                  <a:pt x="112" y="1489"/>
                  <a:pt x="96" y="1525"/>
                  <a:pt x="96" y="152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1" name="Freeform 19"/>
          <p:cNvSpPr>
            <a:spLocks/>
          </p:cNvSpPr>
          <p:nvPr/>
        </p:nvSpPr>
        <p:spPr bwMode="auto">
          <a:xfrm>
            <a:off x="5265738" y="1468438"/>
            <a:ext cx="2760662" cy="5210175"/>
          </a:xfrm>
          <a:custGeom>
            <a:avLst/>
            <a:gdLst>
              <a:gd name="T0" fmla="*/ 0 w 1739"/>
              <a:gd name="T1" fmla="*/ 2147483647 h 3282"/>
              <a:gd name="T2" fmla="*/ 2147483647 w 1739"/>
              <a:gd name="T3" fmla="*/ 2147483647 h 3282"/>
              <a:gd name="T4" fmla="*/ 2147483647 w 1739"/>
              <a:gd name="T5" fmla="*/ 2147483647 h 3282"/>
              <a:gd name="T6" fmla="*/ 2147483647 w 1739"/>
              <a:gd name="T7" fmla="*/ 2147483647 h 3282"/>
              <a:gd name="T8" fmla="*/ 2147483647 w 1739"/>
              <a:gd name="T9" fmla="*/ 2147483647 h 3282"/>
              <a:gd name="T10" fmla="*/ 2147483647 w 1739"/>
              <a:gd name="T11" fmla="*/ 2147483647 h 3282"/>
              <a:gd name="T12" fmla="*/ 2147483647 w 1739"/>
              <a:gd name="T13" fmla="*/ 2147483647 h 3282"/>
              <a:gd name="T14" fmla="*/ 2147483647 w 1739"/>
              <a:gd name="T15" fmla="*/ 2147483647 h 3282"/>
              <a:gd name="T16" fmla="*/ 2147483647 w 1739"/>
              <a:gd name="T17" fmla="*/ 2147483647 h 3282"/>
              <a:gd name="T18" fmla="*/ 2147483647 w 1739"/>
              <a:gd name="T19" fmla="*/ 2147483647 h 3282"/>
              <a:gd name="T20" fmla="*/ 2147483647 w 1739"/>
              <a:gd name="T21" fmla="*/ 2147483647 h 3282"/>
              <a:gd name="T22" fmla="*/ 2147483647 w 1739"/>
              <a:gd name="T23" fmla="*/ 2147483647 h 3282"/>
              <a:gd name="T24" fmla="*/ 2147483647 w 1739"/>
              <a:gd name="T25" fmla="*/ 2147483647 h 3282"/>
              <a:gd name="T26" fmla="*/ 2147483647 w 1739"/>
              <a:gd name="T27" fmla="*/ 2147483647 h 3282"/>
              <a:gd name="T28" fmla="*/ 2147483647 w 1739"/>
              <a:gd name="T29" fmla="*/ 2147483647 h 3282"/>
              <a:gd name="T30" fmla="*/ 2147483647 w 1739"/>
              <a:gd name="T31" fmla="*/ 2147483647 h 3282"/>
              <a:gd name="T32" fmla="*/ 2147483647 w 1739"/>
              <a:gd name="T33" fmla="*/ 2147483647 h 3282"/>
              <a:gd name="T34" fmla="*/ 2147483647 w 1739"/>
              <a:gd name="T35" fmla="*/ 2147483647 h 3282"/>
              <a:gd name="T36" fmla="*/ 2147483647 w 1739"/>
              <a:gd name="T37" fmla="*/ 2147483647 h 3282"/>
              <a:gd name="T38" fmla="*/ 2147483647 w 1739"/>
              <a:gd name="T39" fmla="*/ 2147483647 h 3282"/>
              <a:gd name="T40" fmla="*/ 2147483647 w 1739"/>
              <a:gd name="T41" fmla="*/ 2147483647 h 3282"/>
              <a:gd name="T42" fmla="*/ 2147483647 w 1739"/>
              <a:gd name="T43" fmla="*/ 2147483647 h 3282"/>
              <a:gd name="T44" fmla="*/ 2147483647 w 1739"/>
              <a:gd name="T45" fmla="*/ 2147483647 h 3282"/>
              <a:gd name="T46" fmla="*/ 2147483647 w 1739"/>
              <a:gd name="T47" fmla="*/ 2147483647 h 3282"/>
              <a:gd name="T48" fmla="*/ 2147483647 w 1739"/>
              <a:gd name="T49" fmla="*/ 2147483647 h 3282"/>
              <a:gd name="T50" fmla="*/ 2147483647 w 1739"/>
              <a:gd name="T51" fmla="*/ 2147483647 h 3282"/>
              <a:gd name="T52" fmla="*/ 2147483647 w 1739"/>
              <a:gd name="T53" fmla="*/ 2147483647 h 3282"/>
              <a:gd name="T54" fmla="*/ 2147483647 w 1739"/>
              <a:gd name="T55" fmla="*/ 2147483647 h 3282"/>
              <a:gd name="T56" fmla="*/ 2147483647 w 1739"/>
              <a:gd name="T57" fmla="*/ 2147483647 h 3282"/>
              <a:gd name="T58" fmla="*/ 2147483647 w 1739"/>
              <a:gd name="T59" fmla="*/ 2147483647 h 3282"/>
              <a:gd name="T60" fmla="*/ 2147483647 w 1739"/>
              <a:gd name="T61" fmla="*/ 2147483647 h 3282"/>
              <a:gd name="T62" fmla="*/ 2147483647 w 1739"/>
              <a:gd name="T63" fmla="*/ 2147483647 h 3282"/>
              <a:gd name="T64" fmla="*/ 2147483647 w 1739"/>
              <a:gd name="T65" fmla="*/ 2147483647 h 3282"/>
              <a:gd name="T66" fmla="*/ 2147483647 w 1739"/>
              <a:gd name="T67" fmla="*/ 2147483647 h 3282"/>
              <a:gd name="T68" fmla="*/ 2147483647 w 1739"/>
              <a:gd name="T69" fmla="*/ 2147483647 h 3282"/>
              <a:gd name="T70" fmla="*/ 2147483647 w 1739"/>
              <a:gd name="T71" fmla="*/ 2147483647 h 3282"/>
              <a:gd name="T72" fmla="*/ 2147483647 w 1739"/>
              <a:gd name="T73" fmla="*/ 2147483647 h 3282"/>
              <a:gd name="T74" fmla="*/ 2147483647 w 1739"/>
              <a:gd name="T75" fmla="*/ 2147483647 h 3282"/>
              <a:gd name="T76" fmla="*/ 2147483647 w 1739"/>
              <a:gd name="T77" fmla="*/ 2147483647 h 3282"/>
              <a:gd name="T78" fmla="*/ 2147483647 w 1739"/>
              <a:gd name="T79" fmla="*/ 2147483647 h 3282"/>
              <a:gd name="T80" fmla="*/ 2147483647 w 1739"/>
              <a:gd name="T81" fmla="*/ 2147483647 h 3282"/>
              <a:gd name="T82" fmla="*/ 2147483647 w 1739"/>
              <a:gd name="T83" fmla="*/ 2147483647 h 3282"/>
              <a:gd name="T84" fmla="*/ 2147483647 w 1739"/>
              <a:gd name="T85" fmla="*/ 2147483647 h 3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282"/>
              <a:gd name="T131" fmla="*/ 1739 w 1739"/>
              <a:gd name="T132" fmla="*/ 3282 h 3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282">
                <a:moveTo>
                  <a:pt x="0" y="3224"/>
                </a:moveTo>
                <a:cubicBezTo>
                  <a:pt x="73" y="3239"/>
                  <a:pt x="40" y="3230"/>
                  <a:pt x="118" y="3256"/>
                </a:cubicBezTo>
                <a:cubicBezTo>
                  <a:pt x="129" y="3260"/>
                  <a:pt x="150" y="3267"/>
                  <a:pt x="150" y="3267"/>
                </a:cubicBezTo>
                <a:cubicBezTo>
                  <a:pt x="174" y="3265"/>
                  <a:pt x="277" y="3276"/>
                  <a:pt x="310" y="3235"/>
                </a:cubicBezTo>
                <a:cubicBezTo>
                  <a:pt x="405" y="3115"/>
                  <a:pt x="237" y="3282"/>
                  <a:pt x="342" y="3182"/>
                </a:cubicBezTo>
                <a:cubicBezTo>
                  <a:pt x="349" y="3161"/>
                  <a:pt x="356" y="3139"/>
                  <a:pt x="363" y="3118"/>
                </a:cubicBezTo>
                <a:cubicBezTo>
                  <a:pt x="370" y="3097"/>
                  <a:pt x="356" y="3075"/>
                  <a:pt x="352" y="3054"/>
                </a:cubicBezTo>
                <a:cubicBezTo>
                  <a:pt x="342" y="3001"/>
                  <a:pt x="322" y="2961"/>
                  <a:pt x="299" y="2915"/>
                </a:cubicBezTo>
                <a:cubicBezTo>
                  <a:pt x="288" y="2894"/>
                  <a:pt x="277" y="2873"/>
                  <a:pt x="267" y="2851"/>
                </a:cubicBezTo>
                <a:cubicBezTo>
                  <a:pt x="258" y="2830"/>
                  <a:pt x="246" y="2787"/>
                  <a:pt x="246" y="2787"/>
                </a:cubicBezTo>
                <a:cubicBezTo>
                  <a:pt x="253" y="2695"/>
                  <a:pt x="258" y="2661"/>
                  <a:pt x="278" y="2584"/>
                </a:cubicBezTo>
                <a:cubicBezTo>
                  <a:pt x="281" y="2488"/>
                  <a:pt x="282" y="2392"/>
                  <a:pt x="288" y="2296"/>
                </a:cubicBezTo>
                <a:cubicBezTo>
                  <a:pt x="293" y="2223"/>
                  <a:pt x="334" y="2136"/>
                  <a:pt x="352" y="2062"/>
                </a:cubicBezTo>
                <a:cubicBezTo>
                  <a:pt x="349" y="2037"/>
                  <a:pt x="344" y="2012"/>
                  <a:pt x="342" y="1987"/>
                </a:cubicBezTo>
                <a:cubicBezTo>
                  <a:pt x="337" y="1934"/>
                  <a:pt x="337" y="1880"/>
                  <a:pt x="331" y="1827"/>
                </a:cubicBezTo>
                <a:cubicBezTo>
                  <a:pt x="327" y="1789"/>
                  <a:pt x="314" y="1797"/>
                  <a:pt x="299" y="1763"/>
                </a:cubicBezTo>
                <a:cubicBezTo>
                  <a:pt x="285" y="1732"/>
                  <a:pt x="276" y="1690"/>
                  <a:pt x="267" y="1656"/>
                </a:cubicBezTo>
                <a:cubicBezTo>
                  <a:pt x="271" y="1450"/>
                  <a:pt x="272" y="1244"/>
                  <a:pt x="278" y="1038"/>
                </a:cubicBezTo>
                <a:cubicBezTo>
                  <a:pt x="281" y="953"/>
                  <a:pt x="310" y="867"/>
                  <a:pt x="320" y="782"/>
                </a:cubicBezTo>
                <a:cubicBezTo>
                  <a:pt x="332" y="687"/>
                  <a:pt x="326" y="596"/>
                  <a:pt x="406" y="536"/>
                </a:cubicBezTo>
                <a:cubicBezTo>
                  <a:pt x="409" y="525"/>
                  <a:pt x="410" y="514"/>
                  <a:pt x="416" y="504"/>
                </a:cubicBezTo>
                <a:cubicBezTo>
                  <a:pt x="421" y="495"/>
                  <a:pt x="433" y="492"/>
                  <a:pt x="438" y="483"/>
                </a:cubicBezTo>
                <a:cubicBezTo>
                  <a:pt x="476" y="409"/>
                  <a:pt x="449" y="382"/>
                  <a:pt x="523" y="334"/>
                </a:cubicBezTo>
                <a:cubicBezTo>
                  <a:pt x="527" y="323"/>
                  <a:pt x="526" y="310"/>
                  <a:pt x="534" y="302"/>
                </a:cubicBezTo>
                <a:cubicBezTo>
                  <a:pt x="542" y="294"/>
                  <a:pt x="557" y="297"/>
                  <a:pt x="566" y="291"/>
                </a:cubicBezTo>
                <a:cubicBezTo>
                  <a:pt x="589" y="276"/>
                  <a:pt x="608" y="255"/>
                  <a:pt x="630" y="238"/>
                </a:cubicBezTo>
                <a:cubicBezTo>
                  <a:pt x="681" y="197"/>
                  <a:pt x="619" y="237"/>
                  <a:pt x="672" y="184"/>
                </a:cubicBezTo>
                <a:cubicBezTo>
                  <a:pt x="701" y="155"/>
                  <a:pt x="703" y="168"/>
                  <a:pt x="736" y="152"/>
                </a:cubicBezTo>
                <a:cubicBezTo>
                  <a:pt x="784" y="128"/>
                  <a:pt x="752" y="138"/>
                  <a:pt x="790" y="110"/>
                </a:cubicBezTo>
                <a:cubicBezTo>
                  <a:pt x="803" y="100"/>
                  <a:pt x="863" y="61"/>
                  <a:pt x="886" y="46"/>
                </a:cubicBezTo>
                <a:cubicBezTo>
                  <a:pt x="894" y="40"/>
                  <a:pt x="897" y="26"/>
                  <a:pt x="907" y="24"/>
                </a:cubicBezTo>
                <a:cubicBezTo>
                  <a:pt x="985" y="11"/>
                  <a:pt x="1142" y="3"/>
                  <a:pt x="1142" y="3"/>
                </a:cubicBezTo>
                <a:cubicBezTo>
                  <a:pt x="1302" y="7"/>
                  <a:pt x="1463" y="0"/>
                  <a:pt x="1622" y="14"/>
                </a:cubicBezTo>
                <a:cubicBezTo>
                  <a:pt x="1635" y="15"/>
                  <a:pt x="1633" y="38"/>
                  <a:pt x="1643" y="46"/>
                </a:cubicBezTo>
                <a:cubicBezTo>
                  <a:pt x="1662" y="63"/>
                  <a:pt x="1707" y="88"/>
                  <a:pt x="1707" y="88"/>
                </a:cubicBezTo>
                <a:cubicBezTo>
                  <a:pt x="1714" y="109"/>
                  <a:pt x="1721" y="131"/>
                  <a:pt x="1728" y="152"/>
                </a:cubicBezTo>
                <a:cubicBezTo>
                  <a:pt x="1732" y="163"/>
                  <a:pt x="1739" y="184"/>
                  <a:pt x="1739" y="184"/>
                </a:cubicBezTo>
                <a:cubicBezTo>
                  <a:pt x="1677" y="249"/>
                  <a:pt x="1596" y="211"/>
                  <a:pt x="1504" y="206"/>
                </a:cubicBezTo>
                <a:cubicBezTo>
                  <a:pt x="1459" y="209"/>
                  <a:pt x="1355" y="215"/>
                  <a:pt x="1302" y="227"/>
                </a:cubicBezTo>
                <a:cubicBezTo>
                  <a:pt x="1280" y="232"/>
                  <a:pt x="1238" y="248"/>
                  <a:pt x="1238" y="248"/>
                </a:cubicBezTo>
                <a:cubicBezTo>
                  <a:pt x="1206" y="280"/>
                  <a:pt x="1209" y="298"/>
                  <a:pt x="1163" y="312"/>
                </a:cubicBezTo>
                <a:cubicBezTo>
                  <a:pt x="1113" y="362"/>
                  <a:pt x="1102" y="380"/>
                  <a:pt x="1078" y="451"/>
                </a:cubicBezTo>
                <a:cubicBezTo>
                  <a:pt x="1068" y="481"/>
                  <a:pt x="1056" y="505"/>
                  <a:pt x="1056" y="53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2" name="Freeform 20"/>
          <p:cNvSpPr>
            <a:spLocks/>
          </p:cNvSpPr>
          <p:nvPr/>
        </p:nvSpPr>
        <p:spPr bwMode="auto">
          <a:xfrm>
            <a:off x="1004888" y="1500188"/>
            <a:ext cx="2568575" cy="5278437"/>
          </a:xfrm>
          <a:custGeom>
            <a:avLst/>
            <a:gdLst>
              <a:gd name="T0" fmla="*/ 2147483647 w 1618"/>
              <a:gd name="T1" fmla="*/ 2147483647 h 3325"/>
              <a:gd name="T2" fmla="*/ 2147483647 w 1618"/>
              <a:gd name="T3" fmla="*/ 2147483647 h 3325"/>
              <a:gd name="T4" fmla="*/ 2147483647 w 1618"/>
              <a:gd name="T5" fmla="*/ 2147483647 h 3325"/>
              <a:gd name="T6" fmla="*/ 2147483647 w 1618"/>
              <a:gd name="T7" fmla="*/ 2147483647 h 3325"/>
              <a:gd name="T8" fmla="*/ 2147483647 w 1618"/>
              <a:gd name="T9" fmla="*/ 2147483647 h 3325"/>
              <a:gd name="T10" fmla="*/ 2147483647 w 1618"/>
              <a:gd name="T11" fmla="*/ 2147483647 h 3325"/>
              <a:gd name="T12" fmla="*/ 2147483647 w 1618"/>
              <a:gd name="T13" fmla="*/ 2147483647 h 3325"/>
              <a:gd name="T14" fmla="*/ 2147483647 w 1618"/>
              <a:gd name="T15" fmla="*/ 2147483647 h 3325"/>
              <a:gd name="T16" fmla="*/ 2147483647 w 1618"/>
              <a:gd name="T17" fmla="*/ 2147483647 h 3325"/>
              <a:gd name="T18" fmla="*/ 2147483647 w 1618"/>
              <a:gd name="T19" fmla="*/ 2147483647 h 3325"/>
              <a:gd name="T20" fmla="*/ 2147483647 w 1618"/>
              <a:gd name="T21" fmla="*/ 2147483647 h 3325"/>
              <a:gd name="T22" fmla="*/ 2147483647 w 1618"/>
              <a:gd name="T23" fmla="*/ 2147483647 h 3325"/>
              <a:gd name="T24" fmla="*/ 2147483647 w 1618"/>
              <a:gd name="T25" fmla="*/ 2147483647 h 3325"/>
              <a:gd name="T26" fmla="*/ 2147483647 w 1618"/>
              <a:gd name="T27" fmla="*/ 2147483647 h 3325"/>
              <a:gd name="T28" fmla="*/ 2147483647 w 1618"/>
              <a:gd name="T29" fmla="*/ 2147483647 h 3325"/>
              <a:gd name="T30" fmla="*/ 2147483647 w 1618"/>
              <a:gd name="T31" fmla="*/ 2147483647 h 3325"/>
              <a:gd name="T32" fmla="*/ 2147483647 w 1618"/>
              <a:gd name="T33" fmla="*/ 2147483647 h 3325"/>
              <a:gd name="T34" fmla="*/ 2147483647 w 1618"/>
              <a:gd name="T35" fmla="*/ 2147483647 h 3325"/>
              <a:gd name="T36" fmla="*/ 2147483647 w 1618"/>
              <a:gd name="T37" fmla="*/ 2147483647 h 3325"/>
              <a:gd name="T38" fmla="*/ 2147483647 w 1618"/>
              <a:gd name="T39" fmla="*/ 2147483647 h 3325"/>
              <a:gd name="T40" fmla="*/ 2147483647 w 1618"/>
              <a:gd name="T41" fmla="*/ 2147483647 h 3325"/>
              <a:gd name="T42" fmla="*/ 2147483647 w 1618"/>
              <a:gd name="T43" fmla="*/ 2147483647 h 3325"/>
              <a:gd name="T44" fmla="*/ 2147483647 w 1618"/>
              <a:gd name="T45" fmla="*/ 2147483647 h 3325"/>
              <a:gd name="T46" fmla="*/ 2147483647 w 1618"/>
              <a:gd name="T47" fmla="*/ 2147483647 h 33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8"/>
              <a:gd name="T73" fmla="*/ 0 h 3325"/>
              <a:gd name="T74" fmla="*/ 1618 w 1618"/>
              <a:gd name="T75" fmla="*/ 3325 h 33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8" h="3325">
                <a:moveTo>
                  <a:pt x="1618" y="3215"/>
                </a:moveTo>
                <a:cubicBezTo>
                  <a:pt x="1595" y="3325"/>
                  <a:pt x="1569" y="3289"/>
                  <a:pt x="1447" y="3279"/>
                </a:cubicBezTo>
                <a:cubicBezTo>
                  <a:pt x="1377" y="3255"/>
                  <a:pt x="1446" y="3288"/>
                  <a:pt x="1404" y="3236"/>
                </a:cubicBezTo>
                <a:cubicBezTo>
                  <a:pt x="1396" y="3226"/>
                  <a:pt x="1383" y="3222"/>
                  <a:pt x="1372" y="3215"/>
                </a:cubicBezTo>
                <a:cubicBezTo>
                  <a:pt x="1361" y="3183"/>
                  <a:pt x="1359" y="3147"/>
                  <a:pt x="1340" y="3119"/>
                </a:cubicBezTo>
                <a:cubicBezTo>
                  <a:pt x="1313" y="3078"/>
                  <a:pt x="1323" y="3099"/>
                  <a:pt x="1308" y="3055"/>
                </a:cubicBezTo>
                <a:cubicBezTo>
                  <a:pt x="1321" y="2977"/>
                  <a:pt x="1335" y="2898"/>
                  <a:pt x="1351" y="2820"/>
                </a:cubicBezTo>
                <a:cubicBezTo>
                  <a:pt x="1343" y="2686"/>
                  <a:pt x="1332" y="2557"/>
                  <a:pt x="1308" y="2426"/>
                </a:cubicBezTo>
                <a:cubicBezTo>
                  <a:pt x="1298" y="2372"/>
                  <a:pt x="1276" y="2266"/>
                  <a:pt x="1276" y="2266"/>
                </a:cubicBezTo>
                <a:cubicBezTo>
                  <a:pt x="1280" y="2173"/>
                  <a:pt x="1278" y="2080"/>
                  <a:pt x="1287" y="1988"/>
                </a:cubicBezTo>
                <a:cubicBezTo>
                  <a:pt x="1291" y="1945"/>
                  <a:pt x="1323" y="1898"/>
                  <a:pt x="1340" y="1860"/>
                </a:cubicBezTo>
                <a:cubicBezTo>
                  <a:pt x="1385" y="1759"/>
                  <a:pt x="1416" y="1626"/>
                  <a:pt x="1436" y="1519"/>
                </a:cubicBezTo>
                <a:cubicBezTo>
                  <a:pt x="1433" y="1412"/>
                  <a:pt x="1441" y="1305"/>
                  <a:pt x="1426" y="1199"/>
                </a:cubicBezTo>
                <a:cubicBezTo>
                  <a:pt x="1421" y="1165"/>
                  <a:pt x="1356" y="1100"/>
                  <a:pt x="1340" y="1060"/>
                </a:cubicBezTo>
                <a:cubicBezTo>
                  <a:pt x="1332" y="1039"/>
                  <a:pt x="1319" y="996"/>
                  <a:pt x="1319" y="996"/>
                </a:cubicBezTo>
                <a:cubicBezTo>
                  <a:pt x="1323" y="907"/>
                  <a:pt x="1324" y="819"/>
                  <a:pt x="1330" y="730"/>
                </a:cubicBezTo>
                <a:cubicBezTo>
                  <a:pt x="1340" y="571"/>
                  <a:pt x="1420" y="296"/>
                  <a:pt x="1223" y="228"/>
                </a:cubicBezTo>
                <a:cubicBezTo>
                  <a:pt x="1183" y="111"/>
                  <a:pt x="942" y="107"/>
                  <a:pt x="850" y="100"/>
                </a:cubicBezTo>
                <a:cubicBezTo>
                  <a:pt x="785" y="80"/>
                  <a:pt x="727" y="66"/>
                  <a:pt x="658" y="58"/>
                </a:cubicBezTo>
                <a:cubicBezTo>
                  <a:pt x="488" y="0"/>
                  <a:pt x="411" y="41"/>
                  <a:pt x="167" y="47"/>
                </a:cubicBezTo>
                <a:cubicBezTo>
                  <a:pt x="107" y="57"/>
                  <a:pt x="57" y="67"/>
                  <a:pt x="7" y="100"/>
                </a:cubicBezTo>
                <a:cubicBezTo>
                  <a:pt x="12" y="139"/>
                  <a:pt x="0" y="268"/>
                  <a:pt x="71" y="271"/>
                </a:cubicBezTo>
                <a:cubicBezTo>
                  <a:pt x="235" y="278"/>
                  <a:pt x="398" y="278"/>
                  <a:pt x="562" y="282"/>
                </a:cubicBezTo>
                <a:cubicBezTo>
                  <a:pt x="597" y="305"/>
                  <a:pt x="594" y="290"/>
                  <a:pt x="594" y="31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3" name="Freeform 21"/>
          <p:cNvSpPr>
            <a:spLocks/>
          </p:cNvSpPr>
          <p:nvPr/>
        </p:nvSpPr>
        <p:spPr bwMode="auto">
          <a:xfrm>
            <a:off x="3538538" y="6297613"/>
            <a:ext cx="1727200" cy="407987"/>
          </a:xfrm>
          <a:custGeom>
            <a:avLst/>
            <a:gdLst>
              <a:gd name="T0" fmla="*/ 0 w 1088"/>
              <a:gd name="T1" fmla="*/ 2147483647 h 257"/>
              <a:gd name="T2" fmla="*/ 2147483647 w 1088"/>
              <a:gd name="T3" fmla="*/ 2147483647 h 257"/>
              <a:gd name="T4" fmla="*/ 2147483647 w 1088"/>
              <a:gd name="T5" fmla="*/ 2147483647 h 257"/>
              <a:gd name="T6" fmla="*/ 2147483647 w 1088"/>
              <a:gd name="T7" fmla="*/ 2147483647 h 257"/>
              <a:gd name="T8" fmla="*/ 2147483647 w 1088"/>
              <a:gd name="T9" fmla="*/ 2147483647 h 257"/>
              <a:gd name="T10" fmla="*/ 2147483647 w 1088"/>
              <a:gd name="T11" fmla="*/ 2147483647 h 257"/>
              <a:gd name="T12" fmla="*/ 2147483647 w 1088"/>
              <a:gd name="T13" fmla="*/ 2147483647 h 257"/>
              <a:gd name="T14" fmla="*/ 2147483647 w 1088"/>
              <a:gd name="T15" fmla="*/ 2147483647 h 257"/>
              <a:gd name="T16" fmla="*/ 2147483647 w 1088"/>
              <a:gd name="T17" fmla="*/ 2147483647 h 257"/>
              <a:gd name="T18" fmla="*/ 2147483647 w 1088"/>
              <a:gd name="T19" fmla="*/ 2147483647 h 257"/>
              <a:gd name="T20" fmla="*/ 2147483647 w 1088"/>
              <a:gd name="T21" fmla="*/ 2147483647 h 257"/>
              <a:gd name="T22" fmla="*/ 2147483647 w 1088"/>
              <a:gd name="T23" fmla="*/ 2147483647 h 257"/>
              <a:gd name="T24" fmla="*/ 2147483647 w 1088"/>
              <a:gd name="T25" fmla="*/ 2147483647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8"/>
              <a:gd name="T40" fmla="*/ 0 h 257"/>
              <a:gd name="T41" fmla="*/ 1088 w 1088"/>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8" h="257">
                <a:moveTo>
                  <a:pt x="0" y="257"/>
                </a:moveTo>
                <a:cubicBezTo>
                  <a:pt x="38" y="220"/>
                  <a:pt x="18" y="246"/>
                  <a:pt x="43" y="172"/>
                </a:cubicBezTo>
                <a:cubicBezTo>
                  <a:pt x="47" y="161"/>
                  <a:pt x="43" y="144"/>
                  <a:pt x="54" y="140"/>
                </a:cubicBezTo>
                <a:cubicBezTo>
                  <a:pt x="65" y="136"/>
                  <a:pt x="75" y="133"/>
                  <a:pt x="86" y="129"/>
                </a:cubicBezTo>
                <a:cubicBezTo>
                  <a:pt x="155" y="60"/>
                  <a:pt x="82" y="123"/>
                  <a:pt x="150" y="86"/>
                </a:cubicBezTo>
                <a:cubicBezTo>
                  <a:pt x="172" y="74"/>
                  <a:pt x="193" y="58"/>
                  <a:pt x="214" y="44"/>
                </a:cubicBezTo>
                <a:cubicBezTo>
                  <a:pt x="282" y="0"/>
                  <a:pt x="498" y="13"/>
                  <a:pt x="512" y="12"/>
                </a:cubicBezTo>
                <a:cubicBezTo>
                  <a:pt x="597" y="15"/>
                  <a:pt x="683" y="14"/>
                  <a:pt x="768" y="22"/>
                </a:cubicBezTo>
                <a:cubicBezTo>
                  <a:pt x="802" y="25"/>
                  <a:pt x="832" y="43"/>
                  <a:pt x="864" y="54"/>
                </a:cubicBezTo>
                <a:cubicBezTo>
                  <a:pt x="875" y="58"/>
                  <a:pt x="896" y="65"/>
                  <a:pt x="896" y="65"/>
                </a:cubicBezTo>
                <a:cubicBezTo>
                  <a:pt x="934" y="102"/>
                  <a:pt x="996" y="102"/>
                  <a:pt x="1046" y="118"/>
                </a:cubicBezTo>
                <a:cubicBezTo>
                  <a:pt x="1049" y="129"/>
                  <a:pt x="1048" y="142"/>
                  <a:pt x="1056" y="150"/>
                </a:cubicBezTo>
                <a:cubicBezTo>
                  <a:pt x="1064" y="158"/>
                  <a:pt x="1088" y="161"/>
                  <a:pt x="1088" y="161"/>
                </a:cubicBezTo>
              </a:path>
            </a:pathLst>
          </a:custGeom>
          <a:noFill/>
          <a:ln w="762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4" name="Freeform 22"/>
          <p:cNvSpPr>
            <a:spLocks/>
          </p:cNvSpPr>
          <p:nvPr/>
        </p:nvSpPr>
        <p:spPr bwMode="auto">
          <a:xfrm>
            <a:off x="642938" y="1168400"/>
            <a:ext cx="7840662" cy="5346700"/>
          </a:xfrm>
          <a:custGeom>
            <a:avLst/>
            <a:gdLst>
              <a:gd name="T0" fmla="*/ 2147483647 w 4939"/>
              <a:gd name="T1" fmla="*/ 2147483647 h 3368"/>
              <a:gd name="T2" fmla="*/ 2147483647 w 4939"/>
              <a:gd name="T3" fmla="*/ 2147483647 h 3368"/>
              <a:gd name="T4" fmla="*/ 2147483647 w 4939"/>
              <a:gd name="T5" fmla="*/ 2147483647 h 3368"/>
              <a:gd name="T6" fmla="*/ 2147483647 w 4939"/>
              <a:gd name="T7" fmla="*/ 2147483647 h 3368"/>
              <a:gd name="T8" fmla="*/ 2147483647 w 4939"/>
              <a:gd name="T9" fmla="*/ 2147483647 h 3368"/>
              <a:gd name="T10" fmla="*/ 2147483647 w 4939"/>
              <a:gd name="T11" fmla="*/ 2147483647 h 3368"/>
              <a:gd name="T12" fmla="*/ 2147483647 w 4939"/>
              <a:gd name="T13" fmla="*/ 2147483647 h 3368"/>
              <a:gd name="T14" fmla="*/ 2147483647 w 4939"/>
              <a:gd name="T15" fmla="*/ 2147483647 h 3368"/>
              <a:gd name="T16" fmla="*/ 2147483647 w 4939"/>
              <a:gd name="T17" fmla="*/ 2147483647 h 3368"/>
              <a:gd name="T18" fmla="*/ 2147483647 w 4939"/>
              <a:gd name="T19" fmla="*/ 2147483647 h 3368"/>
              <a:gd name="T20" fmla="*/ 2147483647 w 4939"/>
              <a:gd name="T21" fmla="*/ 2147483647 h 3368"/>
              <a:gd name="T22" fmla="*/ 2147483647 w 4939"/>
              <a:gd name="T23" fmla="*/ 2147483647 h 3368"/>
              <a:gd name="T24" fmla="*/ 2147483647 w 4939"/>
              <a:gd name="T25" fmla="*/ 2147483647 h 3368"/>
              <a:gd name="T26" fmla="*/ 2147483647 w 4939"/>
              <a:gd name="T27" fmla="*/ 2147483647 h 3368"/>
              <a:gd name="T28" fmla="*/ 2147483647 w 4939"/>
              <a:gd name="T29" fmla="*/ 2147483647 h 3368"/>
              <a:gd name="T30" fmla="*/ 2147483647 w 4939"/>
              <a:gd name="T31" fmla="*/ 2147483647 h 3368"/>
              <a:gd name="T32" fmla="*/ 2147483647 w 4939"/>
              <a:gd name="T33" fmla="*/ 2147483647 h 3368"/>
              <a:gd name="T34" fmla="*/ 2147483647 w 4939"/>
              <a:gd name="T35" fmla="*/ 2147483647 h 3368"/>
              <a:gd name="T36" fmla="*/ 2147483647 w 4939"/>
              <a:gd name="T37" fmla="*/ 2147483647 h 3368"/>
              <a:gd name="T38" fmla="*/ 2147483647 w 4939"/>
              <a:gd name="T39" fmla="*/ 2147483647 h 3368"/>
              <a:gd name="T40" fmla="*/ 2147483647 w 4939"/>
              <a:gd name="T41" fmla="*/ 2147483647 h 3368"/>
              <a:gd name="T42" fmla="*/ 2147483647 w 4939"/>
              <a:gd name="T43" fmla="*/ 2147483647 h 3368"/>
              <a:gd name="T44" fmla="*/ 2147483647 w 4939"/>
              <a:gd name="T45" fmla="*/ 2147483647 h 3368"/>
              <a:gd name="T46" fmla="*/ 2147483647 w 4939"/>
              <a:gd name="T47" fmla="*/ 2147483647 h 3368"/>
              <a:gd name="T48" fmla="*/ 2147483647 w 4939"/>
              <a:gd name="T49" fmla="*/ 2147483647 h 3368"/>
              <a:gd name="T50" fmla="*/ 2147483647 w 4939"/>
              <a:gd name="T51" fmla="*/ 2147483647 h 3368"/>
              <a:gd name="T52" fmla="*/ 2147483647 w 4939"/>
              <a:gd name="T53" fmla="*/ 2147483647 h 3368"/>
              <a:gd name="T54" fmla="*/ 2147483647 w 4939"/>
              <a:gd name="T55" fmla="*/ 2147483647 h 3368"/>
              <a:gd name="T56" fmla="*/ 2147483647 w 4939"/>
              <a:gd name="T57" fmla="*/ 2147483647 h 3368"/>
              <a:gd name="T58" fmla="*/ 2147483647 w 4939"/>
              <a:gd name="T59" fmla="*/ 2147483647 h 3368"/>
              <a:gd name="T60" fmla="*/ 2147483647 w 4939"/>
              <a:gd name="T61" fmla="*/ 2147483647 h 3368"/>
              <a:gd name="T62" fmla="*/ 2147483647 w 4939"/>
              <a:gd name="T63" fmla="*/ 2147483647 h 3368"/>
              <a:gd name="T64" fmla="*/ 2147483647 w 4939"/>
              <a:gd name="T65" fmla="*/ 2147483647 h 3368"/>
              <a:gd name="T66" fmla="*/ 2147483647 w 4939"/>
              <a:gd name="T67" fmla="*/ 2147483647 h 3368"/>
              <a:gd name="T68" fmla="*/ 2147483647 w 4939"/>
              <a:gd name="T69" fmla="*/ 2147483647 h 3368"/>
              <a:gd name="T70" fmla="*/ 2147483647 w 4939"/>
              <a:gd name="T71" fmla="*/ 2147483647 h 3368"/>
              <a:gd name="T72" fmla="*/ 2147483647 w 4939"/>
              <a:gd name="T73" fmla="*/ 2147483647 h 3368"/>
              <a:gd name="T74" fmla="*/ 2147483647 w 4939"/>
              <a:gd name="T75" fmla="*/ 2147483647 h 3368"/>
              <a:gd name="T76" fmla="*/ 2147483647 w 4939"/>
              <a:gd name="T77" fmla="*/ 2147483647 h 3368"/>
              <a:gd name="T78" fmla="*/ 2147483647 w 4939"/>
              <a:gd name="T79" fmla="*/ 2147483647 h 3368"/>
              <a:gd name="T80" fmla="*/ 2147483647 w 4939"/>
              <a:gd name="T81" fmla="*/ 2147483647 h 3368"/>
              <a:gd name="T82" fmla="*/ 2147483647 w 4939"/>
              <a:gd name="T83" fmla="*/ 2147483647 h 3368"/>
              <a:gd name="T84" fmla="*/ 2147483647 w 4939"/>
              <a:gd name="T85" fmla="*/ 2147483647 h 3368"/>
              <a:gd name="T86" fmla="*/ 2147483647 w 4939"/>
              <a:gd name="T87" fmla="*/ 2147483647 h 3368"/>
              <a:gd name="T88" fmla="*/ 2147483647 w 4939"/>
              <a:gd name="T89" fmla="*/ 2147483647 h 3368"/>
              <a:gd name="T90" fmla="*/ 2147483647 w 4939"/>
              <a:gd name="T91" fmla="*/ 2147483647 h 3368"/>
              <a:gd name="T92" fmla="*/ 2147483647 w 4939"/>
              <a:gd name="T93" fmla="*/ 2147483647 h 3368"/>
              <a:gd name="T94" fmla="*/ 2147483647 w 4939"/>
              <a:gd name="T95" fmla="*/ 2147483647 h 3368"/>
              <a:gd name="T96" fmla="*/ 2147483647 w 4939"/>
              <a:gd name="T97" fmla="*/ 2147483647 h 3368"/>
              <a:gd name="T98" fmla="*/ 2147483647 w 4939"/>
              <a:gd name="T99" fmla="*/ 2147483647 h 3368"/>
              <a:gd name="T100" fmla="*/ 2147483647 w 4939"/>
              <a:gd name="T101" fmla="*/ 2147483647 h 3368"/>
              <a:gd name="T102" fmla="*/ 2147483647 w 4939"/>
              <a:gd name="T103" fmla="*/ 2147483647 h 3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39"/>
              <a:gd name="T157" fmla="*/ 0 h 3368"/>
              <a:gd name="T158" fmla="*/ 4939 w 4939"/>
              <a:gd name="T159" fmla="*/ 3368 h 3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39" h="3368">
                <a:moveTo>
                  <a:pt x="1995" y="3307"/>
                </a:moveTo>
                <a:cubicBezTo>
                  <a:pt x="1945" y="3323"/>
                  <a:pt x="1909" y="3332"/>
                  <a:pt x="1867" y="3360"/>
                </a:cubicBezTo>
                <a:cubicBezTo>
                  <a:pt x="1864" y="3285"/>
                  <a:pt x="1812" y="3056"/>
                  <a:pt x="1899" y="2965"/>
                </a:cubicBezTo>
                <a:cubicBezTo>
                  <a:pt x="1891" y="2788"/>
                  <a:pt x="1950" y="2738"/>
                  <a:pt x="1824" y="2699"/>
                </a:cubicBezTo>
                <a:cubicBezTo>
                  <a:pt x="1807" y="2681"/>
                  <a:pt x="1793" y="2669"/>
                  <a:pt x="1782" y="2645"/>
                </a:cubicBezTo>
                <a:cubicBezTo>
                  <a:pt x="1773" y="2624"/>
                  <a:pt x="1760" y="2581"/>
                  <a:pt x="1760" y="2581"/>
                </a:cubicBezTo>
                <a:cubicBezTo>
                  <a:pt x="1773" y="2480"/>
                  <a:pt x="1784" y="2489"/>
                  <a:pt x="1814" y="2400"/>
                </a:cubicBezTo>
                <a:cubicBezTo>
                  <a:pt x="1821" y="2379"/>
                  <a:pt x="1835" y="2336"/>
                  <a:pt x="1835" y="2336"/>
                </a:cubicBezTo>
                <a:cubicBezTo>
                  <a:pt x="1821" y="2195"/>
                  <a:pt x="1832" y="2238"/>
                  <a:pt x="1771" y="2144"/>
                </a:cubicBezTo>
                <a:cubicBezTo>
                  <a:pt x="1775" y="2094"/>
                  <a:pt x="1767" y="2042"/>
                  <a:pt x="1782" y="1995"/>
                </a:cubicBezTo>
                <a:cubicBezTo>
                  <a:pt x="1790" y="1971"/>
                  <a:pt x="1835" y="1941"/>
                  <a:pt x="1835" y="1941"/>
                </a:cubicBezTo>
                <a:cubicBezTo>
                  <a:pt x="1863" y="1859"/>
                  <a:pt x="1960" y="1875"/>
                  <a:pt x="1984" y="1952"/>
                </a:cubicBezTo>
                <a:cubicBezTo>
                  <a:pt x="1996" y="2069"/>
                  <a:pt x="2004" y="2187"/>
                  <a:pt x="2016" y="2304"/>
                </a:cubicBezTo>
                <a:cubicBezTo>
                  <a:pt x="2022" y="2364"/>
                  <a:pt x="2062" y="2372"/>
                  <a:pt x="2112" y="2389"/>
                </a:cubicBezTo>
                <a:cubicBezTo>
                  <a:pt x="2123" y="2393"/>
                  <a:pt x="2144" y="2400"/>
                  <a:pt x="2144" y="2400"/>
                </a:cubicBezTo>
                <a:cubicBezTo>
                  <a:pt x="2275" y="2377"/>
                  <a:pt x="2229" y="2402"/>
                  <a:pt x="2294" y="2357"/>
                </a:cubicBezTo>
                <a:cubicBezTo>
                  <a:pt x="2335" y="2294"/>
                  <a:pt x="2304" y="2357"/>
                  <a:pt x="2304" y="2251"/>
                </a:cubicBezTo>
                <a:cubicBezTo>
                  <a:pt x="2304" y="2098"/>
                  <a:pt x="2311" y="1945"/>
                  <a:pt x="2315" y="1792"/>
                </a:cubicBezTo>
                <a:cubicBezTo>
                  <a:pt x="2312" y="1732"/>
                  <a:pt x="2333" y="1527"/>
                  <a:pt x="2240" y="1472"/>
                </a:cubicBezTo>
                <a:cubicBezTo>
                  <a:pt x="2230" y="1466"/>
                  <a:pt x="2218" y="1466"/>
                  <a:pt x="2208" y="1461"/>
                </a:cubicBezTo>
                <a:cubicBezTo>
                  <a:pt x="2186" y="1449"/>
                  <a:pt x="2165" y="1433"/>
                  <a:pt x="2144" y="1419"/>
                </a:cubicBezTo>
                <a:cubicBezTo>
                  <a:pt x="2123" y="1405"/>
                  <a:pt x="2112" y="1379"/>
                  <a:pt x="2091" y="1365"/>
                </a:cubicBezTo>
                <a:cubicBezTo>
                  <a:pt x="2070" y="1351"/>
                  <a:pt x="2027" y="1323"/>
                  <a:pt x="2027" y="1323"/>
                </a:cubicBezTo>
                <a:cubicBezTo>
                  <a:pt x="2013" y="1282"/>
                  <a:pt x="1984" y="1246"/>
                  <a:pt x="1952" y="1216"/>
                </a:cubicBezTo>
                <a:cubicBezTo>
                  <a:pt x="1941" y="1180"/>
                  <a:pt x="1921" y="1167"/>
                  <a:pt x="1910" y="1131"/>
                </a:cubicBezTo>
                <a:cubicBezTo>
                  <a:pt x="1903" y="960"/>
                  <a:pt x="1895" y="790"/>
                  <a:pt x="1888" y="619"/>
                </a:cubicBezTo>
                <a:cubicBezTo>
                  <a:pt x="1887" y="589"/>
                  <a:pt x="1883" y="534"/>
                  <a:pt x="1867" y="501"/>
                </a:cubicBezTo>
                <a:cubicBezTo>
                  <a:pt x="1848" y="463"/>
                  <a:pt x="1823" y="452"/>
                  <a:pt x="1792" y="427"/>
                </a:cubicBezTo>
                <a:cubicBezTo>
                  <a:pt x="1764" y="405"/>
                  <a:pt x="1774" y="402"/>
                  <a:pt x="1750" y="373"/>
                </a:cubicBezTo>
                <a:cubicBezTo>
                  <a:pt x="1723" y="339"/>
                  <a:pt x="1731" y="362"/>
                  <a:pt x="1696" y="331"/>
                </a:cubicBezTo>
                <a:cubicBezTo>
                  <a:pt x="1677" y="314"/>
                  <a:pt x="1667" y="285"/>
                  <a:pt x="1643" y="277"/>
                </a:cubicBezTo>
                <a:cubicBezTo>
                  <a:pt x="1596" y="262"/>
                  <a:pt x="1552" y="246"/>
                  <a:pt x="1504" y="235"/>
                </a:cubicBezTo>
                <a:cubicBezTo>
                  <a:pt x="1497" y="228"/>
                  <a:pt x="1493" y="215"/>
                  <a:pt x="1483" y="213"/>
                </a:cubicBezTo>
                <a:cubicBezTo>
                  <a:pt x="1344" y="183"/>
                  <a:pt x="1198" y="197"/>
                  <a:pt x="1056" y="192"/>
                </a:cubicBezTo>
                <a:cubicBezTo>
                  <a:pt x="971" y="170"/>
                  <a:pt x="885" y="150"/>
                  <a:pt x="800" y="128"/>
                </a:cubicBezTo>
                <a:cubicBezTo>
                  <a:pt x="626" y="132"/>
                  <a:pt x="452" y="129"/>
                  <a:pt x="278" y="139"/>
                </a:cubicBezTo>
                <a:cubicBezTo>
                  <a:pt x="265" y="140"/>
                  <a:pt x="258" y="155"/>
                  <a:pt x="246" y="160"/>
                </a:cubicBezTo>
                <a:cubicBezTo>
                  <a:pt x="225" y="169"/>
                  <a:pt x="182" y="181"/>
                  <a:pt x="182" y="181"/>
                </a:cubicBezTo>
                <a:cubicBezTo>
                  <a:pt x="110" y="253"/>
                  <a:pt x="156" y="360"/>
                  <a:pt x="160" y="459"/>
                </a:cubicBezTo>
                <a:cubicBezTo>
                  <a:pt x="145" y="507"/>
                  <a:pt x="141" y="517"/>
                  <a:pt x="192" y="533"/>
                </a:cubicBezTo>
                <a:cubicBezTo>
                  <a:pt x="203" y="540"/>
                  <a:pt x="212" y="549"/>
                  <a:pt x="224" y="555"/>
                </a:cubicBezTo>
                <a:cubicBezTo>
                  <a:pt x="234" y="560"/>
                  <a:pt x="246" y="559"/>
                  <a:pt x="256" y="565"/>
                </a:cubicBezTo>
                <a:cubicBezTo>
                  <a:pt x="329" y="608"/>
                  <a:pt x="221" y="569"/>
                  <a:pt x="310" y="597"/>
                </a:cubicBezTo>
                <a:cubicBezTo>
                  <a:pt x="380" y="590"/>
                  <a:pt x="422" y="600"/>
                  <a:pt x="470" y="555"/>
                </a:cubicBezTo>
                <a:cubicBezTo>
                  <a:pt x="625" y="573"/>
                  <a:pt x="537" y="567"/>
                  <a:pt x="480" y="587"/>
                </a:cubicBezTo>
                <a:cubicBezTo>
                  <a:pt x="455" y="624"/>
                  <a:pt x="437" y="637"/>
                  <a:pt x="395" y="651"/>
                </a:cubicBezTo>
                <a:cubicBezTo>
                  <a:pt x="388" y="662"/>
                  <a:pt x="375" y="670"/>
                  <a:pt x="374" y="683"/>
                </a:cubicBezTo>
                <a:cubicBezTo>
                  <a:pt x="374" y="685"/>
                  <a:pt x="388" y="885"/>
                  <a:pt x="406" y="917"/>
                </a:cubicBezTo>
                <a:cubicBezTo>
                  <a:pt x="412" y="927"/>
                  <a:pt x="427" y="924"/>
                  <a:pt x="438" y="928"/>
                </a:cubicBezTo>
                <a:cubicBezTo>
                  <a:pt x="441" y="942"/>
                  <a:pt x="453" y="957"/>
                  <a:pt x="448" y="971"/>
                </a:cubicBezTo>
                <a:cubicBezTo>
                  <a:pt x="434" y="1013"/>
                  <a:pt x="336" y="982"/>
                  <a:pt x="331" y="981"/>
                </a:cubicBezTo>
                <a:cubicBezTo>
                  <a:pt x="290" y="919"/>
                  <a:pt x="333" y="975"/>
                  <a:pt x="278" y="928"/>
                </a:cubicBezTo>
                <a:cubicBezTo>
                  <a:pt x="263" y="915"/>
                  <a:pt x="235" y="885"/>
                  <a:pt x="235" y="885"/>
                </a:cubicBezTo>
                <a:cubicBezTo>
                  <a:pt x="231" y="874"/>
                  <a:pt x="231" y="862"/>
                  <a:pt x="224" y="853"/>
                </a:cubicBezTo>
                <a:cubicBezTo>
                  <a:pt x="216" y="843"/>
                  <a:pt x="197" y="844"/>
                  <a:pt x="192" y="832"/>
                </a:cubicBezTo>
                <a:cubicBezTo>
                  <a:pt x="165" y="765"/>
                  <a:pt x="197" y="742"/>
                  <a:pt x="150" y="693"/>
                </a:cubicBezTo>
                <a:cubicBezTo>
                  <a:pt x="124" y="618"/>
                  <a:pt x="150" y="636"/>
                  <a:pt x="96" y="619"/>
                </a:cubicBezTo>
                <a:cubicBezTo>
                  <a:pt x="89" y="598"/>
                  <a:pt x="82" y="576"/>
                  <a:pt x="75" y="555"/>
                </a:cubicBezTo>
                <a:cubicBezTo>
                  <a:pt x="69" y="536"/>
                  <a:pt x="32" y="512"/>
                  <a:pt x="32" y="512"/>
                </a:cubicBezTo>
                <a:cubicBezTo>
                  <a:pt x="4" y="421"/>
                  <a:pt x="0" y="310"/>
                  <a:pt x="43" y="224"/>
                </a:cubicBezTo>
                <a:cubicBezTo>
                  <a:pt x="49" y="213"/>
                  <a:pt x="53" y="199"/>
                  <a:pt x="64" y="192"/>
                </a:cubicBezTo>
                <a:cubicBezTo>
                  <a:pt x="83" y="180"/>
                  <a:pt x="128" y="171"/>
                  <a:pt x="128" y="171"/>
                </a:cubicBezTo>
                <a:cubicBezTo>
                  <a:pt x="144" y="155"/>
                  <a:pt x="151" y="129"/>
                  <a:pt x="171" y="117"/>
                </a:cubicBezTo>
                <a:cubicBezTo>
                  <a:pt x="200" y="99"/>
                  <a:pt x="235" y="96"/>
                  <a:pt x="267" y="85"/>
                </a:cubicBezTo>
                <a:cubicBezTo>
                  <a:pt x="278" y="82"/>
                  <a:pt x="288" y="78"/>
                  <a:pt x="299" y="75"/>
                </a:cubicBezTo>
                <a:cubicBezTo>
                  <a:pt x="310" y="71"/>
                  <a:pt x="331" y="64"/>
                  <a:pt x="331" y="64"/>
                </a:cubicBezTo>
                <a:cubicBezTo>
                  <a:pt x="355" y="28"/>
                  <a:pt x="365" y="14"/>
                  <a:pt x="406" y="0"/>
                </a:cubicBezTo>
                <a:cubicBezTo>
                  <a:pt x="584" y="4"/>
                  <a:pt x="761" y="5"/>
                  <a:pt x="939" y="11"/>
                </a:cubicBezTo>
                <a:cubicBezTo>
                  <a:pt x="1019" y="14"/>
                  <a:pt x="1102" y="47"/>
                  <a:pt x="1184" y="53"/>
                </a:cubicBezTo>
                <a:cubicBezTo>
                  <a:pt x="1262" y="58"/>
                  <a:pt x="1341" y="60"/>
                  <a:pt x="1419" y="64"/>
                </a:cubicBezTo>
                <a:cubicBezTo>
                  <a:pt x="1460" y="78"/>
                  <a:pt x="1476" y="113"/>
                  <a:pt x="1515" y="128"/>
                </a:cubicBezTo>
                <a:cubicBezTo>
                  <a:pt x="1532" y="134"/>
                  <a:pt x="1550" y="135"/>
                  <a:pt x="1568" y="139"/>
                </a:cubicBezTo>
                <a:cubicBezTo>
                  <a:pt x="1608" y="165"/>
                  <a:pt x="1629" y="199"/>
                  <a:pt x="1675" y="213"/>
                </a:cubicBezTo>
                <a:cubicBezTo>
                  <a:pt x="1734" y="204"/>
                  <a:pt x="1753" y="195"/>
                  <a:pt x="1814" y="213"/>
                </a:cubicBezTo>
                <a:cubicBezTo>
                  <a:pt x="1826" y="217"/>
                  <a:pt x="1834" y="229"/>
                  <a:pt x="1846" y="235"/>
                </a:cubicBezTo>
                <a:cubicBezTo>
                  <a:pt x="1856" y="240"/>
                  <a:pt x="1914" y="254"/>
                  <a:pt x="1920" y="256"/>
                </a:cubicBezTo>
                <a:cubicBezTo>
                  <a:pt x="1981" y="314"/>
                  <a:pt x="2077" y="313"/>
                  <a:pt x="2155" y="320"/>
                </a:cubicBezTo>
                <a:cubicBezTo>
                  <a:pt x="2324" y="375"/>
                  <a:pt x="2197" y="342"/>
                  <a:pt x="2550" y="331"/>
                </a:cubicBezTo>
                <a:cubicBezTo>
                  <a:pt x="2673" y="323"/>
                  <a:pt x="2828" y="335"/>
                  <a:pt x="2944" y="299"/>
                </a:cubicBezTo>
                <a:cubicBezTo>
                  <a:pt x="2996" y="247"/>
                  <a:pt x="3120" y="215"/>
                  <a:pt x="3190" y="192"/>
                </a:cubicBezTo>
                <a:cubicBezTo>
                  <a:pt x="3257" y="170"/>
                  <a:pt x="3325" y="151"/>
                  <a:pt x="3392" y="128"/>
                </a:cubicBezTo>
                <a:cubicBezTo>
                  <a:pt x="3420" y="118"/>
                  <a:pt x="3459" y="99"/>
                  <a:pt x="3488" y="96"/>
                </a:cubicBezTo>
                <a:cubicBezTo>
                  <a:pt x="3648" y="82"/>
                  <a:pt x="3573" y="89"/>
                  <a:pt x="3712" y="75"/>
                </a:cubicBezTo>
                <a:cubicBezTo>
                  <a:pt x="3731" y="62"/>
                  <a:pt x="3743" y="35"/>
                  <a:pt x="3766" y="32"/>
                </a:cubicBezTo>
                <a:cubicBezTo>
                  <a:pt x="3996" y="2"/>
                  <a:pt x="4279" y="6"/>
                  <a:pt x="4502" y="0"/>
                </a:cubicBezTo>
                <a:cubicBezTo>
                  <a:pt x="4562" y="4"/>
                  <a:pt x="4623" y="3"/>
                  <a:pt x="4683" y="11"/>
                </a:cubicBezTo>
                <a:cubicBezTo>
                  <a:pt x="4705" y="14"/>
                  <a:pt x="4747" y="32"/>
                  <a:pt x="4747" y="32"/>
                </a:cubicBezTo>
                <a:cubicBezTo>
                  <a:pt x="4759" y="51"/>
                  <a:pt x="4778" y="66"/>
                  <a:pt x="4790" y="85"/>
                </a:cubicBezTo>
                <a:cubicBezTo>
                  <a:pt x="4796" y="95"/>
                  <a:pt x="4794" y="107"/>
                  <a:pt x="4800" y="117"/>
                </a:cubicBezTo>
                <a:cubicBezTo>
                  <a:pt x="4817" y="146"/>
                  <a:pt x="4847" y="174"/>
                  <a:pt x="4875" y="192"/>
                </a:cubicBezTo>
                <a:cubicBezTo>
                  <a:pt x="4879" y="203"/>
                  <a:pt x="4879" y="215"/>
                  <a:pt x="4886" y="224"/>
                </a:cubicBezTo>
                <a:cubicBezTo>
                  <a:pt x="4894" y="234"/>
                  <a:pt x="4914" y="233"/>
                  <a:pt x="4918" y="245"/>
                </a:cubicBezTo>
                <a:cubicBezTo>
                  <a:pt x="4937" y="307"/>
                  <a:pt x="4930" y="373"/>
                  <a:pt x="4939" y="437"/>
                </a:cubicBezTo>
                <a:cubicBezTo>
                  <a:pt x="4932" y="527"/>
                  <a:pt x="4930" y="573"/>
                  <a:pt x="4907" y="651"/>
                </a:cubicBezTo>
                <a:cubicBezTo>
                  <a:pt x="4904" y="662"/>
                  <a:pt x="4904" y="675"/>
                  <a:pt x="4896" y="683"/>
                </a:cubicBezTo>
                <a:cubicBezTo>
                  <a:pt x="4888" y="691"/>
                  <a:pt x="4875" y="690"/>
                  <a:pt x="4864" y="693"/>
                </a:cubicBezTo>
                <a:cubicBezTo>
                  <a:pt x="4832" y="726"/>
                  <a:pt x="4826" y="768"/>
                  <a:pt x="4811" y="811"/>
                </a:cubicBezTo>
                <a:cubicBezTo>
                  <a:pt x="4807" y="822"/>
                  <a:pt x="4790" y="818"/>
                  <a:pt x="4779" y="821"/>
                </a:cubicBezTo>
                <a:cubicBezTo>
                  <a:pt x="4727" y="875"/>
                  <a:pt x="4793" y="813"/>
                  <a:pt x="4726" y="853"/>
                </a:cubicBezTo>
                <a:cubicBezTo>
                  <a:pt x="4706" y="865"/>
                  <a:pt x="4691" y="883"/>
                  <a:pt x="4672" y="896"/>
                </a:cubicBezTo>
                <a:cubicBezTo>
                  <a:pt x="4686" y="857"/>
                  <a:pt x="4694" y="838"/>
                  <a:pt x="4694" y="789"/>
                </a:cubicBezTo>
                <a:cubicBezTo>
                  <a:pt x="4694" y="757"/>
                  <a:pt x="4693" y="724"/>
                  <a:pt x="4683" y="693"/>
                </a:cubicBezTo>
                <a:cubicBezTo>
                  <a:pt x="4675" y="669"/>
                  <a:pt x="4654" y="650"/>
                  <a:pt x="4640" y="629"/>
                </a:cubicBezTo>
                <a:cubicBezTo>
                  <a:pt x="4593" y="558"/>
                  <a:pt x="4491" y="570"/>
                  <a:pt x="4416" y="544"/>
                </a:cubicBezTo>
                <a:cubicBezTo>
                  <a:pt x="4454" y="394"/>
                  <a:pt x="4660" y="506"/>
                  <a:pt x="4790" y="480"/>
                </a:cubicBezTo>
                <a:cubicBezTo>
                  <a:pt x="4808" y="421"/>
                  <a:pt x="4798" y="475"/>
                  <a:pt x="4790" y="416"/>
                </a:cubicBezTo>
                <a:cubicBezTo>
                  <a:pt x="4780" y="347"/>
                  <a:pt x="4791" y="256"/>
                  <a:pt x="4736" y="203"/>
                </a:cubicBezTo>
                <a:cubicBezTo>
                  <a:pt x="4733" y="192"/>
                  <a:pt x="4735" y="178"/>
                  <a:pt x="4726" y="171"/>
                </a:cubicBezTo>
                <a:cubicBezTo>
                  <a:pt x="4673" y="133"/>
                  <a:pt x="4536" y="122"/>
                  <a:pt x="4480" y="117"/>
                </a:cubicBezTo>
                <a:cubicBezTo>
                  <a:pt x="4345" y="119"/>
                  <a:pt x="3772" y="70"/>
                  <a:pt x="3510" y="160"/>
                </a:cubicBezTo>
                <a:cubicBezTo>
                  <a:pt x="3473" y="196"/>
                  <a:pt x="3420" y="193"/>
                  <a:pt x="3371" y="203"/>
                </a:cubicBezTo>
                <a:cubicBezTo>
                  <a:pt x="3317" y="238"/>
                  <a:pt x="3268" y="260"/>
                  <a:pt x="3211" y="288"/>
                </a:cubicBezTo>
                <a:cubicBezTo>
                  <a:pt x="3200" y="294"/>
                  <a:pt x="3191" y="304"/>
                  <a:pt x="3179" y="309"/>
                </a:cubicBezTo>
                <a:cubicBezTo>
                  <a:pt x="3158" y="318"/>
                  <a:pt x="3115" y="331"/>
                  <a:pt x="3115" y="331"/>
                </a:cubicBezTo>
                <a:cubicBezTo>
                  <a:pt x="3084" y="362"/>
                  <a:pt x="3054" y="380"/>
                  <a:pt x="3030" y="416"/>
                </a:cubicBezTo>
                <a:cubicBezTo>
                  <a:pt x="3014" y="492"/>
                  <a:pt x="3011" y="566"/>
                  <a:pt x="2987" y="640"/>
                </a:cubicBezTo>
                <a:cubicBezTo>
                  <a:pt x="2982" y="654"/>
                  <a:pt x="2965" y="660"/>
                  <a:pt x="2955" y="672"/>
                </a:cubicBezTo>
                <a:cubicBezTo>
                  <a:pt x="2933" y="699"/>
                  <a:pt x="2934" y="705"/>
                  <a:pt x="2923" y="736"/>
                </a:cubicBezTo>
                <a:cubicBezTo>
                  <a:pt x="2927" y="825"/>
                  <a:pt x="2921" y="915"/>
                  <a:pt x="2934" y="1003"/>
                </a:cubicBezTo>
                <a:cubicBezTo>
                  <a:pt x="2939" y="1041"/>
                  <a:pt x="2971" y="1071"/>
                  <a:pt x="2976" y="1109"/>
                </a:cubicBezTo>
                <a:cubicBezTo>
                  <a:pt x="2983" y="1163"/>
                  <a:pt x="2943" y="1192"/>
                  <a:pt x="2902" y="1205"/>
                </a:cubicBezTo>
                <a:cubicBezTo>
                  <a:pt x="2844" y="1263"/>
                  <a:pt x="2921" y="1193"/>
                  <a:pt x="2848" y="1237"/>
                </a:cubicBezTo>
                <a:cubicBezTo>
                  <a:pt x="2823" y="1252"/>
                  <a:pt x="2784" y="1291"/>
                  <a:pt x="2763" y="1312"/>
                </a:cubicBezTo>
                <a:cubicBezTo>
                  <a:pt x="2742" y="1374"/>
                  <a:pt x="2767" y="1315"/>
                  <a:pt x="2720" y="1376"/>
                </a:cubicBezTo>
                <a:cubicBezTo>
                  <a:pt x="2704" y="1396"/>
                  <a:pt x="2699" y="1426"/>
                  <a:pt x="2678" y="1440"/>
                </a:cubicBezTo>
                <a:cubicBezTo>
                  <a:pt x="2647" y="1460"/>
                  <a:pt x="2618" y="1480"/>
                  <a:pt x="2603" y="1515"/>
                </a:cubicBezTo>
                <a:cubicBezTo>
                  <a:pt x="2589" y="1546"/>
                  <a:pt x="2582" y="1579"/>
                  <a:pt x="2571" y="1611"/>
                </a:cubicBezTo>
                <a:cubicBezTo>
                  <a:pt x="2567" y="1622"/>
                  <a:pt x="2560" y="1643"/>
                  <a:pt x="2560" y="1643"/>
                </a:cubicBezTo>
                <a:cubicBezTo>
                  <a:pt x="2567" y="1650"/>
                  <a:pt x="2580" y="1654"/>
                  <a:pt x="2582" y="1664"/>
                </a:cubicBezTo>
                <a:cubicBezTo>
                  <a:pt x="2587" y="1696"/>
                  <a:pt x="2555" y="1746"/>
                  <a:pt x="2539" y="1771"/>
                </a:cubicBezTo>
                <a:cubicBezTo>
                  <a:pt x="2535" y="1785"/>
                  <a:pt x="2532" y="1799"/>
                  <a:pt x="2528" y="1813"/>
                </a:cubicBezTo>
                <a:cubicBezTo>
                  <a:pt x="2522" y="1834"/>
                  <a:pt x="2507" y="1877"/>
                  <a:pt x="2507" y="1877"/>
                </a:cubicBezTo>
                <a:cubicBezTo>
                  <a:pt x="2516" y="2347"/>
                  <a:pt x="2335" y="2518"/>
                  <a:pt x="2656" y="2485"/>
                </a:cubicBezTo>
                <a:cubicBezTo>
                  <a:pt x="2684" y="2458"/>
                  <a:pt x="2703" y="2428"/>
                  <a:pt x="2731" y="2400"/>
                </a:cubicBezTo>
                <a:cubicBezTo>
                  <a:pt x="2743" y="2365"/>
                  <a:pt x="2772" y="2339"/>
                  <a:pt x="2784" y="2304"/>
                </a:cubicBezTo>
                <a:cubicBezTo>
                  <a:pt x="2801" y="2255"/>
                  <a:pt x="2793" y="2283"/>
                  <a:pt x="2806" y="2219"/>
                </a:cubicBezTo>
                <a:cubicBezTo>
                  <a:pt x="2814" y="2113"/>
                  <a:pt x="2803" y="2042"/>
                  <a:pt x="2891" y="1984"/>
                </a:cubicBezTo>
                <a:cubicBezTo>
                  <a:pt x="2930" y="1988"/>
                  <a:pt x="2971" y="1983"/>
                  <a:pt x="3008" y="1995"/>
                </a:cubicBezTo>
                <a:cubicBezTo>
                  <a:pt x="3019" y="1999"/>
                  <a:pt x="3019" y="2016"/>
                  <a:pt x="3019" y="2027"/>
                </a:cubicBezTo>
                <a:cubicBezTo>
                  <a:pt x="3019" y="2205"/>
                  <a:pt x="3012" y="2156"/>
                  <a:pt x="2976" y="2261"/>
                </a:cubicBezTo>
                <a:cubicBezTo>
                  <a:pt x="2973" y="2329"/>
                  <a:pt x="2980" y="2398"/>
                  <a:pt x="2966" y="2464"/>
                </a:cubicBezTo>
                <a:cubicBezTo>
                  <a:pt x="2962" y="2484"/>
                  <a:pt x="2934" y="2490"/>
                  <a:pt x="2923" y="2507"/>
                </a:cubicBezTo>
                <a:cubicBezTo>
                  <a:pt x="2896" y="2548"/>
                  <a:pt x="2906" y="2527"/>
                  <a:pt x="2891" y="2571"/>
                </a:cubicBezTo>
                <a:cubicBezTo>
                  <a:pt x="2895" y="2660"/>
                  <a:pt x="2896" y="2748"/>
                  <a:pt x="2902" y="2837"/>
                </a:cubicBezTo>
                <a:cubicBezTo>
                  <a:pt x="2906" y="2903"/>
                  <a:pt x="2924" y="3005"/>
                  <a:pt x="2848" y="3029"/>
                </a:cubicBezTo>
                <a:cubicBezTo>
                  <a:pt x="2790" y="3090"/>
                  <a:pt x="2838" y="3029"/>
                  <a:pt x="2838" y="3200"/>
                </a:cubicBezTo>
                <a:cubicBezTo>
                  <a:pt x="2838" y="3246"/>
                  <a:pt x="2831" y="3293"/>
                  <a:pt x="2827" y="3339"/>
                </a:cubicBezTo>
                <a:cubicBezTo>
                  <a:pt x="2816" y="3335"/>
                  <a:pt x="2803" y="3336"/>
                  <a:pt x="2795" y="3328"/>
                </a:cubicBezTo>
                <a:cubicBezTo>
                  <a:pt x="2787" y="3320"/>
                  <a:pt x="2794" y="3302"/>
                  <a:pt x="2784" y="3296"/>
                </a:cubicBezTo>
                <a:cubicBezTo>
                  <a:pt x="2765" y="3285"/>
                  <a:pt x="2742" y="3287"/>
                  <a:pt x="2720" y="3285"/>
                </a:cubicBezTo>
                <a:cubicBezTo>
                  <a:pt x="2677" y="3280"/>
                  <a:pt x="2635" y="3278"/>
                  <a:pt x="2592" y="3275"/>
                </a:cubicBezTo>
                <a:cubicBezTo>
                  <a:pt x="2418" y="3245"/>
                  <a:pt x="2475" y="3254"/>
                  <a:pt x="2187" y="3264"/>
                </a:cubicBezTo>
                <a:cubicBezTo>
                  <a:pt x="2115" y="3289"/>
                  <a:pt x="2039" y="3289"/>
                  <a:pt x="1963" y="3296"/>
                </a:cubicBezTo>
                <a:cubicBezTo>
                  <a:pt x="1956" y="3307"/>
                  <a:pt x="1948" y="3317"/>
                  <a:pt x="1942" y="3328"/>
                </a:cubicBezTo>
                <a:cubicBezTo>
                  <a:pt x="1937" y="3338"/>
                  <a:pt x="1941" y="3355"/>
                  <a:pt x="1931" y="3360"/>
                </a:cubicBezTo>
                <a:cubicBezTo>
                  <a:pt x="1915" y="3368"/>
                  <a:pt x="1896" y="3360"/>
                  <a:pt x="1878" y="3360"/>
                </a:cubicBezTo>
              </a:path>
            </a:pathLst>
          </a:custGeom>
          <a:solidFill>
            <a:srgbClr val="FFCCFF"/>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5" name="Freeform 23"/>
          <p:cNvSpPr>
            <a:spLocks/>
          </p:cNvSpPr>
          <p:nvPr/>
        </p:nvSpPr>
        <p:spPr bwMode="auto">
          <a:xfrm>
            <a:off x="4603750" y="1474788"/>
            <a:ext cx="1431925"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6" name="Freeform 24"/>
          <p:cNvSpPr>
            <a:spLocks/>
          </p:cNvSpPr>
          <p:nvPr/>
        </p:nvSpPr>
        <p:spPr bwMode="auto">
          <a:xfrm flipH="1">
            <a:off x="2971800" y="1524000"/>
            <a:ext cx="1447800"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7" name="Freeform 25"/>
          <p:cNvSpPr>
            <a:spLocks/>
          </p:cNvSpPr>
          <p:nvPr/>
        </p:nvSpPr>
        <p:spPr bwMode="auto">
          <a:xfrm>
            <a:off x="2760663" y="1243013"/>
            <a:ext cx="3598862" cy="585787"/>
          </a:xfrm>
          <a:custGeom>
            <a:avLst/>
            <a:gdLst>
              <a:gd name="T0" fmla="*/ 0 w 2267"/>
              <a:gd name="T1" fmla="*/ 2147483647 h 321"/>
              <a:gd name="T2" fmla="*/ 2147483647 w 2267"/>
              <a:gd name="T3" fmla="*/ 2147483647 h 321"/>
              <a:gd name="T4" fmla="*/ 2147483647 w 2267"/>
              <a:gd name="T5" fmla="*/ 2147483647 h 321"/>
              <a:gd name="T6" fmla="*/ 2147483647 w 2267"/>
              <a:gd name="T7" fmla="*/ 2147483647 h 321"/>
              <a:gd name="T8" fmla="*/ 2147483647 w 2267"/>
              <a:gd name="T9" fmla="*/ 2147483647 h 321"/>
              <a:gd name="T10" fmla="*/ 2147483647 w 2267"/>
              <a:gd name="T11" fmla="*/ 2147483647 h 321"/>
              <a:gd name="T12" fmla="*/ 2147483647 w 2267"/>
              <a:gd name="T13" fmla="*/ 2147483647 h 321"/>
              <a:gd name="T14" fmla="*/ 2147483647 w 2267"/>
              <a:gd name="T15" fmla="*/ 2147483647 h 321"/>
              <a:gd name="T16" fmla="*/ 2147483647 w 2267"/>
              <a:gd name="T17" fmla="*/ 2147483647 h 321"/>
              <a:gd name="T18" fmla="*/ 2147483647 w 2267"/>
              <a:gd name="T19" fmla="*/ 2147483647 h 321"/>
              <a:gd name="T20" fmla="*/ 2147483647 w 2267"/>
              <a:gd name="T21" fmla="*/ 2147483647 h 321"/>
              <a:gd name="T22" fmla="*/ 2147483647 w 2267"/>
              <a:gd name="T23" fmla="*/ 2147483647 h 321"/>
              <a:gd name="T24" fmla="*/ 2147483647 w 2267"/>
              <a:gd name="T25" fmla="*/ 2147483647 h 321"/>
              <a:gd name="T26" fmla="*/ 2147483647 w 2267"/>
              <a:gd name="T27" fmla="*/ 2147483647 h 321"/>
              <a:gd name="T28" fmla="*/ 2147483647 w 2267"/>
              <a:gd name="T29" fmla="*/ 2147483647 h 321"/>
              <a:gd name="T30" fmla="*/ 2147483647 w 2267"/>
              <a:gd name="T31" fmla="*/ 2147483647 h 321"/>
              <a:gd name="T32" fmla="*/ 2147483647 w 2267"/>
              <a:gd name="T33" fmla="*/ 2147483647 h 321"/>
              <a:gd name="T34" fmla="*/ 2147483647 w 2267"/>
              <a:gd name="T35" fmla="*/ 2147483647 h 321"/>
              <a:gd name="T36" fmla="*/ 2147483647 w 2267"/>
              <a:gd name="T37" fmla="*/ 2147483647 h 321"/>
              <a:gd name="T38" fmla="*/ 2147483647 w 2267"/>
              <a:gd name="T39" fmla="*/ 2147483647 h 321"/>
              <a:gd name="T40" fmla="*/ 2147483647 w 2267"/>
              <a:gd name="T41" fmla="*/ 2147483647 h 321"/>
              <a:gd name="T42" fmla="*/ 2147483647 w 2267"/>
              <a:gd name="T43" fmla="*/ 2147483647 h 321"/>
              <a:gd name="T44" fmla="*/ 0 w 2267"/>
              <a:gd name="T45" fmla="*/ 2147483647 h 3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7"/>
              <a:gd name="T70" fmla="*/ 0 h 321"/>
              <a:gd name="T71" fmla="*/ 2267 w 2267"/>
              <a:gd name="T72" fmla="*/ 321 h 3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7" h="321">
                <a:moveTo>
                  <a:pt x="0" y="6"/>
                </a:moveTo>
                <a:cubicBezTo>
                  <a:pt x="231" y="10"/>
                  <a:pt x="462" y="7"/>
                  <a:pt x="693" y="17"/>
                </a:cubicBezTo>
                <a:cubicBezTo>
                  <a:pt x="756" y="20"/>
                  <a:pt x="840" y="62"/>
                  <a:pt x="906" y="70"/>
                </a:cubicBezTo>
                <a:cubicBezTo>
                  <a:pt x="927" y="77"/>
                  <a:pt x="949" y="85"/>
                  <a:pt x="970" y="92"/>
                </a:cubicBezTo>
                <a:cubicBezTo>
                  <a:pt x="981" y="96"/>
                  <a:pt x="1002" y="102"/>
                  <a:pt x="1002" y="102"/>
                </a:cubicBezTo>
                <a:cubicBezTo>
                  <a:pt x="1173" y="99"/>
                  <a:pt x="1343" y="98"/>
                  <a:pt x="1514" y="92"/>
                </a:cubicBezTo>
                <a:cubicBezTo>
                  <a:pt x="1576" y="90"/>
                  <a:pt x="1635" y="41"/>
                  <a:pt x="1696" y="38"/>
                </a:cubicBezTo>
                <a:cubicBezTo>
                  <a:pt x="1845" y="31"/>
                  <a:pt x="1995" y="31"/>
                  <a:pt x="2144" y="28"/>
                </a:cubicBezTo>
                <a:cubicBezTo>
                  <a:pt x="2165" y="21"/>
                  <a:pt x="2186" y="8"/>
                  <a:pt x="2208" y="6"/>
                </a:cubicBezTo>
                <a:cubicBezTo>
                  <a:pt x="2267" y="0"/>
                  <a:pt x="2258" y="27"/>
                  <a:pt x="2218" y="38"/>
                </a:cubicBezTo>
                <a:cubicBezTo>
                  <a:pt x="2162" y="53"/>
                  <a:pt x="2104" y="52"/>
                  <a:pt x="2048" y="70"/>
                </a:cubicBezTo>
                <a:cubicBezTo>
                  <a:pt x="1981" y="116"/>
                  <a:pt x="1892" y="125"/>
                  <a:pt x="1813" y="134"/>
                </a:cubicBezTo>
                <a:cubicBezTo>
                  <a:pt x="1785" y="141"/>
                  <a:pt x="1752" y="140"/>
                  <a:pt x="1728" y="156"/>
                </a:cubicBezTo>
                <a:cubicBezTo>
                  <a:pt x="1717" y="163"/>
                  <a:pt x="1708" y="172"/>
                  <a:pt x="1696" y="177"/>
                </a:cubicBezTo>
                <a:cubicBezTo>
                  <a:pt x="1675" y="186"/>
                  <a:pt x="1632" y="198"/>
                  <a:pt x="1632" y="198"/>
                </a:cubicBezTo>
                <a:cubicBezTo>
                  <a:pt x="1604" y="226"/>
                  <a:pt x="1553" y="250"/>
                  <a:pt x="1514" y="262"/>
                </a:cubicBezTo>
                <a:cubicBezTo>
                  <a:pt x="1458" y="321"/>
                  <a:pt x="1360" y="286"/>
                  <a:pt x="1290" y="284"/>
                </a:cubicBezTo>
                <a:cubicBezTo>
                  <a:pt x="1137" y="279"/>
                  <a:pt x="985" y="277"/>
                  <a:pt x="832" y="273"/>
                </a:cubicBezTo>
                <a:cubicBezTo>
                  <a:pt x="669" y="260"/>
                  <a:pt x="484" y="271"/>
                  <a:pt x="341" y="177"/>
                </a:cubicBezTo>
                <a:cubicBezTo>
                  <a:pt x="300" y="115"/>
                  <a:pt x="344" y="167"/>
                  <a:pt x="288" y="134"/>
                </a:cubicBezTo>
                <a:cubicBezTo>
                  <a:pt x="262" y="119"/>
                  <a:pt x="239" y="83"/>
                  <a:pt x="213" y="70"/>
                </a:cubicBezTo>
                <a:cubicBezTo>
                  <a:pt x="166" y="46"/>
                  <a:pt x="135" y="49"/>
                  <a:pt x="85" y="38"/>
                </a:cubicBezTo>
                <a:cubicBezTo>
                  <a:pt x="59" y="32"/>
                  <a:pt x="22" y="15"/>
                  <a:pt x="0" y="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8" name="Freeform 26"/>
          <p:cNvSpPr>
            <a:spLocks/>
          </p:cNvSpPr>
          <p:nvPr/>
        </p:nvSpPr>
        <p:spPr bwMode="auto">
          <a:xfrm>
            <a:off x="830263" y="1404938"/>
            <a:ext cx="3635375" cy="5300662"/>
          </a:xfrm>
          <a:custGeom>
            <a:avLst/>
            <a:gdLst>
              <a:gd name="T0" fmla="*/ 2147483647 w 2290"/>
              <a:gd name="T1" fmla="*/ 2147483647 h 3339"/>
              <a:gd name="T2" fmla="*/ 2147483647 w 2290"/>
              <a:gd name="T3" fmla="*/ 2147483647 h 3339"/>
              <a:gd name="T4" fmla="*/ 2147483647 w 2290"/>
              <a:gd name="T5" fmla="*/ 2147483647 h 3339"/>
              <a:gd name="T6" fmla="*/ 2147483647 w 2290"/>
              <a:gd name="T7" fmla="*/ 2147483647 h 3339"/>
              <a:gd name="T8" fmla="*/ 2147483647 w 2290"/>
              <a:gd name="T9" fmla="*/ 2147483647 h 3339"/>
              <a:gd name="T10" fmla="*/ 2147483647 w 2290"/>
              <a:gd name="T11" fmla="*/ 2147483647 h 3339"/>
              <a:gd name="T12" fmla="*/ 2147483647 w 2290"/>
              <a:gd name="T13" fmla="*/ 2147483647 h 3339"/>
              <a:gd name="T14" fmla="*/ 2147483647 w 2290"/>
              <a:gd name="T15" fmla="*/ 2147483647 h 3339"/>
              <a:gd name="T16" fmla="*/ 2147483647 w 2290"/>
              <a:gd name="T17" fmla="*/ 2147483647 h 3339"/>
              <a:gd name="T18" fmla="*/ 2147483647 w 2290"/>
              <a:gd name="T19" fmla="*/ 2147483647 h 3339"/>
              <a:gd name="T20" fmla="*/ 2147483647 w 2290"/>
              <a:gd name="T21" fmla="*/ 2147483647 h 3339"/>
              <a:gd name="T22" fmla="*/ 2147483647 w 2290"/>
              <a:gd name="T23" fmla="*/ 2147483647 h 3339"/>
              <a:gd name="T24" fmla="*/ 2147483647 w 2290"/>
              <a:gd name="T25" fmla="*/ 2147483647 h 3339"/>
              <a:gd name="T26" fmla="*/ 2147483647 w 2290"/>
              <a:gd name="T27" fmla="*/ 2147483647 h 3339"/>
              <a:gd name="T28" fmla="*/ 0 w 2290"/>
              <a:gd name="T29" fmla="*/ 2147483647 h 3339"/>
              <a:gd name="T30" fmla="*/ 2147483647 w 2290"/>
              <a:gd name="T31" fmla="*/ 0 h 3339"/>
              <a:gd name="T32" fmla="*/ 2147483647 w 2290"/>
              <a:gd name="T33" fmla="*/ 2147483647 h 3339"/>
              <a:gd name="T34" fmla="*/ 2147483647 w 2290"/>
              <a:gd name="T35" fmla="*/ 2147483647 h 3339"/>
              <a:gd name="T36" fmla="*/ 2147483647 w 2290"/>
              <a:gd name="T37" fmla="*/ 2147483647 h 3339"/>
              <a:gd name="T38" fmla="*/ 2147483647 w 2290"/>
              <a:gd name="T39" fmla="*/ 2147483647 h 3339"/>
              <a:gd name="T40" fmla="*/ 2147483647 w 2290"/>
              <a:gd name="T41" fmla="*/ 2147483647 h 3339"/>
              <a:gd name="T42" fmla="*/ 2147483647 w 2290"/>
              <a:gd name="T43" fmla="*/ 2147483647 h 3339"/>
              <a:gd name="T44" fmla="*/ 2147483647 w 2290"/>
              <a:gd name="T45" fmla="*/ 2147483647 h 3339"/>
              <a:gd name="T46" fmla="*/ 2147483647 w 2290"/>
              <a:gd name="T47" fmla="*/ 2147483647 h 3339"/>
              <a:gd name="T48" fmla="*/ 2147483647 w 2290"/>
              <a:gd name="T49" fmla="*/ 2147483647 h 3339"/>
              <a:gd name="T50" fmla="*/ 2147483647 w 2290"/>
              <a:gd name="T51" fmla="*/ 2147483647 h 3339"/>
              <a:gd name="T52" fmla="*/ 2147483647 w 2290"/>
              <a:gd name="T53" fmla="*/ 2147483647 h 3339"/>
              <a:gd name="T54" fmla="*/ 2147483647 w 2290"/>
              <a:gd name="T55" fmla="*/ 2147483647 h 3339"/>
              <a:gd name="T56" fmla="*/ 2147483647 w 2290"/>
              <a:gd name="T57" fmla="*/ 2147483647 h 3339"/>
              <a:gd name="T58" fmla="*/ 2147483647 w 2290"/>
              <a:gd name="T59" fmla="*/ 2147483647 h 3339"/>
              <a:gd name="T60" fmla="*/ 2147483647 w 2290"/>
              <a:gd name="T61" fmla="*/ 2147483647 h 3339"/>
              <a:gd name="T62" fmla="*/ 2147483647 w 2290"/>
              <a:gd name="T63" fmla="*/ 2147483647 h 3339"/>
              <a:gd name="T64" fmla="*/ 2147483647 w 2290"/>
              <a:gd name="T65" fmla="*/ 2147483647 h 3339"/>
              <a:gd name="T66" fmla="*/ 2147483647 w 2290"/>
              <a:gd name="T67" fmla="*/ 2147483647 h 3339"/>
              <a:gd name="T68" fmla="*/ 2147483647 w 2290"/>
              <a:gd name="T69" fmla="*/ 2147483647 h 3339"/>
              <a:gd name="T70" fmla="*/ 2147483647 w 2290"/>
              <a:gd name="T71" fmla="*/ 2147483647 h 3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0"/>
              <a:gd name="T109" fmla="*/ 0 h 3339"/>
              <a:gd name="T110" fmla="*/ 2290 w 2290"/>
              <a:gd name="T111" fmla="*/ 3339 h 3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0" h="3339">
                <a:moveTo>
                  <a:pt x="1792" y="3200"/>
                </a:moveTo>
                <a:cubicBezTo>
                  <a:pt x="1780" y="3234"/>
                  <a:pt x="1785" y="3274"/>
                  <a:pt x="1770" y="3307"/>
                </a:cubicBezTo>
                <a:cubicBezTo>
                  <a:pt x="1760" y="3330"/>
                  <a:pt x="1699" y="3336"/>
                  <a:pt x="1685" y="3339"/>
                </a:cubicBezTo>
                <a:cubicBezTo>
                  <a:pt x="1621" y="3332"/>
                  <a:pt x="1556" y="3331"/>
                  <a:pt x="1493" y="3318"/>
                </a:cubicBezTo>
                <a:cubicBezTo>
                  <a:pt x="1483" y="3316"/>
                  <a:pt x="1481" y="3301"/>
                  <a:pt x="1472" y="3296"/>
                </a:cubicBezTo>
                <a:cubicBezTo>
                  <a:pt x="1462" y="3290"/>
                  <a:pt x="1451" y="3289"/>
                  <a:pt x="1440" y="3286"/>
                </a:cubicBezTo>
                <a:cubicBezTo>
                  <a:pt x="1296" y="3077"/>
                  <a:pt x="1386" y="2528"/>
                  <a:pt x="1386" y="2528"/>
                </a:cubicBezTo>
                <a:cubicBezTo>
                  <a:pt x="1390" y="2375"/>
                  <a:pt x="1391" y="2223"/>
                  <a:pt x="1397" y="2070"/>
                </a:cubicBezTo>
                <a:cubicBezTo>
                  <a:pt x="1398" y="2034"/>
                  <a:pt x="1397" y="1997"/>
                  <a:pt x="1408" y="1963"/>
                </a:cubicBezTo>
                <a:cubicBezTo>
                  <a:pt x="1416" y="1939"/>
                  <a:pt x="1450" y="1899"/>
                  <a:pt x="1450" y="1899"/>
                </a:cubicBezTo>
                <a:cubicBezTo>
                  <a:pt x="1454" y="1885"/>
                  <a:pt x="1454" y="1869"/>
                  <a:pt x="1461" y="1856"/>
                </a:cubicBezTo>
                <a:cubicBezTo>
                  <a:pt x="1473" y="1833"/>
                  <a:pt x="1504" y="1792"/>
                  <a:pt x="1504" y="1792"/>
                </a:cubicBezTo>
                <a:cubicBezTo>
                  <a:pt x="1511" y="1771"/>
                  <a:pt x="1518" y="1749"/>
                  <a:pt x="1525" y="1728"/>
                </a:cubicBezTo>
                <a:cubicBezTo>
                  <a:pt x="1529" y="1717"/>
                  <a:pt x="1536" y="1696"/>
                  <a:pt x="1536" y="1696"/>
                </a:cubicBezTo>
                <a:cubicBezTo>
                  <a:pt x="1532" y="1543"/>
                  <a:pt x="1535" y="1390"/>
                  <a:pt x="1525" y="1238"/>
                </a:cubicBezTo>
                <a:cubicBezTo>
                  <a:pt x="1524" y="1228"/>
                  <a:pt x="1509" y="1225"/>
                  <a:pt x="1504" y="1216"/>
                </a:cubicBezTo>
                <a:cubicBezTo>
                  <a:pt x="1487" y="1187"/>
                  <a:pt x="1478" y="1150"/>
                  <a:pt x="1461" y="1120"/>
                </a:cubicBezTo>
                <a:cubicBezTo>
                  <a:pt x="1448" y="1098"/>
                  <a:pt x="1418" y="1056"/>
                  <a:pt x="1418" y="1056"/>
                </a:cubicBezTo>
                <a:cubicBezTo>
                  <a:pt x="1404" y="953"/>
                  <a:pt x="1403" y="955"/>
                  <a:pt x="1397" y="822"/>
                </a:cubicBezTo>
                <a:cubicBezTo>
                  <a:pt x="1390" y="658"/>
                  <a:pt x="1441" y="380"/>
                  <a:pt x="1269" y="267"/>
                </a:cubicBezTo>
                <a:cubicBezTo>
                  <a:pt x="1166" y="109"/>
                  <a:pt x="894" y="145"/>
                  <a:pt x="746" y="139"/>
                </a:cubicBezTo>
                <a:cubicBezTo>
                  <a:pt x="535" y="84"/>
                  <a:pt x="614" y="119"/>
                  <a:pt x="192" y="128"/>
                </a:cubicBezTo>
                <a:cubicBezTo>
                  <a:pt x="117" y="154"/>
                  <a:pt x="130" y="166"/>
                  <a:pt x="106" y="235"/>
                </a:cubicBezTo>
                <a:cubicBezTo>
                  <a:pt x="129" y="346"/>
                  <a:pt x="148" y="311"/>
                  <a:pt x="288" y="320"/>
                </a:cubicBezTo>
                <a:cubicBezTo>
                  <a:pt x="385" y="337"/>
                  <a:pt x="481" y="339"/>
                  <a:pt x="576" y="363"/>
                </a:cubicBezTo>
                <a:cubicBezTo>
                  <a:pt x="505" y="371"/>
                  <a:pt x="431" y="374"/>
                  <a:pt x="362" y="395"/>
                </a:cubicBezTo>
                <a:cubicBezTo>
                  <a:pt x="340" y="401"/>
                  <a:pt x="319" y="409"/>
                  <a:pt x="298" y="416"/>
                </a:cubicBezTo>
                <a:cubicBezTo>
                  <a:pt x="287" y="420"/>
                  <a:pt x="266" y="427"/>
                  <a:pt x="266" y="427"/>
                </a:cubicBezTo>
                <a:cubicBezTo>
                  <a:pt x="113" y="414"/>
                  <a:pt x="151" y="427"/>
                  <a:pt x="53" y="363"/>
                </a:cubicBezTo>
                <a:cubicBezTo>
                  <a:pt x="32" y="331"/>
                  <a:pt x="21" y="299"/>
                  <a:pt x="0" y="267"/>
                </a:cubicBezTo>
                <a:cubicBezTo>
                  <a:pt x="10" y="202"/>
                  <a:pt x="0" y="36"/>
                  <a:pt x="85" y="11"/>
                </a:cubicBezTo>
                <a:cubicBezTo>
                  <a:pt x="109" y="4"/>
                  <a:pt x="135" y="4"/>
                  <a:pt x="160" y="0"/>
                </a:cubicBezTo>
                <a:cubicBezTo>
                  <a:pt x="210" y="1"/>
                  <a:pt x="606" y="37"/>
                  <a:pt x="778" y="11"/>
                </a:cubicBezTo>
                <a:cubicBezTo>
                  <a:pt x="913" y="15"/>
                  <a:pt x="1049" y="16"/>
                  <a:pt x="1184" y="22"/>
                </a:cubicBezTo>
                <a:cubicBezTo>
                  <a:pt x="1242" y="25"/>
                  <a:pt x="1211" y="33"/>
                  <a:pt x="1258" y="54"/>
                </a:cubicBezTo>
                <a:cubicBezTo>
                  <a:pt x="1278" y="63"/>
                  <a:pt x="1301" y="68"/>
                  <a:pt x="1322" y="75"/>
                </a:cubicBezTo>
                <a:cubicBezTo>
                  <a:pt x="1333" y="79"/>
                  <a:pt x="1354" y="86"/>
                  <a:pt x="1354" y="86"/>
                </a:cubicBezTo>
                <a:cubicBezTo>
                  <a:pt x="1430" y="158"/>
                  <a:pt x="1323" y="49"/>
                  <a:pt x="1386" y="139"/>
                </a:cubicBezTo>
                <a:cubicBezTo>
                  <a:pt x="1418" y="184"/>
                  <a:pt x="1420" y="179"/>
                  <a:pt x="1461" y="192"/>
                </a:cubicBezTo>
                <a:cubicBezTo>
                  <a:pt x="1485" y="266"/>
                  <a:pt x="1466" y="240"/>
                  <a:pt x="1504" y="278"/>
                </a:cubicBezTo>
                <a:cubicBezTo>
                  <a:pt x="1531" y="360"/>
                  <a:pt x="1544" y="359"/>
                  <a:pt x="1589" y="427"/>
                </a:cubicBezTo>
                <a:cubicBezTo>
                  <a:pt x="1618" y="539"/>
                  <a:pt x="1615" y="653"/>
                  <a:pt x="1632" y="768"/>
                </a:cubicBezTo>
                <a:cubicBezTo>
                  <a:pt x="1635" y="825"/>
                  <a:pt x="1635" y="882"/>
                  <a:pt x="1642" y="939"/>
                </a:cubicBezTo>
                <a:cubicBezTo>
                  <a:pt x="1651" y="1007"/>
                  <a:pt x="1679" y="1085"/>
                  <a:pt x="1696" y="1152"/>
                </a:cubicBezTo>
                <a:cubicBezTo>
                  <a:pt x="1704" y="1185"/>
                  <a:pt x="1726" y="1249"/>
                  <a:pt x="1760" y="1270"/>
                </a:cubicBezTo>
                <a:cubicBezTo>
                  <a:pt x="1779" y="1282"/>
                  <a:pt x="1824" y="1291"/>
                  <a:pt x="1824" y="1291"/>
                </a:cubicBezTo>
                <a:cubicBezTo>
                  <a:pt x="1855" y="1322"/>
                  <a:pt x="1873" y="1352"/>
                  <a:pt x="1909" y="1376"/>
                </a:cubicBezTo>
                <a:cubicBezTo>
                  <a:pt x="1929" y="1406"/>
                  <a:pt x="1957" y="1430"/>
                  <a:pt x="1973" y="1462"/>
                </a:cubicBezTo>
                <a:cubicBezTo>
                  <a:pt x="1981" y="1479"/>
                  <a:pt x="1983" y="1499"/>
                  <a:pt x="1994" y="1515"/>
                </a:cubicBezTo>
                <a:cubicBezTo>
                  <a:pt x="2005" y="1532"/>
                  <a:pt x="2023" y="1544"/>
                  <a:pt x="2037" y="1558"/>
                </a:cubicBezTo>
                <a:cubicBezTo>
                  <a:pt x="2073" y="1594"/>
                  <a:pt x="2089" y="1635"/>
                  <a:pt x="2133" y="1664"/>
                </a:cubicBezTo>
                <a:cubicBezTo>
                  <a:pt x="2165" y="1713"/>
                  <a:pt x="2151" y="1686"/>
                  <a:pt x="2176" y="1760"/>
                </a:cubicBezTo>
                <a:cubicBezTo>
                  <a:pt x="2180" y="1771"/>
                  <a:pt x="2183" y="1781"/>
                  <a:pt x="2186" y="1792"/>
                </a:cubicBezTo>
                <a:cubicBezTo>
                  <a:pt x="2190" y="1803"/>
                  <a:pt x="2197" y="1824"/>
                  <a:pt x="2197" y="1824"/>
                </a:cubicBezTo>
                <a:cubicBezTo>
                  <a:pt x="2188" y="2141"/>
                  <a:pt x="2290" y="2193"/>
                  <a:pt x="2090" y="2262"/>
                </a:cubicBezTo>
                <a:cubicBezTo>
                  <a:pt x="2047" y="2257"/>
                  <a:pt x="1996" y="2267"/>
                  <a:pt x="1962" y="2240"/>
                </a:cubicBezTo>
                <a:cubicBezTo>
                  <a:pt x="1952" y="2232"/>
                  <a:pt x="1950" y="2217"/>
                  <a:pt x="1941" y="2208"/>
                </a:cubicBezTo>
                <a:cubicBezTo>
                  <a:pt x="1932" y="2199"/>
                  <a:pt x="1920" y="2194"/>
                  <a:pt x="1909" y="2187"/>
                </a:cubicBezTo>
                <a:cubicBezTo>
                  <a:pt x="1867" y="2123"/>
                  <a:pt x="1896" y="2037"/>
                  <a:pt x="1845" y="1984"/>
                </a:cubicBezTo>
                <a:cubicBezTo>
                  <a:pt x="1831" y="1932"/>
                  <a:pt x="1828" y="1862"/>
                  <a:pt x="1792" y="1824"/>
                </a:cubicBezTo>
                <a:cubicBezTo>
                  <a:pt x="1778" y="1831"/>
                  <a:pt x="1763" y="1838"/>
                  <a:pt x="1749" y="1846"/>
                </a:cubicBezTo>
                <a:cubicBezTo>
                  <a:pt x="1727" y="1859"/>
                  <a:pt x="1685" y="1888"/>
                  <a:pt x="1685" y="1888"/>
                </a:cubicBezTo>
                <a:cubicBezTo>
                  <a:pt x="1671" y="1929"/>
                  <a:pt x="1676" y="1943"/>
                  <a:pt x="1706" y="1974"/>
                </a:cubicBezTo>
                <a:cubicBezTo>
                  <a:pt x="1750" y="2103"/>
                  <a:pt x="1690" y="2186"/>
                  <a:pt x="1653" y="2294"/>
                </a:cubicBezTo>
                <a:cubicBezTo>
                  <a:pt x="1659" y="2386"/>
                  <a:pt x="1653" y="2481"/>
                  <a:pt x="1674" y="2571"/>
                </a:cubicBezTo>
                <a:cubicBezTo>
                  <a:pt x="1678" y="2588"/>
                  <a:pt x="1774" y="2629"/>
                  <a:pt x="1792" y="2635"/>
                </a:cubicBezTo>
                <a:cubicBezTo>
                  <a:pt x="1813" y="2668"/>
                  <a:pt x="1829" y="2675"/>
                  <a:pt x="1802" y="2720"/>
                </a:cubicBezTo>
                <a:cubicBezTo>
                  <a:pt x="1789" y="2742"/>
                  <a:pt x="1763" y="2753"/>
                  <a:pt x="1749" y="2774"/>
                </a:cubicBezTo>
                <a:cubicBezTo>
                  <a:pt x="1723" y="2813"/>
                  <a:pt x="1700" y="2858"/>
                  <a:pt x="1685" y="2902"/>
                </a:cubicBezTo>
                <a:cubicBezTo>
                  <a:pt x="1694" y="2990"/>
                  <a:pt x="1675" y="3017"/>
                  <a:pt x="1749" y="3040"/>
                </a:cubicBezTo>
                <a:cubicBezTo>
                  <a:pt x="1830" y="3096"/>
                  <a:pt x="1773" y="3211"/>
                  <a:pt x="1760" y="3296"/>
                </a:cubicBezTo>
                <a:cubicBezTo>
                  <a:pt x="1771" y="3331"/>
                  <a:pt x="1770" y="3317"/>
                  <a:pt x="1770" y="3339"/>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39" name="Freeform 27"/>
          <p:cNvSpPr>
            <a:spLocks/>
          </p:cNvSpPr>
          <p:nvPr/>
        </p:nvSpPr>
        <p:spPr bwMode="auto">
          <a:xfrm>
            <a:off x="4521200" y="1338263"/>
            <a:ext cx="3690938" cy="5351462"/>
          </a:xfrm>
          <a:custGeom>
            <a:avLst/>
            <a:gdLst>
              <a:gd name="T0" fmla="*/ 2147483647 w 2325"/>
              <a:gd name="T1" fmla="*/ 2147483647 h 3371"/>
              <a:gd name="T2" fmla="*/ 2147483647 w 2325"/>
              <a:gd name="T3" fmla="*/ 2147483647 h 3371"/>
              <a:gd name="T4" fmla="*/ 2147483647 w 2325"/>
              <a:gd name="T5" fmla="*/ 2147483647 h 3371"/>
              <a:gd name="T6" fmla="*/ 2147483647 w 2325"/>
              <a:gd name="T7" fmla="*/ 2147483647 h 3371"/>
              <a:gd name="T8" fmla="*/ 2147483647 w 2325"/>
              <a:gd name="T9" fmla="*/ 2147483647 h 3371"/>
              <a:gd name="T10" fmla="*/ 2147483647 w 2325"/>
              <a:gd name="T11" fmla="*/ 2147483647 h 3371"/>
              <a:gd name="T12" fmla="*/ 2147483647 w 2325"/>
              <a:gd name="T13" fmla="*/ 2147483647 h 3371"/>
              <a:gd name="T14" fmla="*/ 2147483647 w 2325"/>
              <a:gd name="T15" fmla="*/ 2147483647 h 3371"/>
              <a:gd name="T16" fmla="*/ 2147483647 w 2325"/>
              <a:gd name="T17" fmla="*/ 2147483647 h 3371"/>
              <a:gd name="T18" fmla="*/ 2147483647 w 2325"/>
              <a:gd name="T19" fmla="*/ 2147483647 h 3371"/>
              <a:gd name="T20" fmla="*/ 2147483647 w 2325"/>
              <a:gd name="T21" fmla="*/ 2147483647 h 3371"/>
              <a:gd name="T22" fmla="*/ 2147483647 w 2325"/>
              <a:gd name="T23" fmla="*/ 2147483647 h 3371"/>
              <a:gd name="T24" fmla="*/ 2147483647 w 2325"/>
              <a:gd name="T25" fmla="*/ 2147483647 h 3371"/>
              <a:gd name="T26" fmla="*/ 2147483647 w 2325"/>
              <a:gd name="T27" fmla="*/ 2147483647 h 3371"/>
              <a:gd name="T28" fmla="*/ 2147483647 w 2325"/>
              <a:gd name="T29" fmla="*/ 2147483647 h 3371"/>
              <a:gd name="T30" fmla="*/ 2147483647 w 2325"/>
              <a:gd name="T31" fmla="*/ 2147483647 h 3371"/>
              <a:gd name="T32" fmla="*/ 2147483647 w 2325"/>
              <a:gd name="T33" fmla="*/ 2147483647 h 3371"/>
              <a:gd name="T34" fmla="*/ 2147483647 w 2325"/>
              <a:gd name="T35" fmla="*/ 2147483647 h 3371"/>
              <a:gd name="T36" fmla="*/ 2147483647 w 2325"/>
              <a:gd name="T37" fmla="*/ 2147483647 h 3371"/>
              <a:gd name="T38" fmla="*/ 2147483647 w 2325"/>
              <a:gd name="T39" fmla="*/ 2147483647 h 3371"/>
              <a:gd name="T40" fmla="*/ 2147483647 w 2325"/>
              <a:gd name="T41" fmla="*/ 2147483647 h 3371"/>
              <a:gd name="T42" fmla="*/ 2147483647 w 2325"/>
              <a:gd name="T43" fmla="*/ 2147483647 h 3371"/>
              <a:gd name="T44" fmla="*/ 2147483647 w 2325"/>
              <a:gd name="T45" fmla="*/ 2147483647 h 3371"/>
              <a:gd name="T46" fmla="*/ 2147483647 w 2325"/>
              <a:gd name="T47" fmla="*/ 2147483647 h 3371"/>
              <a:gd name="T48" fmla="*/ 2147483647 w 2325"/>
              <a:gd name="T49" fmla="*/ 2147483647 h 3371"/>
              <a:gd name="T50" fmla="*/ 2147483647 w 2325"/>
              <a:gd name="T51" fmla="*/ 2147483647 h 3371"/>
              <a:gd name="T52" fmla="*/ 2147483647 w 2325"/>
              <a:gd name="T53" fmla="*/ 2147483647 h 3371"/>
              <a:gd name="T54" fmla="*/ 2147483647 w 2325"/>
              <a:gd name="T55" fmla="*/ 2147483647 h 3371"/>
              <a:gd name="T56" fmla="*/ 2147483647 w 2325"/>
              <a:gd name="T57" fmla="*/ 2147483647 h 3371"/>
              <a:gd name="T58" fmla="*/ 2147483647 w 2325"/>
              <a:gd name="T59" fmla="*/ 2147483647 h 3371"/>
              <a:gd name="T60" fmla="*/ 2147483647 w 2325"/>
              <a:gd name="T61" fmla="*/ 2147483647 h 3371"/>
              <a:gd name="T62" fmla="*/ 2147483647 w 2325"/>
              <a:gd name="T63" fmla="*/ 2147483647 h 3371"/>
              <a:gd name="T64" fmla="*/ 0 w 2325"/>
              <a:gd name="T65" fmla="*/ 2147483647 h 3371"/>
              <a:gd name="T66" fmla="*/ 2147483647 w 2325"/>
              <a:gd name="T67" fmla="*/ 2147483647 h 3371"/>
              <a:gd name="T68" fmla="*/ 2147483647 w 2325"/>
              <a:gd name="T69" fmla="*/ 2147483647 h 3371"/>
              <a:gd name="T70" fmla="*/ 2147483647 w 2325"/>
              <a:gd name="T71" fmla="*/ 2147483647 h 3371"/>
              <a:gd name="T72" fmla="*/ 2147483647 w 2325"/>
              <a:gd name="T73" fmla="*/ 2147483647 h 3371"/>
              <a:gd name="T74" fmla="*/ 2147483647 w 2325"/>
              <a:gd name="T75" fmla="*/ 2147483647 h 3371"/>
              <a:gd name="T76" fmla="*/ 2147483647 w 2325"/>
              <a:gd name="T77" fmla="*/ 2147483647 h 3371"/>
              <a:gd name="T78" fmla="*/ 2147483647 w 2325"/>
              <a:gd name="T79" fmla="*/ 2147483647 h 3371"/>
              <a:gd name="T80" fmla="*/ 2147483647 w 2325"/>
              <a:gd name="T81" fmla="*/ 2147483647 h 3371"/>
              <a:gd name="T82" fmla="*/ 2147483647 w 2325"/>
              <a:gd name="T83" fmla="*/ 2147483647 h 3371"/>
              <a:gd name="T84" fmla="*/ 2147483647 w 2325"/>
              <a:gd name="T85" fmla="*/ 2147483647 h 3371"/>
              <a:gd name="T86" fmla="*/ 2147483647 w 2325"/>
              <a:gd name="T87" fmla="*/ 2147483647 h 3371"/>
              <a:gd name="T88" fmla="*/ 2147483647 w 2325"/>
              <a:gd name="T89" fmla="*/ 2147483647 h 3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5"/>
              <a:gd name="T136" fmla="*/ 0 h 3371"/>
              <a:gd name="T137" fmla="*/ 2325 w 2325"/>
              <a:gd name="T138" fmla="*/ 3371 h 3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5" h="3371">
                <a:moveTo>
                  <a:pt x="363" y="3125"/>
                </a:moveTo>
                <a:cubicBezTo>
                  <a:pt x="366" y="3164"/>
                  <a:pt x="368" y="3203"/>
                  <a:pt x="373" y="3242"/>
                </a:cubicBezTo>
                <a:cubicBezTo>
                  <a:pt x="388" y="3348"/>
                  <a:pt x="542" y="3342"/>
                  <a:pt x="619" y="3349"/>
                </a:cubicBezTo>
                <a:cubicBezTo>
                  <a:pt x="698" y="3344"/>
                  <a:pt x="815" y="3371"/>
                  <a:pt x="864" y="3296"/>
                </a:cubicBezTo>
                <a:cubicBezTo>
                  <a:pt x="855" y="3214"/>
                  <a:pt x="844" y="3132"/>
                  <a:pt x="832" y="3050"/>
                </a:cubicBezTo>
                <a:cubicBezTo>
                  <a:pt x="829" y="3032"/>
                  <a:pt x="828" y="3013"/>
                  <a:pt x="821" y="2997"/>
                </a:cubicBezTo>
                <a:cubicBezTo>
                  <a:pt x="810" y="2974"/>
                  <a:pt x="779" y="2933"/>
                  <a:pt x="779" y="2933"/>
                </a:cubicBezTo>
                <a:cubicBezTo>
                  <a:pt x="775" y="2919"/>
                  <a:pt x="772" y="2904"/>
                  <a:pt x="768" y="2890"/>
                </a:cubicBezTo>
                <a:cubicBezTo>
                  <a:pt x="762" y="2868"/>
                  <a:pt x="747" y="2826"/>
                  <a:pt x="747" y="2826"/>
                </a:cubicBezTo>
                <a:cubicBezTo>
                  <a:pt x="750" y="2798"/>
                  <a:pt x="751" y="2769"/>
                  <a:pt x="757" y="2741"/>
                </a:cubicBezTo>
                <a:cubicBezTo>
                  <a:pt x="762" y="2719"/>
                  <a:pt x="779" y="2677"/>
                  <a:pt x="779" y="2677"/>
                </a:cubicBezTo>
                <a:cubicBezTo>
                  <a:pt x="785" y="2584"/>
                  <a:pt x="786" y="2491"/>
                  <a:pt x="811" y="2400"/>
                </a:cubicBezTo>
                <a:cubicBezTo>
                  <a:pt x="819" y="2370"/>
                  <a:pt x="833" y="2335"/>
                  <a:pt x="843" y="2304"/>
                </a:cubicBezTo>
                <a:cubicBezTo>
                  <a:pt x="850" y="2283"/>
                  <a:pt x="864" y="2240"/>
                  <a:pt x="864" y="2240"/>
                </a:cubicBezTo>
                <a:cubicBezTo>
                  <a:pt x="858" y="2041"/>
                  <a:pt x="893" y="1900"/>
                  <a:pt x="789" y="1749"/>
                </a:cubicBezTo>
                <a:cubicBezTo>
                  <a:pt x="793" y="1681"/>
                  <a:pt x="792" y="1613"/>
                  <a:pt x="800" y="1546"/>
                </a:cubicBezTo>
                <a:cubicBezTo>
                  <a:pt x="803" y="1524"/>
                  <a:pt x="821" y="1482"/>
                  <a:pt x="821" y="1482"/>
                </a:cubicBezTo>
                <a:cubicBezTo>
                  <a:pt x="825" y="1304"/>
                  <a:pt x="826" y="1127"/>
                  <a:pt x="832" y="949"/>
                </a:cubicBezTo>
                <a:cubicBezTo>
                  <a:pt x="837" y="787"/>
                  <a:pt x="884" y="714"/>
                  <a:pt x="1013" y="629"/>
                </a:cubicBezTo>
                <a:cubicBezTo>
                  <a:pt x="1042" y="587"/>
                  <a:pt x="1028" y="571"/>
                  <a:pt x="1077" y="554"/>
                </a:cubicBezTo>
                <a:cubicBezTo>
                  <a:pt x="1111" y="522"/>
                  <a:pt x="1128" y="487"/>
                  <a:pt x="1152" y="448"/>
                </a:cubicBezTo>
                <a:cubicBezTo>
                  <a:pt x="1165" y="426"/>
                  <a:pt x="1195" y="384"/>
                  <a:pt x="1195" y="384"/>
                </a:cubicBezTo>
                <a:cubicBezTo>
                  <a:pt x="1215" y="320"/>
                  <a:pt x="1222" y="269"/>
                  <a:pt x="1291" y="245"/>
                </a:cubicBezTo>
                <a:cubicBezTo>
                  <a:pt x="1338" y="174"/>
                  <a:pt x="1449" y="177"/>
                  <a:pt x="1525" y="170"/>
                </a:cubicBezTo>
                <a:cubicBezTo>
                  <a:pt x="1611" y="143"/>
                  <a:pt x="1703" y="135"/>
                  <a:pt x="1792" y="128"/>
                </a:cubicBezTo>
                <a:cubicBezTo>
                  <a:pt x="1896" y="101"/>
                  <a:pt x="1859" y="106"/>
                  <a:pt x="2048" y="128"/>
                </a:cubicBezTo>
                <a:cubicBezTo>
                  <a:pt x="2070" y="131"/>
                  <a:pt x="2112" y="149"/>
                  <a:pt x="2112" y="149"/>
                </a:cubicBezTo>
                <a:cubicBezTo>
                  <a:pt x="2094" y="288"/>
                  <a:pt x="2083" y="244"/>
                  <a:pt x="1920" y="256"/>
                </a:cubicBezTo>
                <a:cubicBezTo>
                  <a:pt x="1861" y="265"/>
                  <a:pt x="1806" y="280"/>
                  <a:pt x="1749" y="298"/>
                </a:cubicBezTo>
                <a:cubicBezTo>
                  <a:pt x="1690" y="339"/>
                  <a:pt x="1618" y="354"/>
                  <a:pt x="1557" y="394"/>
                </a:cubicBezTo>
                <a:cubicBezTo>
                  <a:pt x="1554" y="405"/>
                  <a:pt x="1553" y="416"/>
                  <a:pt x="1547" y="426"/>
                </a:cubicBezTo>
                <a:cubicBezTo>
                  <a:pt x="1542" y="435"/>
                  <a:pt x="1529" y="438"/>
                  <a:pt x="1525" y="448"/>
                </a:cubicBezTo>
                <a:cubicBezTo>
                  <a:pt x="1518" y="465"/>
                  <a:pt x="1518" y="483"/>
                  <a:pt x="1515" y="501"/>
                </a:cubicBezTo>
                <a:cubicBezTo>
                  <a:pt x="1518" y="526"/>
                  <a:pt x="1512" y="554"/>
                  <a:pt x="1525" y="576"/>
                </a:cubicBezTo>
                <a:cubicBezTo>
                  <a:pt x="1530" y="585"/>
                  <a:pt x="1541" y="562"/>
                  <a:pt x="1547" y="554"/>
                </a:cubicBezTo>
                <a:cubicBezTo>
                  <a:pt x="1555" y="544"/>
                  <a:pt x="1559" y="531"/>
                  <a:pt x="1568" y="522"/>
                </a:cubicBezTo>
                <a:cubicBezTo>
                  <a:pt x="1588" y="502"/>
                  <a:pt x="1607" y="499"/>
                  <a:pt x="1632" y="490"/>
                </a:cubicBezTo>
                <a:cubicBezTo>
                  <a:pt x="1674" y="426"/>
                  <a:pt x="1628" y="482"/>
                  <a:pt x="1685" y="448"/>
                </a:cubicBezTo>
                <a:cubicBezTo>
                  <a:pt x="1758" y="405"/>
                  <a:pt x="1650" y="444"/>
                  <a:pt x="1739" y="416"/>
                </a:cubicBezTo>
                <a:cubicBezTo>
                  <a:pt x="1792" y="361"/>
                  <a:pt x="1838" y="388"/>
                  <a:pt x="1920" y="394"/>
                </a:cubicBezTo>
                <a:cubicBezTo>
                  <a:pt x="1974" y="408"/>
                  <a:pt x="2007" y="388"/>
                  <a:pt x="2059" y="384"/>
                </a:cubicBezTo>
                <a:cubicBezTo>
                  <a:pt x="2148" y="378"/>
                  <a:pt x="2236" y="377"/>
                  <a:pt x="2325" y="373"/>
                </a:cubicBezTo>
                <a:cubicBezTo>
                  <a:pt x="2308" y="282"/>
                  <a:pt x="2322" y="187"/>
                  <a:pt x="2304" y="96"/>
                </a:cubicBezTo>
                <a:cubicBezTo>
                  <a:pt x="2292" y="36"/>
                  <a:pt x="2164" y="11"/>
                  <a:pt x="2123" y="10"/>
                </a:cubicBezTo>
                <a:cubicBezTo>
                  <a:pt x="1856" y="4"/>
                  <a:pt x="1590" y="3"/>
                  <a:pt x="1323" y="0"/>
                </a:cubicBezTo>
                <a:cubicBezTo>
                  <a:pt x="1273" y="3"/>
                  <a:pt x="1223" y="4"/>
                  <a:pt x="1173" y="10"/>
                </a:cubicBezTo>
                <a:cubicBezTo>
                  <a:pt x="1139" y="14"/>
                  <a:pt x="1110" y="42"/>
                  <a:pt x="1077" y="53"/>
                </a:cubicBezTo>
                <a:cubicBezTo>
                  <a:pt x="1006" y="124"/>
                  <a:pt x="1095" y="48"/>
                  <a:pt x="960" y="96"/>
                </a:cubicBezTo>
                <a:cubicBezTo>
                  <a:pt x="936" y="105"/>
                  <a:pt x="917" y="124"/>
                  <a:pt x="896" y="138"/>
                </a:cubicBezTo>
                <a:cubicBezTo>
                  <a:pt x="874" y="152"/>
                  <a:pt x="846" y="152"/>
                  <a:pt x="821" y="160"/>
                </a:cubicBezTo>
                <a:cubicBezTo>
                  <a:pt x="773" y="232"/>
                  <a:pt x="797" y="206"/>
                  <a:pt x="757" y="245"/>
                </a:cubicBezTo>
                <a:cubicBezTo>
                  <a:pt x="744" y="302"/>
                  <a:pt x="728" y="359"/>
                  <a:pt x="715" y="416"/>
                </a:cubicBezTo>
                <a:cubicBezTo>
                  <a:pt x="715" y="422"/>
                  <a:pt x="706" y="607"/>
                  <a:pt x="693" y="650"/>
                </a:cubicBezTo>
                <a:cubicBezTo>
                  <a:pt x="686" y="673"/>
                  <a:pt x="669" y="691"/>
                  <a:pt x="661" y="714"/>
                </a:cubicBezTo>
                <a:cubicBezTo>
                  <a:pt x="658" y="777"/>
                  <a:pt x="646" y="1008"/>
                  <a:pt x="640" y="1077"/>
                </a:cubicBezTo>
                <a:cubicBezTo>
                  <a:pt x="633" y="1149"/>
                  <a:pt x="643" y="1132"/>
                  <a:pt x="597" y="1162"/>
                </a:cubicBezTo>
                <a:cubicBezTo>
                  <a:pt x="590" y="1173"/>
                  <a:pt x="586" y="1186"/>
                  <a:pt x="576" y="1194"/>
                </a:cubicBezTo>
                <a:cubicBezTo>
                  <a:pt x="557" y="1211"/>
                  <a:pt x="512" y="1237"/>
                  <a:pt x="512" y="1237"/>
                </a:cubicBezTo>
                <a:cubicBezTo>
                  <a:pt x="485" y="1278"/>
                  <a:pt x="456" y="1307"/>
                  <a:pt x="416" y="1333"/>
                </a:cubicBezTo>
                <a:cubicBezTo>
                  <a:pt x="387" y="1416"/>
                  <a:pt x="430" y="1314"/>
                  <a:pt x="373" y="1386"/>
                </a:cubicBezTo>
                <a:cubicBezTo>
                  <a:pt x="366" y="1395"/>
                  <a:pt x="369" y="1408"/>
                  <a:pt x="363" y="1418"/>
                </a:cubicBezTo>
                <a:cubicBezTo>
                  <a:pt x="297" y="1530"/>
                  <a:pt x="390" y="1332"/>
                  <a:pt x="320" y="1472"/>
                </a:cubicBezTo>
                <a:cubicBezTo>
                  <a:pt x="302" y="1508"/>
                  <a:pt x="294" y="1547"/>
                  <a:pt x="267" y="1578"/>
                </a:cubicBezTo>
                <a:cubicBezTo>
                  <a:pt x="232" y="1618"/>
                  <a:pt x="181" y="1644"/>
                  <a:pt x="149" y="1685"/>
                </a:cubicBezTo>
                <a:cubicBezTo>
                  <a:pt x="118" y="1725"/>
                  <a:pt x="87" y="1779"/>
                  <a:pt x="64" y="1824"/>
                </a:cubicBezTo>
                <a:cubicBezTo>
                  <a:pt x="2" y="1948"/>
                  <a:pt x="43" y="2103"/>
                  <a:pt x="0" y="2229"/>
                </a:cubicBezTo>
                <a:cubicBezTo>
                  <a:pt x="1" y="2245"/>
                  <a:pt x="2" y="2341"/>
                  <a:pt x="21" y="2378"/>
                </a:cubicBezTo>
                <a:cubicBezTo>
                  <a:pt x="38" y="2412"/>
                  <a:pt x="96" y="2464"/>
                  <a:pt x="96" y="2464"/>
                </a:cubicBezTo>
                <a:cubicBezTo>
                  <a:pt x="117" y="2460"/>
                  <a:pt x="142" y="2465"/>
                  <a:pt x="160" y="2453"/>
                </a:cubicBezTo>
                <a:cubicBezTo>
                  <a:pt x="181" y="2438"/>
                  <a:pt x="203" y="2389"/>
                  <a:pt x="203" y="2389"/>
                </a:cubicBezTo>
                <a:cubicBezTo>
                  <a:pt x="231" y="2299"/>
                  <a:pt x="191" y="2408"/>
                  <a:pt x="235" y="2336"/>
                </a:cubicBezTo>
                <a:cubicBezTo>
                  <a:pt x="241" y="2326"/>
                  <a:pt x="239" y="2314"/>
                  <a:pt x="245" y="2304"/>
                </a:cubicBezTo>
                <a:cubicBezTo>
                  <a:pt x="250" y="2295"/>
                  <a:pt x="261" y="2290"/>
                  <a:pt x="267" y="2282"/>
                </a:cubicBezTo>
                <a:cubicBezTo>
                  <a:pt x="282" y="2262"/>
                  <a:pt x="295" y="2239"/>
                  <a:pt x="309" y="2218"/>
                </a:cubicBezTo>
                <a:cubicBezTo>
                  <a:pt x="328" y="2189"/>
                  <a:pt x="333" y="2151"/>
                  <a:pt x="352" y="2122"/>
                </a:cubicBezTo>
                <a:cubicBezTo>
                  <a:pt x="360" y="2066"/>
                  <a:pt x="364" y="2008"/>
                  <a:pt x="373" y="1952"/>
                </a:cubicBezTo>
                <a:cubicBezTo>
                  <a:pt x="378" y="1922"/>
                  <a:pt x="427" y="1877"/>
                  <a:pt x="427" y="1877"/>
                </a:cubicBezTo>
                <a:cubicBezTo>
                  <a:pt x="480" y="1881"/>
                  <a:pt x="534" y="1882"/>
                  <a:pt x="587" y="1888"/>
                </a:cubicBezTo>
                <a:cubicBezTo>
                  <a:pt x="598" y="1889"/>
                  <a:pt x="618" y="1887"/>
                  <a:pt x="619" y="1898"/>
                </a:cubicBezTo>
                <a:cubicBezTo>
                  <a:pt x="632" y="2011"/>
                  <a:pt x="631" y="2059"/>
                  <a:pt x="565" y="2122"/>
                </a:cubicBezTo>
                <a:cubicBezTo>
                  <a:pt x="554" y="2158"/>
                  <a:pt x="534" y="2172"/>
                  <a:pt x="523" y="2208"/>
                </a:cubicBezTo>
                <a:cubicBezTo>
                  <a:pt x="536" y="2250"/>
                  <a:pt x="551" y="2258"/>
                  <a:pt x="587" y="2282"/>
                </a:cubicBezTo>
                <a:cubicBezTo>
                  <a:pt x="603" y="2334"/>
                  <a:pt x="597" y="2339"/>
                  <a:pt x="565" y="2378"/>
                </a:cubicBezTo>
                <a:cubicBezTo>
                  <a:pt x="537" y="2413"/>
                  <a:pt x="536" y="2428"/>
                  <a:pt x="491" y="2442"/>
                </a:cubicBezTo>
                <a:cubicBezTo>
                  <a:pt x="445" y="2488"/>
                  <a:pt x="455" y="2523"/>
                  <a:pt x="469" y="2592"/>
                </a:cubicBezTo>
                <a:cubicBezTo>
                  <a:pt x="473" y="2614"/>
                  <a:pt x="491" y="2656"/>
                  <a:pt x="491" y="2656"/>
                </a:cubicBezTo>
                <a:cubicBezTo>
                  <a:pt x="487" y="2709"/>
                  <a:pt x="489" y="2763"/>
                  <a:pt x="480" y="2816"/>
                </a:cubicBezTo>
                <a:cubicBezTo>
                  <a:pt x="473" y="2860"/>
                  <a:pt x="386" y="2911"/>
                  <a:pt x="352" y="2933"/>
                </a:cubicBezTo>
                <a:cubicBezTo>
                  <a:pt x="323" y="3018"/>
                  <a:pt x="353" y="3121"/>
                  <a:pt x="363" y="3210"/>
                </a:cubicBezTo>
                <a:cubicBezTo>
                  <a:pt x="356" y="3217"/>
                  <a:pt x="341" y="3232"/>
                  <a:pt x="341" y="3232"/>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0" name="Freeform 28"/>
          <p:cNvSpPr>
            <a:spLocks/>
          </p:cNvSpPr>
          <p:nvPr/>
        </p:nvSpPr>
        <p:spPr bwMode="auto">
          <a:xfrm>
            <a:off x="441325" y="893763"/>
            <a:ext cx="8396288" cy="1982787"/>
          </a:xfrm>
          <a:custGeom>
            <a:avLst/>
            <a:gdLst>
              <a:gd name="T0" fmla="*/ 2147483647 w 5289"/>
              <a:gd name="T1" fmla="*/ 2147483647 h 1249"/>
              <a:gd name="T2" fmla="*/ 2147483647 w 5289"/>
              <a:gd name="T3" fmla="*/ 2147483647 h 1249"/>
              <a:gd name="T4" fmla="*/ 2147483647 w 5289"/>
              <a:gd name="T5" fmla="*/ 2147483647 h 1249"/>
              <a:gd name="T6" fmla="*/ 2147483647 w 5289"/>
              <a:gd name="T7" fmla="*/ 2147483647 h 1249"/>
              <a:gd name="T8" fmla="*/ 2147483647 w 5289"/>
              <a:gd name="T9" fmla="*/ 2147483647 h 1249"/>
              <a:gd name="T10" fmla="*/ 2147483647 w 5289"/>
              <a:gd name="T11" fmla="*/ 2147483647 h 1249"/>
              <a:gd name="T12" fmla="*/ 2147483647 w 5289"/>
              <a:gd name="T13" fmla="*/ 2147483647 h 1249"/>
              <a:gd name="T14" fmla="*/ 2147483647 w 5289"/>
              <a:gd name="T15" fmla="*/ 2147483647 h 1249"/>
              <a:gd name="T16" fmla="*/ 2147483647 w 5289"/>
              <a:gd name="T17" fmla="*/ 2147483647 h 1249"/>
              <a:gd name="T18" fmla="*/ 2147483647 w 5289"/>
              <a:gd name="T19" fmla="*/ 2147483647 h 1249"/>
              <a:gd name="T20" fmla="*/ 2147483647 w 5289"/>
              <a:gd name="T21" fmla="*/ 2147483647 h 1249"/>
              <a:gd name="T22" fmla="*/ 2147483647 w 5289"/>
              <a:gd name="T23" fmla="*/ 2147483647 h 1249"/>
              <a:gd name="T24" fmla="*/ 2147483647 w 5289"/>
              <a:gd name="T25" fmla="*/ 2147483647 h 1249"/>
              <a:gd name="T26" fmla="*/ 2147483647 w 5289"/>
              <a:gd name="T27" fmla="*/ 2147483647 h 1249"/>
              <a:gd name="T28" fmla="*/ 2147483647 w 5289"/>
              <a:gd name="T29" fmla="*/ 2147483647 h 1249"/>
              <a:gd name="T30" fmla="*/ 2147483647 w 5289"/>
              <a:gd name="T31" fmla="*/ 2147483647 h 1249"/>
              <a:gd name="T32" fmla="*/ 2147483647 w 5289"/>
              <a:gd name="T33" fmla="*/ 2147483647 h 1249"/>
              <a:gd name="T34" fmla="*/ 2147483647 w 5289"/>
              <a:gd name="T35" fmla="*/ 2147483647 h 1249"/>
              <a:gd name="T36" fmla="*/ 2147483647 w 5289"/>
              <a:gd name="T37" fmla="*/ 2147483647 h 1249"/>
              <a:gd name="T38" fmla="*/ 2147483647 w 5289"/>
              <a:gd name="T39" fmla="*/ 2147483647 h 1249"/>
              <a:gd name="T40" fmla="*/ 2147483647 w 5289"/>
              <a:gd name="T41" fmla="*/ 2147483647 h 1249"/>
              <a:gd name="T42" fmla="*/ 2147483647 w 5289"/>
              <a:gd name="T43" fmla="*/ 2147483647 h 1249"/>
              <a:gd name="T44" fmla="*/ 2147483647 w 5289"/>
              <a:gd name="T45" fmla="*/ 2147483647 h 1249"/>
              <a:gd name="T46" fmla="*/ 2147483647 w 5289"/>
              <a:gd name="T47" fmla="*/ 2147483647 h 1249"/>
              <a:gd name="T48" fmla="*/ 2147483647 w 5289"/>
              <a:gd name="T49" fmla="*/ 2147483647 h 1249"/>
              <a:gd name="T50" fmla="*/ 2147483647 w 5289"/>
              <a:gd name="T51" fmla="*/ 2147483647 h 1249"/>
              <a:gd name="T52" fmla="*/ 2147483647 w 5289"/>
              <a:gd name="T53" fmla="*/ 2147483647 h 1249"/>
              <a:gd name="T54" fmla="*/ 2147483647 w 5289"/>
              <a:gd name="T55" fmla="*/ 2147483647 h 1249"/>
              <a:gd name="T56" fmla="*/ 2147483647 w 5289"/>
              <a:gd name="T57" fmla="*/ 2147483647 h 1249"/>
              <a:gd name="T58" fmla="*/ 2147483647 w 5289"/>
              <a:gd name="T59" fmla="*/ 2147483647 h 1249"/>
              <a:gd name="T60" fmla="*/ 2147483647 w 5289"/>
              <a:gd name="T61" fmla="*/ 2147483647 h 1249"/>
              <a:gd name="T62" fmla="*/ 2147483647 w 5289"/>
              <a:gd name="T63" fmla="*/ 2147483647 h 1249"/>
              <a:gd name="T64" fmla="*/ 2147483647 w 5289"/>
              <a:gd name="T65" fmla="*/ 2147483647 h 1249"/>
              <a:gd name="T66" fmla="*/ 2147483647 w 5289"/>
              <a:gd name="T67" fmla="*/ 2147483647 h 1249"/>
              <a:gd name="T68" fmla="*/ 2147483647 w 5289"/>
              <a:gd name="T69" fmla="*/ 2147483647 h 1249"/>
              <a:gd name="T70" fmla="*/ 2147483647 w 5289"/>
              <a:gd name="T71" fmla="*/ 2147483647 h 1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9"/>
              <a:gd name="T109" fmla="*/ 0 h 1249"/>
              <a:gd name="T110" fmla="*/ 5289 w 5289"/>
              <a:gd name="T111" fmla="*/ 1249 h 12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9" h="1249">
                <a:moveTo>
                  <a:pt x="863" y="1229"/>
                </a:moveTo>
                <a:cubicBezTo>
                  <a:pt x="765" y="1197"/>
                  <a:pt x="821" y="1206"/>
                  <a:pt x="693" y="1218"/>
                </a:cubicBezTo>
                <a:cubicBezTo>
                  <a:pt x="549" y="1171"/>
                  <a:pt x="577" y="1185"/>
                  <a:pt x="362" y="1176"/>
                </a:cubicBezTo>
                <a:cubicBezTo>
                  <a:pt x="326" y="1138"/>
                  <a:pt x="343" y="1162"/>
                  <a:pt x="319" y="1090"/>
                </a:cubicBezTo>
                <a:cubicBezTo>
                  <a:pt x="315" y="1079"/>
                  <a:pt x="317" y="1066"/>
                  <a:pt x="309" y="1058"/>
                </a:cubicBezTo>
                <a:cubicBezTo>
                  <a:pt x="246" y="996"/>
                  <a:pt x="276" y="1019"/>
                  <a:pt x="223" y="984"/>
                </a:cubicBezTo>
                <a:cubicBezTo>
                  <a:pt x="189" y="933"/>
                  <a:pt x="146" y="908"/>
                  <a:pt x="106" y="866"/>
                </a:cubicBezTo>
                <a:cubicBezTo>
                  <a:pt x="88" y="813"/>
                  <a:pt x="71" y="759"/>
                  <a:pt x="53" y="706"/>
                </a:cubicBezTo>
                <a:cubicBezTo>
                  <a:pt x="46" y="685"/>
                  <a:pt x="38" y="663"/>
                  <a:pt x="31" y="642"/>
                </a:cubicBezTo>
                <a:cubicBezTo>
                  <a:pt x="28" y="631"/>
                  <a:pt x="21" y="610"/>
                  <a:pt x="21" y="610"/>
                </a:cubicBezTo>
                <a:cubicBezTo>
                  <a:pt x="27" y="514"/>
                  <a:pt x="0" y="446"/>
                  <a:pt x="74" y="397"/>
                </a:cubicBezTo>
                <a:cubicBezTo>
                  <a:pt x="106" y="348"/>
                  <a:pt x="86" y="374"/>
                  <a:pt x="138" y="322"/>
                </a:cubicBezTo>
                <a:cubicBezTo>
                  <a:pt x="149" y="311"/>
                  <a:pt x="150" y="293"/>
                  <a:pt x="159" y="280"/>
                </a:cubicBezTo>
                <a:cubicBezTo>
                  <a:pt x="184" y="243"/>
                  <a:pt x="216" y="208"/>
                  <a:pt x="245" y="173"/>
                </a:cubicBezTo>
                <a:cubicBezTo>
                  <a:pt x="275" y="136"/>
                  <a:pt x="287" y="119"/>
                  <a:pt x="330" y="98"/>
                </a:cubicBezTo>
                <a:cubicBezTo>
                  <a:pt x="341" y="92"/>
                  <a:pt x="349" y="78"/>
                  <a:pt x="362" y="77"/>
                </a:cubicBezTo>
                <a:cubicBezTo>
                  <a:pt x="461" y="67"/>
                  <a:pt x="561" y="70"/>
                  <a:pt x="661" y="66"/>
                </a:cubicBezTo>
                <a:cubicBezTo>
                  <a:pt x="1151" y="0"/>
                  <a:pt x="1651" y="31"/>
                  <a:pt x="2143" y="77"/>
                </a:cubicBezTo>
                <a:cubicBezTo>
                  <a:pt x="2146" y="78"/>
                  <a:pt x="2210" y="93"/>
                  <a:pt x="2218" y="98"/>
                </a:cubicBezTo>
                <a:cubicBezTo>
                  <a:pt x="2227" y="103"/>
                  <a:pt x="2230" y="115"/>
                  <a:pt x="2239" y="120"/>
                </a:cubicBezTo>
                <a:cubicBezTo>
                  <a:pt x="2289" y="145"/>
                  <a:pt x="2355" y="159"/>
                  <a:pt x="2410" y="173"/>
                </a:cubicBezTo>
                <a:cubicBezTo>
                  <a:pt x="2420" y="173"/>
                  <a:pt x="3157" y="165"/>
                  <a:pt x="3349" y="152"/>
                </a:cubicBezTo>
                <a:cubicBezTo>
                  <a:pt x="3410" y="148"/>
                  <a:pt x="3469" y="109"/>
                  <a:pt x="3530" y="98"/>
                </a:cubicBezTo>
                <a:cubicBezTo>
                  <a:pt x="3669" y="73"/>
                  <a:pt x="3874" y="80"/>
                  <a:pt x="3978" y="77"/>
                </a:cubicBezTo>
                <a:cubicBezTo>
                  <a:pt x="4264" y="44"/>
                  <a:pt x="4139" y="57"/>
                  <a:pt x="4661" y="66"/>
                </a:cubicBezTo>
                <a:cubicBezTo>
                  <a:pt x="4775" y="57"/>
                  <a:pt x="4840" y="46"/>
                  <a:pt x="4959" y="66"/>
                </a:cubicBezTo>
                <a:cubicBezTo>
                  <a:pt x="4969" y="68"/>
                  <a:pt x="4972" y="82"/>
                  <a:pt x="4981" y="88"/>
                </a:cubicBezTo>
                <a:cubicBezTo>
                  <a:pt x="5014" y="110"/>
                  <a:pt x="5044" y="130"/>
                  <a:pt x="5077" y="152"/>
                </a:cubicBezTo>
                <a:cubicBezTo>
                  <a:pt x="5116" y="211"/>
                  <a:pt x="5183" y="248"/>
                  <a:pt x="5215" y="312"/>
                </a:cubicBezTo>
                <a:cubicBezTo>
                  <a:pt x="5235" y="351"/>
                  <a:pt x="5234" y="398"/>
                  <a:pt x="5247" y="440"/>
                </a:cubicBezTo>
                <a:cubicBezTo>
                  <a:pt x="5246" y="468"/>
                  <a:pt x="5289" y="820"/>
                  <a:pt x="5194" y="920"/>
                </a:cubicBezTo>
                <a:cubicBezTo>
                  <a:pt x="5176" y="973"/>
                  <a:pt x="5144" y="1007"/>
                  <a:pt x="5098" y="1037"/>
                </a:cubicBezTo>
                <a:cubicBezTo>
                  <a:pt x="5080" y="1064"/>
                  <a:pt x="5051" y="1084"/>
                  <a:pt x="5034" y="1112"/>
                </a:cubicBezTo>
                <a:cubicBezTo>
                  <a:pt x="4948" y="1249"/>
                  <a:pt x="5022" y="1172"/>
                  <a:pt x="4949" y="1208"/>
                </a:cubicBezTo>
                <a:cubicBezTo>
                  <a:pt x="4877" y="1244"/>
                  <a:pt x="4965" y="1219"/>
                  <a:pt x="4863" y="1240"/>
                </a:cubicBezTo>
                <a:cubicBezTo>
                  <a:pt x="4401" y="1228"/>
                  <a:pt x="4572" y="1229"/>
                  <a:pt x="4351" y="1229"/>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1" name="Freeform 29"/>
          <p:cNvSpPr>
            <a:spLocks/>
          </p:cNvSpPr>
          <p:nvPr/>
        </p:nvSpPr>
        <p:spPr bwMode="auto">
          <a:xfrm>
            <a:off x="381000" y="762000"/>
            <a:ext cx="8751888" cy="2265363"/>
          </a:xfrm>
          <a:custGeom>
            <a:avLst/>
            <a:gdLst>
              <a:gd name="T0" fmla="*/ 2147483647 w 5513"/>
              <a:gd name="T1" fmla="*/ 2147483647 h 1427"/>
              <a:gd name="T2" fmla="*/ 2147483647 w 5513"/>
              <a:gd name="T3" fmla="*/ 2147483647 h 1427"/>
              <a:gd name="T4" fmla="*/ 2147483647 w 5513"/>
              <a:gd name="T5" fmla="*/ 2147483647 h 1427"/>
              <a:gd name="T6" fmla="*/ 2147483647 w 5513"/>
              <a:gd name="T7" fmla="*/ 2147483647 h 1427"/>
              <a:gd name="T8" fmla="*/ 2147483647 w 5513"/>
              <a:gd name="T9" fmla="*/ 2147483647 h 1427"/>
              <a:gd name="T10" fmla="*/ 2147483647 w 5513"/>
              <a:gd name="T11" fmla="*/ 2147483647 h 1427"/>
              <a:gd name="T12" fmla="*/ 2147483647 w 5513"/>
              <a:gd name="T13" fmla="*/ 2147483647 h 1427"/>
              <a:gd name="T14" fmla="*/ 2147483647 w 5513"/>
              <a:gd name="T15" fmla="*/ 2147483647 h 1427"/>
              <a:gd name="T16" fmla="*/ 2147483647 w 5513"/>
              <a:gd name="T17" fmla="*/ 2147483647 h 1427"/>
              <a:gd name="T18" fmla="*/ 2147483647 w 5513"/>
              <a:gd name="T19" fmla="*/ 2147483647 h 1427"/>
              <a:gd name="T20" fmla="*/ 2147483647 w 5513"/>
              <a:gd name="T21" fmla="*/ 2147483647 h 1427"/>
              <a:gd name="T22" fmla="*/ 2147483647 w 5513"/>
              <a:gd name="T23" fmla="*/ 2147483647 h 1427"/>
              <a:gd name="T24" fmla="*/ 2147483647 w 5513"/>
              <a:gd name="T25" fmla="*/ 2147483647 h 1427"/>
              <a:gd name="T26" fmla="*/ 2147483647 w 5513"/>
              <a:gd name="T27" fmla="*/ 2147483647 h 1427"/>
              <a:gd name="T28" fmla="*/ 2147483647 w 5513"/>
              <a:gd name="T29" fmla="*/ 2147483647 h 1427"/>
              <a:gd name="T30" fmla="*/ 2147483647 w 5513"/>
              <a:gd name="T31" fmla="*/ 2147483647 h 1427"/>
              <a:gd name="T32" fmla="*/ 2147483647 w 5513"/>
              <a:gd name="T33" fmla="*/ 2147483647 h 1427"/>
              <a:gd name="T34" fmla="*/ 2147483647 w 5513"/>
              <a:gd name="T35" fmla="*/ 2147483647 h 1427"/>
              <a:gd name="T36" fmla="*/ 2147483647 w 5513"/>
              <a:gd name="T37" fmla="*/ 2147483647 h 1427"/>
              <a:gd name="T38" fmla="*/ 2147483647 w 5513"/>
              <a:gd name="T39" fmla="*/ 2147483647 h 1427"/>
              <a:gd name="T40" fmla="*/ 2147483647 w 5513"/>
              <a:gd name="T41" fmla="*/ 2147483647 h 1427"/>
              <a:gd name="T42" fmla="*/ 2147483647 w 5513"/>
              <a:gd name="T43" fmla="*/ 2147483647 h 1427"/>
              <a:gd name="T44" fmla="*/ 2147483647 w 5513"/>
              <a:gd name="T45" fmla="*/ 2147483647 h 1427"/>
              <a:gd name="T46" fmla="*/ 2147483647 w 5513"/>
              <a:gd name="T47" fmla="*/ 2147483647 h 1427"/>
              <a:gd name="T48" fmla="*/ 2147483647 w 5513"/>
              <a:gd name="T49" fmla="*/ 2147483647 h 1427"/>
              <a:gd name="T50" fmla="*/ 2147483647 w 5513"/>
              <a:gd name="T51" fmla="*/ 2147483647 h 1427"/>
              <a:gd name="T52" fmla="*/ 2147483647 w 5513"/>
              <a:gd name="T53" fmla="*/ 2147483647 h 1427"/>
              <a:gd name="T54" fmla="*/ 2147483647 w 5513"/>
              <a:gd name="T55" fmla="*/ 2147483647 h 1427"/>
              <a:gd name="T56" fmla="*/ 2147483647 w 5513"/>
              <a:gd name="T57" fmla="*/ 2147483647 h 1427"/>
              <a:gd name="T58" fmla="*/ 2147483647 w 5513"/>
              <a:gd name="T59" fmla="*/ 2147483647 h 1427"/>
              <a:gd name="T60" fmla="*/ 2147483647 w 5513"/>
              <a:gd name="T61" fmla="*/ 2147483647 h 1427"/>
              <a:gd name="T62" fmla="*/ 2147483647 w 5513"/>
              <a:gd name="T63" fmla="*/ 2147483647 h 1427"/>
              <a:gd name="T64" fmla="*/ 2147483647 w 5513"/>
              <a:gd name="T65" fmla="*/ 2147483647 h 1427"/>
              <a:gd name="T66" fmla="*/ 2147483647 w 5513"/>
              <a:gd name="T67" fmla="*/ 2147483647 h 1427"/>
              <a:gd name="T68" fmla="*/ 2147483647 w 5513"/>
              <a:gd name="T69" fmla="*/ 2147483647 h 1427"/>
              <a:gd name="T70" fmla="*/ 2147483647 w 5513"/>
              <a:gd name="T71" fmla="*/ 2147483647 h 1427"/>
              <a:gd name="T72" fmla="*/ 2147483647 w 5513"/>
              <a:gd name="T73" fmla="*/ 2147483647 h 1427"/>
              <a:gd name="T74" fmla="*/ 2147483647 w 5513"/>
              <a:gd name="T75" fmla="*/ 2147483647 h 1427"/>
              <a:gd name="T76" fmla="*/ 2147483647 w 5513"/>
              <a:gd name="T77" fmla="*/ 2147483647 h 1427"/>
              <a:gd name="T78" fmla="*/ 2147483647 w 5513"/>
              <a:gd name="T79" fmla="*/ 2147483647 h 1427"/>
              <a:gd name="T80" fmla="*/ 2147483647 w 5513"/>
              <a:gd name="T81" fmla="*/ 2147483647 h 1427"/>
              <a:gd name="T82" fmla="*/ 2147483647 w 5513"/>
              <a:gd name="T83" fmla="*/ 2147483647 h 1427"/>
              <a:gd name="T84" fmla="*/ 2147483647 w 5513"/>
              <a:gd name="T85" fmla="*/ 2147483647 h 1427"/>
              <a:gd name="T86" fmla="*/ 2147483647 w 5513"/>
              <a:gd name="T87" fmla="*/ 2147483647 h 1427"/>
              <a:gd name="T88" fmla="*/ 2147483647 w 5513"/>
              <a:gd name="T89" fmla="*/ 2147483647 h 1427"/>
              <a:gd name="T90" fmla="*/ 2147483647 w 5513"/>
              <a:gd name="T91" fmla="*/ 2147483647 h 1427"/>
              <a:gd name="T92" fmla="*/ 2147483647 w 5513"/>
              <a:gd name="T93" fmla="*/ 2147483647 h 1427"/>
              <a:gd name="T94" fmla="*/ 2147483647 w 5513"/>
              <a:gd name="T95" fmla="*/ 2147483647 h 1427"/>
              <a:gd name="T96" fmla="*/ 2147483647 w 5513"/>
              <a:gd name="T97" fmla="*/ 2147483647 h 1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13"/>
              <a:gd name="T148" fmla="*/ 0 h 1427"/>
              <a:gd name="T149" fmla="*/ 5513 w 5513"/>
              <a:gd name="T150" fmla="*/ 1427 h 1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13" h="1427">
                <a:moveTo>
                  <a:pt x="911" y="1320"/>
                </a:moveTo>
                <a:cubicBezTo>
                  <a:pt x="875" y="1358"/>
                  <a:pt x="869" y="1336"/>
                  <a:pt x="837" y="1384"/>
                </a:cubicBezTo>
                <a:cubicBezTo>
                  <a:pt x="791" y="1381"/>
                  <a:pt x="744" y="1378"/>
                  <a:pt x="698" y="1374"/>
                </a:cubicBezTo>
                <a:cubicBezTo>
                  <a:pt x="634" y="1368"/>
                  <a:pt x="506" y="1352"/>
                  <a:pt x="506" y="1352"/>
                </a:cubicBezTo>
                <a:cubicBezTo>
                  <a:pt x="461" y="1338"/>
                  <a:pt x="439" y="1301"/>
                  <a:pt x="399" y="1278"/>
                </a:cubicBezTo>
                <a:cubicBezTo>
                  <a:pt x="371" y="1261"/>
                  <a:pt x="334" y="1246"/>
                  <a:pt x="303" y="1235"/>
                </a:cubicBezTo>
                <a:cubicBezTo>
                  <a:pt x="279" y="1198"/>
                  <a:pt x="255" y="1174"/>
                  <a:pt x="218" y="1150"/>
                </a:cubicBezTo>
                <a:cubicBezTo>
                  <a:pt x="195" y="1115"/>
                  <a:pt x="197" y="1124"/>
                  <a:pt x="186" y="1086"/>
                </a:cubicBezTo>
                <a:cubicBezTo>
                  <a:pt x="182" y="1072"/>
                  <a:pt x="183" y="1055"/>
                  <a:pt x="175" y="1043"/>
                </a:cubicBezTo>
                <a:cubicBezTo>
                  <a:pt x="162" y="1024"/>
                  <a:pt x="138" y="1016"/>
                  <a:pt x="122" y="1000"/>
                </a:cubicBezTo>
                <a:cubicBezTo>
                  <a:pt x="96" y="925"/>
                  <a:pt x="135" y="1013"/>
                  <a:pt x="69" y="947"/>
                </a:cubicBezTo>
                <a:cubicBezTo>
                  <a:pt x="51" y="929"/>
                  <a:pt x="26" y="883"/>
                  <a:pt x="26" y="883"/>
                </a:cubicBezTo>
                <a:cubicBezTo>
                  <a:pt x="6" y="803"/>
                  <a:pt x="0" y="744"/>
                  <a:pt x="15" y="659"/>
                </a:cubicBezTo>
                <a:cubicBezTo>
                  <a:pt x="21" y="626"/>
                  <a:pt x="36" y="595"/>
                  <a:pt x="47" y="563"/>
                </a:cubicBezTo>
                <a:cubicBezTo>
                  <a:pt x="51" y="552"/>
                  <a:pt x="58" y="531"/>
                  <a:pt x="58" y="531"/>
                </a:cubicBezTo>
                <a:cubicBezTo>
                  <a:pt x="69" y="446"/>
                  <a:pt x="64" y="416"/>
                  <a:pt x="133" y="371"/>
                </a:cubicBezTo>
                <a:cubicBezTo>
                  <a:pt x="147" y="350"/>
                  <a:pt x="161" y="328"/>
                  <a:pt x="175" y="307"/>
                </a:cubicBezTo>
                <a:cubicBezTo>
                  <a:pt x="182" y="296"/>
                  <a:pt x="190" y="286"/>
                  <a:pt x="197" y="275"/>
                </a:cubicBezTo>
                <a:cubicBezTo>
                  <a:pt x="204" y="264"/>
                  <a:pt x="206" y="246"/>
                  <a:pt x="218" y="243"/>
                </a:cubicBezTo>
                <a:cubicBezTo>
                  <a:pt x="232" y="239"/>
                  <a:pt x="247" y="236"/>
                  <a:pt x="261" y="232"/>
                </a:cubicBezTo>
                <a:cubicBezTo>
                  <a:pt x="276" y="210"/>
                  <a:pt x="291" y="150"/>
                  <a:pt x="314" y="136"/>
                </a:cubicBezTo>
                <a:cubicBezTo>
                  <a:pt x="363" y="105"/>
                  <a:pt x="477" y="107"/>
                  <a:pt x="517" y="104"/>
                </a:cubicBezTo>
                <a:cubicBezTo>
                  <a:pt x="632" y="66"/>
                  <a:pt x="673" y="60"/>
                  <a:pt x="805" y="51"/>
                </a:cubicBezTo>
                <a:cubicBezTo>
                  <a:pt x="1149" y="0"/>
                  <a:pt x="1550" y="34"/>
                  <a:pt x="1893" y="40"/>
                </a:cubicBezTo>
                <a:cubicBezTo>
                  <a:pt x="1961" y="63"/>
                  <a:pt x="2022" y="66"/>
                  <a:pt x="2095" y="72"/>
                </a:cubicBezTo>
                <a:cubicBezTo>
                  <a:pt x="2169" y="87"/>
                  <a:pt x="2245" y="86"/>
                  <a:pt x="2319" y="104"/>
                </a:cubicBezTo>
                <a:cubicBezTo>
                  <a:pt x="2364" y="149"/>
                  <a:pt x="2431" y="150"/>
                  <a:pt x="2490" y="168"/>
                </a:cubicBezTo>
                <a:cubicBezTo>
                  <a:pt x="2513" y="192"/>
                  <a:pt x="2513" y="200"/>
                  <a:pt x="2554" y="200"/>
                </a:cubicBezTo>
                <a:cubicBezTo>
                  <a:pt x="2799" y="200"/>
                  <a:pt x="3045" y="193"/>
                  <a:pt x="3290" y="190"/>
                </a:cubicBezTo>
                <a:cubicBezTo>
                  <a:pt x="3522" y="177"/>
                  <a:pt x="3750" y="148"/>
                  <a:pt x="3983" y="136"/>
                </a:cubicBezTo>
                <a:cubicBezTo>
                  <a:pt x="4153" y="83"/>
                  <a:pt x="4330" y="69"/>
                  <a:pt x="4506" y="51"/>
                </a:cubicBezTo>
                <a:cubicBezTo>
                  <a:pt x="4739" y="58"/>
                  <a:pt x="4823" y="54"/>
                  <a:pt x="5007" y="94"/>
                </a:cubicBezTo>
                <a:cubicBezTo>
                  <a:pt x="5047" y="103"/>
                  <a:pt x="5085" y="116"/>
                  <a:pt x="5125" y="126"/>
                </a:cubicBezTo>
                <a:cubicBezTo>
                  <a:pt x="5153" y="133"/>
                  <a:pt x="5210" y="147"/>
                  <a:pt x="5210" y="147"/>
                </a:cubicBezTo>
                <a:cubicBezTo>
                  <a:pt x="5241" y="167"/>
                  <a:pt x="5264" y="191"/>
                  <a:pt x="5295" y="211"/>
                </a:cubicBezTo>
                <a:cubicBezTo>
                  <a:pt x="5336" y="271"/>
                  <a:pt x="5320" y="290"/>
                  <a:pt x="5402" y="318"/>
                </a:cubicBezTo>
                <a:cubicBezTo>
                  <a:pt x="5406" y="350"/>
                  <a:pt x="5403" y="383"/>
                  <a:pt x="5413" y="414"/>
                </a:cubicBezTo>
                <a:cubicBezTo>
                  <a:pt x="5418" y="428"/>
                  <a:pt x="5438" y="433"/>
                  <a:pt x="5445" y="446"/>
                </a:cubicBezTo>
                <a:cubicBezTo>
                  <a:pt x="5456" y="466"/>
                  <a:pt x="5466" y="510"/>
                  <a:pt x="5466" y="510"/>
                </a:cubicBezTo>
                <a:cubicBezTo>
                  <a:pt x="5472" y="593"/>
                  <a:pt x="5470" y="686"/>
                  <a:pt x="5498" y="766"/>
                </a:cubicBezTo>
                <a:cubicBezTo>
                  <a:pt x="5494" y="857"/>
                  <a:pt x="5513" y="990"/>
                  <a:pt x="5455" y="1075"/>
                </a:cubicBezTo>
                <a:cubicBezTo>
                  <a:pt x="5452" y="1086"/>
                  <a:pt x="5451" y="1097"/>
                  <a:pt x="5445" y="1107"/>
                </a:cubicBezTo>
                <a:cubicBezTo>
                  <a:pt x="5440" y="1116"/>
                  <a:pt x="5428" y="1119"/>
                  <a:pt x="5423" y="1128"/>
                </a:cubicBezTo>
                <a:cubicBezTo>
                  <a:pt x="5413" y="1148"/>
                  <a:pt x="5418" y="1176"/>
                  <a:pt x="5402" y="1192"/>
                </a:cubicBezTo>
                <a:cubicBezTo>
                  <a:pt x="5367" y="1227"/>
                  <a:pt x="5337" y="1262"/>
                  <a:pt x="5306" y="1299"/>
                </a:cubicBezTo>
                <a:cubicBezTo>
                  <a:pt x="5298" y="1309"/>
                  <a:pt x="5295" y="1323"/>
                  <a:pt x="5285" y="1331"/>
                </a:cubicBezTo>
                <a:cubicBezTo>
                  <a:pt x="5276" y="1338"/>
                  <a:pt x="5264" y="1338"/>
                  <a:pt x="5253" y="1342"/>
                </a:cubicBezTo>
                <a:cubicBezTo>
                  <a:pt x="5237" y="1358"/>
                  <a:pt x="5228" y="1381"/>
                  <a:pt x="5210" y="1395"/>
                </a:cubicBezTo>
                <a:cubicBezTo>
                  <a:pt x="5201" y="1402"/>
                  <a:pt x="5188" y="1401"/>
                  <a:pt x="5178" y="1406"/>
                </a:cubicBezTo>
                <a:cubicBezTo>
                  <a:pt x="5167" y="1412"/>
                  <a:pt x="5157" y="1420"/>
                  <a:pt x="5146" y="1427"/>
                </a:cubicBezTo>
                <a:cubicBezTo>
                  <a:pt x="5043" y="1423"/>
                  <a:pt x="4940" y="1422"/>
                  <a:pt x="4837" y="1416"/>
                </a:cubicBezTo>
                <a:cubicBezTo>
                  <a:pt x="4761" y="1411"/>
                  <a:pt x="4676" y="1365"/>
                  <a:pt x="4602" y="1342"/>
                </a:cubicBezTo>
                <a:cubicBezTo>
                  <a:pt x="4544" y="1324"/>
                  <a:pt x="4481" y="1335"/>
                  <a:pt x="4421" y="1331"/>
                </a:cubicBezTo>
                <a:cubicBezTo>
                  <a:pt x="4543" y="1291"/>
                  <a:pt x="4671" y="1287"/>
                  <a:pt x="4794" y="1246"/>
                </a:cubicBezTo>
                <a:cubicBezTo>
                  <a:pt x="4896" y="1212"/>
                  <a:pt x="4731" y="1265"/>
                  <a:pt x="4879" y="1224"/>
                </a:cubicBezTo>
                <a:cubicBezTo>
                  <a:pt x="4901" y="1218"/>
                  <a:pt x="4943" y="1203"/>
                  <a:pt x="4943" y="1203"/>
                </a:cubicBezTo>
                <a:cubicBezTo>
                  <a:pt x="4957" y="1189"/>
                  <a:pt x="4972" y="1174"/>
                  <a:pt x="4986" y="1160"/>
                </a:cubicBezTo>
                <a:cubicBezTo>
                  <a:pt x="4997" y="1149"/>
                  <a:pt x="5018" y="1128"/>
                  <a:pt x="5018" y="1128"/>
                </a:cubicBezTo>
                <a:cubicBezTo>
                  <a:pt x="5022" y="1117"/>
                  <a:pt x="5024" y="1106"/>
                  <a:pt x="5029" y="1096"/>
                </a:cubicBezTo>
                <a:cubicBezTo>
                  <a:pt x="5035" y="1085"/>
                  <a:pt x="5045" y="1076"/>
                  <a:pt x="5050" y="1064"/>
                </a:cubicBezTo>
                <a:cubicBezTo>
                  <a:pt x="5085" y="985"/>
                  <a:pt x="5053" y="1005"/>
                  <a:pt x="5125" y="958"/>
                </a:cubicBezTo>
                <a:cubicBezTo>
                  <a:pt x="5128" y="947"/>
                  <a:pt x="5129" y="936"/>
                  <a:pt x="5135" y="926"/>
                </a:cubicBezTo>
                <a:cubicBezTo>
                  <a:pt x="5140" y="917"/>
                  <a:pt x="5152" y="913"/>
                  <a:pt x="5157" y="904"/>
                </a:cubicBezTo>
                <a:cubicBezTo>
                  <a:pt x="5167" y="884"/>
                  <a:pt x="5171" y="861"/>
                  <a:pt x="5178" y="840"/>
                </a:cubicBezTo>
                <a:cubicBezTo>
                  <a:pt x="5182" y="829"/>
                  <a:pt x="5185" y="819"/>
                  <a:pt x="5189" y="808"/>
                </a:cubicBezTo>
                <a:cubicBezTo>
                  <a:pt x="5192" y="797"/>
                  <a:pt x="5199" y="776"/>
                  <a:pt x="5199" y="776"/>
                </a:cubicBezTo>
                <a:cubicBezTo>
                  <a:pt x="5196" y="723"/>
                  <a:pt x="5198" y="669"/>
                  <a:pt x="5189" y="616"/>
                </a:cubicBezTo>
                <a:cubicBezTo>
                  <a:pt x="5187" y="606"/>
                  <a:pt x="5173" y="603"/>
                  <a:pt x="5167" y="595"/>
                </a:cubicBezTo>
                <a:cubicBezTo>
                  <a:pt x="5095" y="499"/>
                  <a:pt x="5153" y="558"/>
                  <a:pt x="5103" y="510"/>
                </a:cubicBezTo>
                <a:cubicBezTo>
                  <a:pt x="5086" y="456"/>
                  <a:pt x="5042" y="414"/>
                  <a:pt x="5007" y="371"/>
                </a:cubicBezTo>
                <a:cubicBezTo>
                  <a:pt x="4980" y="338"/>
                  <a:pt x="4996" y="337"/>
                  <a:pt x="4954" y="318"/>
                </a:cubicBezTo>
                <a:cubicBezTo>
                  <a:pt x="4933" y="309"/>
                  <a:pt x="4911" y="303"/>
                  <a:pt x="4890" y="296"/>
                </a:cubicBezTo>
                <a:cubicBezTo>
                  <a:pt x="4879" y="292"/>
                  <a:pt x="4858" y="286"/>
                  <a:pt x="4858" y="286"/>
                </a:cubicBezTo>
                <a:cubicBezTo>
                  <a:pt x="4543" y="292"/>
                  <a:pt x="4212" y="269"/>
                  <a:pt x="3898" y="296"/>
                </a:cubicBezTo>
                <a:cubicBezTo>
                  <a:pt x="3803" y="316"/>
                  <a:pt x="3706" y="313"/>
                  <a:pt x="3610" y="328"/>
                </a:cubicBezTo>
                <a:cubicBezTo>
                  <a:pt x="3512" y="362"/>
                  <a:pt x="3414" y="370"/>
                  <a:pt x="3311" y="382"/>
                </a:cubicBezTo>
                <a:cubicBezTo>
                  <a:pt x="3226" y="410"/>
                  <a:pt x="3269" y="399"/>
                  <a:pt x="3183" y="414"/>
                </a:cubicBezTo>
                <a:cubicBezTo>
                  <a:pt x="2742" y="402"/>
                  <a:pt x="2302" y="397"/>
                  <a:pt x="1861" y="382"/>
                </a:cubicBezTo>
                <a:cubicBezTo>
                  <a:pt x="1795" y="374"/>
                  <a:pt x="1734" y="360"/>
                  <a:pt x="1669" y="350"/>
                </a:cubicBezTo>
                <a:cubicBezTo>
                  <a:pt x="1537" y="305"/>
                  <a:pt x="1462" y="304"/>
                  <a:pt x="1306" y="296"/>
                </a:cubicBezTo>
                <a:cubicBezTo>
                  <a:pt x="1153" y="271"/>
                  <a:pt x="1221" y="281"/>
                  <a:pt x="1103" y="264"/>
                </a:cubicBezTo>
                <a:cubicBezTo>
                  <a:pt x="877" y="194"/>
                  <a:pt x="1025" y="236"/>
                  <a:pt x="453" y="264"/>
                </a:cubicBezTo>
                <a:cubicBezTo>
                  <a:pt x="429" y="265"/>
                  <a:pt x="412" y="289"/>
                  <a:pt x="389" y="296"/>
                </a:cubicBezTo>
                <a:cubicBezTo>
                  <a:pt x="371" y="314"/>
                  <a:pt x="356" y="336"/>
                  <a:pt x="335" y="350"/>
                </a:cubicBezTo>
                <a:cubicBezTo>
                  <a:pt x="314" y="364"/>
                  <a:pt x="271" y="392"/>
                  <a:pt x="271" y="392"/>
                </a:cubicBezTo>
                <a:cubicBezTo>
                  <a:pt x="247" y="428"/>
                  <a:pt x="239" y="443"/>
                  <a:pt x="197" y="456"/>
                </a:cubicBezTo>
                <a:cubicBezTo>
                  <a:pt x="147" y="490"/>
                  <a:pt x="154" y="474"/>
                  <a:pt x="154" y="563"/>
                </a:cubicBezTo>
                <a:cubicBezTo>
                  <a:pt x="154" y="616"/>
                  <a:pt x="160" y="670"/>
                  <a:pt x="165" y="723"/>
                </a:cubicBezTo>
                <a:cubicBezTo>
                  <a:pt x="167" y="741"/>
                  <a:pt x="166" y="760"/>
                  <a:pt x="175" y="776"/>
                </a:cubicBezTo>
                <a:cubicBezTo>
                  <a:pt x="187" y="797"/>
                  <a:pt x="242" y="825"/>
                  <a:pt x="261" y="840"/>
                </a:cubicBezTo>
                <a:cubicBezTo>
                  <a:pt x="287" y="861"/>
                  <a:pt x="301" y="892"/>
                  <a:pt x="325" y="915"/>
                </a:cubicBezTo>
                <a:cubicBezTo>
                  <a:pt x="343" y="972"/>
                  <a:pt x="323" y="926"/>
                  <a:pt x="357" y="968"/>
                </a:cubicBezTo>
                <a:cubicBezTo>
                  <a:pt x="365" y="978"/>
                  <a:pt x="372" y="989"/>
                  <a:pt x="378" y="1000"/>
                </a:cubicBezTo>
                <a:cubicBezTo>
                  <a:pt x="383" y="1010"/>
                  <a:pt x="382" y="1023"/>
                  <a:pt x="389" y="1032"/>
                </a:cubicBezTo>
                <a:cubicBezTo>
                  <a:pt x="416" y="1068"/>
                  <a:pt x="456" y="1103"/>
                  <a:pt x="485" y="1139"/>
                </a:cubicBezTo>
                <a:cubicBezTo>
                  <a:pt x="500" y="1158"/>
                  <a:pt x="502" y="1184"/>
                  <a:pt x="517" y="1203"/>
                </a:cubicBezTo>
                <a:cubicBezTo>
                  <a:pt x="542" y="1234"/>
                  <a:pt x="591" y="1230"/>
                  <a:pt x="623" y="1235"/>
                </a:cubicBezTo>
                <a:cubicBezTo>
                  <a:pt x="685" y="1295"/>
                  <a:pt x="811" y="1302"/>
                  <a:pt x="890" y="1310"/>
                </a:cubicBezTo>
                <a:cubicBezTo>
                  <a:pt x="904" y="1350"/>
                  <a:pt x="896" y="1352"/>
                  <a:pt x="911" y="1320"/>
                </a:cubicBezTo>
                <a:close/>
              </a:path>
            </a:pathLst>
          </a:custGeom>
          <a:solidFill>
            <a:srgbClr val="FF6699"/>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2" name="WordArt 30"/>
          <p:cNvSpPr>
            <a:spLocks noChangeArrowheads="1" noChangeShapeType="1" noTextEdit="1"/>
          </p:cNvSpPr>
          <p:nvPr/>
        </p:nvSpPr>
        <p:spPr bwMode="auto">
          <a:xfrm>
            <a:off x="7010400" y="5257800"/>
            <a:ext cx="1724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Vagina</a:t>
            </a:r>
          </a:p>
        </p:txBody>
      </p:sp>
      <p:sp>
        <p:nvSpPr>
          <p:cNvPr id="115743" name="AutoShape 31"/>
          <p:cNvSpPr>
            <a:spLocks noChangeArrowheads="1"/>
          </p:cNvSpPr>
          <p:nvPr/>
        </p:nvSpPr>
        <p:spPr bwMode="auto">
          <a:xfrm>
            <a:off x="4724400" y="5257800"/>
            <a:ext cx="2133600" cy="609600"/>
          </a:xfrm>
          <a:prstGeom prst="leftArrow">
            <a:avLst>
              <a:gd name="adj1" fmla="val 50000"/>
              <a:gd name="adj2" fmla="val 875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4" name="WordArt 32"/>
          <p:cNvSpPr>
            <a:spLocks noChangeArrowheads="1" noChangeShapeType="1" noTextEdit="1"/>
          </p:cNvSpPr>
          <p:nvPr/>
        </p:nvSpPr>
        <p:spPr bwMode="auto">
          <a:xfrm>
            <a:off x="457200" y="3810000"/>
            <a:ext cx="15906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Cervix</a:t>
            </a:r>
          </a:p>
        </p:txBody>
      </p:sp>
      <p:sp>
        <p:nvSpPr>
          <p:cNvPr id="115745" name="AutoShape 33"/>
          <p:cNvSpPr>
            <a:spLocks noChangeArrowheads="1"/>
          </p:cNvSpPr>
          <p:nvPr/>
        </p:nvSpPr>
        <p:spPr bwMode="auto">
          <a:xfrm flipH="1">
            <a:off x="2362200" y="4038600"/>
            <a:ext cx="1752600" cy="609600"/>
          </a:xfrm>
          <a:prstGeom prst="leftArrow">
            <a:avLst>
              <a:gd name="adj1" fmla="val 50000"/>
              <a:gd name="adj2" fmla="val 71875"/>
            </a:avLst>
          </a:prstGeom>
          <a:solidFill>
            <a:srgbClr val="0066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6" name="WordArt 34"/>
          <p:cNvSpPr>
            <a:spLocks noChangeArrowheads="1" noChangeShapeType="1" noTextEdit="1"/>
          </p:cNvSpPr>
          <p:nvPr/>
        </p:nvSpPr>
        <p:spPr bwMode="auto">
          <a:xfrm>
            <a:off x="5943600" y="3200400"/>
            <a:ext cx="29575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Endometrium</a:t>
            </a:r>
          </a:p>
        </p:txBody>
      </p:sp>
      <p:sp>
        <p:nvSpPr>
          <p:cNvPr id="115747" name="AutoShape 35"/>
          <p:cNvSpPr>
            <a:spLocks noChangeArrowheads="1"/>
          </p:cNvSpPr>
          <p:nvPr/>
        </p:nvSpPr>
        <p:spPr bwMode="auto">
          <a:xfrm>
            <a:off x="4876800" y="32766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48" name="WordArt 36"/>
          <p:cNvSpPr>
            <a:spLocks noChangeArrowheads="1" noChangeShapeType="1" noTextEdit="1"/>
          </p:cNvSpPr>
          <p:nvPr/>
        </p:nvSpPr>
        <p:spPr bwMode="auto">
          <a:xfrm>
            <a:off x="3810000" y="1981200"/>
            <a:ext cx="1357313"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Womb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Uterus</a:t>
            </a:r>
          </a:p>
        </p:txBody>
      </p:sp>
      <p:sp>
        <p:nvSpPr>
          <p:cNvPr id="115749" name="WordArt 37"/>
          <p:cNvSpPr>
            <a:spLocks noChangeArrowheads="1" noChangeShapeType="1" noTextEdit="1"/>
          </p:cNvSpPr>
          <p:nvPr/>
        </p:nvSpPr>
        <p:spPr bwMode="auto">
          <a:xfrm>
            <a:off x="2743200" y="228600"/>
            <a:ext cx="3962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Fallopian Tubes</a:t>
            </a:r>
          </a:p>
        </p:txBody>
      </p:sp>
      <p:sp>
        <p:nvSpPr>
          <p:cNvPr id="115750" name="AutoShape 38"/>
          <p:cNvSpPr>
            <a:spLocks noChangeArrowheads="1"/>
          </p:cNvSpPr>
          <p:nvPr/>
        </p:nvSpPr>
        <p:spPr bwMode="auto">
          <a:xfrm rot="-8180873">
            <a:off x="6781800" y="6858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51" name="AutoShape 39"/>
          <p:cNvSpPr>
            <a:spLocks noChangeArrowheads="1"/>
          </p:cNvSpPr>
          <p:nvPr/>
        </p:nvSpPr>
        <p:spPr bwMode="auto">
          <a:xfrm rot="-2870143">
            <a:off x="1790700" y="6477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52" name="WordArt 40"/>
          <p:cNvSpPr>
            <a:spLocks noChangeArrowheads="1" noChangeShapeType="1" noTextEdit="1"/>
          </p:cNvSpPr>
          <p:nvPr/>
        </p:nvSpPr>
        <p:spPr bwMode="auto">
          <a:xfrm>
            <a:off x="13716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5753" name="WordArt 41"/>
          <p:cNvSpPr>
            <a:spLocks noChangeArrowheads="1" noChangeShapeType="1" noTextEdit="1"/>
          </p:cNvSpPr>
          <p:nvPr/>
        </p:nvSpPr>
        <p:spPr bwMode="auto">
          <a:xfrm>
            <a:off x="69342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5754"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15755" name="Rectangle 43"/>
          <p:cNvSpPr>
            <a:spLocks noChangeArrowheads="1"/>
          </p:cNvSpPr>
          <p:nvPr/>
        </p:nvSpPr>
        <p:spPr bwMode="auto">
          <a:xfrm>
            <a:off x="2667000" y="228600"/>
            <a:ext cx="4038600" cy="685800"/>
          </a:xfrm>
          <a:prstGeom prst="rect">
            <a:avLst/>
          </a:prstGeom>
          <a:solidFill>
            <a:schemeClr val="bg2"/>
          </a:solidFill>
          <a:ln w="381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5756" name="WordArt 44"/>
          <p:cNvSpPr>
            <a:spLocks noChangeArrowheads="1" noChangeShapeType="1" noTextEdit="1"/>
          </p:cNvSpPr>
          <p:nvPr/>
        </p:nvSpPr>
        <p:spPr bwMode="auto">
          <a:xfrm>
            <a:off x="3048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115757" name="WordArt 45"/>
          <p:cNvSpPr>
            <a:spLocks noChangeArrowheads="1" noChangeShapeType="1" noTextEdit="1"/>
          </p:cNvSpPr>
          <p:nvPr/>
        </p:nvSpPr>
        <p:spPr bwMode="auto">
          <a:xfrm>
            <a:off x="2286000" y="38100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5758" name="WordArt 46"/>
          <p:cNvSpPr>
            <a:spLocks noChangeArrowheads="1" noChangeShapeType="1" noTextEdit="1"/>
          </p:cNvSpPr>
          <p:nvPr/>
        </p:nvSpPr>
        <p:spPr bwMode="auto">
          <a:xfrm>
            <a:off x="3429000" y="1676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5759" name="WordArt 47"/>
          <p:cNvSpPr>
            <a:spLocks noChangeArrowheads="1" noChangeShapeType="1" noTextEdit="1"/>
          </p:cNvSpPr>
          <p:nvPr/>
        </p:nvSpPr>
        <p:spPr bwMode="auto">
          <a:xfrm>
            <a:off x="25146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5760" name="WordArt 48"/>
          <p:cNvSpPr>
            <a:spLocks noChangeArrowheads="1" noChangeShapeType="1" noTextEdit="1"/>
          </p:cNvSpPr>
          <p:nvPr/>
        </p:nvSpPr>
        <p:spPr bwMode="auto">
          <a:xfrm>
            <a:off x="65532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5761" name="WordArt 49"/>
          <p:cNvSpPr>
            <a:spLocks noChangeArrowheads="1" noChangeShapeType="1" noTextEdit="1"/>
          </p:cNvSpPr>
          <p:nvPr/>
        </p:nvSpPr>
        <p:spPr bwMode="auto">
          <a:xfrm>
            <a:off x="2438400" y="228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5762" name="Rectangle 5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w="76200">
            <a:solidFill>
              <a:srgbClr val="5F5F5F"/>
            </a:solidFill>
            <a:miter lim="800000"/>
            <a:headEnd/>
            <a:tailEnd/>
          </a:ln>
        </p:spPr>
      </p:pic>
      <p:sp>
        <p:nvSpPr>
          <p:cNvPr id="116739" name="Oval 3"/>
          <p:cNvSpPr>
            <a:spLocks noChangeArrowheads="1"/>
          </p:cNvSpPr>
          <p:nvPr/>
        </p:nvSpPr>
        <p:spPr bwMode="auto">
          <a:xfrm>
            <a:off x="1219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0" name="Oval 4"/>
          <p:cNvSpPr>
            <a:spLocks noChangeArrowheads="1"/>
          </p:cNvSpPr>
          <p:nvPr/>
        </p:nvSpPr>
        <p:spPr bwMode="auto">
          <a:xfrm>
            <a:off x="6934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1" name="Freeform 5"/>
          <p:cNvSpPr>
            <a:spLocks/>
          </p:cNvSpPr>
          <p:nvPr/>
        </p:nvSpPr>
        <p:spPr bwMode="auto">
          <a:xfrm>
            <a:off x="4572000" y="1676400"/>
            <a:ext cx="1066800"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2" name="Freeform 6"/>
          <p:cNvSpPr>
            <a:spLocks/>
          </p:cNvSpPr>
          <p:nvPr/>
        </p:nvSpPr>
        <p:spPr bwMode="auto">
          <a:xfrm flipH="1">
            <a:off x="3429000" y="1676400"/>
            <a:ext cx="955675"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3" name="Freeform 7"/>
          <p:cNvSpPr>
            <a:spLocks/>
          </p:cNvSpPr>
          <p:nvPr/>
        </p:nvSpPr>
        <p:spPr bwMode="auto">
          <a:xfrm>
            <a:off x="4656138" y="1609725"/>
            <a:ext cx="1182687" cy="2860675"/>
          </a:xfrm>
          <a:custGeom>
            <a:avLst/>
            <a:gdLst>
              <a:gd name="T0" fmla="*/ 0 w 745"/>
              <a:gd name="T1" fmla="*/ 2147483647 h 1802"/>
              <a:gd name="T2" fmla="*/ 2147483647 w 745"/>
              <a:gd name="T3" fmla="*/ 2147483647 h 1802"/>
              <a:gd name="T4" fmla="*/ 2147483647 w 745"/>
              <a:gd name="T5" fmla="*/ 2147483647 h 1802"/>
              <a:gd name="T6" fmla="*/ 2147483647 w 745"/>
              <a:gd name="T7" fmla="*/ 2147483647 h 1802"/>
              <a:gd name="T8" fmla="*/ 2147483647 w 745"/>
              <a:gd name="T9" fmla="*/ 2147483647 h 1802"/>
              <a:gd name="T10" fmla="*/ 2147483647 w 745"/>
              <a:gd name="T11" fmla="*/ 2147483647 h 1802"/>
              <a:gd name="T12" fmla="*/ 2147483647 w 745"/>
              <a:gd name="T13" fmla="*/ 2147483647 h 1802"/>
              <a:gd name="T14" fmla="*/ 2147483647 w 745"/>
              <a:gd name="T15" fmla="*/ 2147483647 h 1802"/>
              <a:gd name="T16" fmla="*/ 2147483647 w 745"/>
              <a:gd name="T17" fmla="*/ 2147483647 h 1802"/>
              <a:gd name="T18" fmla="*/ 2147483647 w 745"/>
              <a:gd name="T19" fmla="*/ 2147483647 h 1802"/>
              <a:gd name="T20" fmla="*/ 2147483647 w 745"/>
              <a:gd name="T21" fmla="*/ 2147483647 h 1802"/>
              <a:gd name="T22" fmla="*/ 2147483647 w 745"/>
              <a:gd name="T23" fmla="*/ 2147483647 h 1802"/>
              <a:gd name="T24" fmla="*/ 2147483647 w 745"/>
              <a:gd name="T25" fmla="*/ 2147483647 h 1802"/>
              <a:gd name="T26" fmla="*/ 2147483647 w 745"/>
              <a:gd name="T27" fmla="*/ 2147483647 h 1802"/>
              <a:gd name="T28" fmla="*/ 2147483647 w 745"/>
              <a:gd name="T29" fmla="*/ 2147483647 h 1802"/>
              <a:gd name="T30" fmla="*/ 2147483647 w 745"/>
              <a:gd name="T31" fmla="*/ 2147483647 h 1802"/>
              <a:gd name="T32" fmla="*/ 2147483647 w 745"/>
              <a:gd name="T33" fmla="*/ 2147483647 h 1802"/>
              <a:gd name="T34" fmla="*/ 2147483647 w 745"/>
              <a:gd name="T35" fmla="*/ 2147483647 h 1802"/>
              <a:gd name="T36" fmla="*/ 2147483647 w 745"/>
              <a:gd name="T37" fmla="*/ 2147483647 h 18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1802"/>
              <a:gd name="T59" fmla="*/ 745 w 745"/>
              <a:gd name="T60" fmla="*/ 1802 h 18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1802">
                <a:moveTo>
                  <a:pt x="0" y="1802"/>
                </a:moveTo>
                <a:cubicBezTo>
                  <a:pt x="35" y="1701"/>
                  <a:pt x="13" y="1576"/>
                  <a:pt x="107" y="1514"/>
                </a:cubicBezTo>
                <a:cubicBezTo>
                  <a:pt x="139" y="1467"/>
                  <a:pt x="169" y="1420"/>
                  <a:pt x="203" y="1375"/>
                </a:cubicBezTo>
                <a:cubicBezTo>
                  <a:pt x="230" y="1296"/>
                  <a:pt x="191" y="1395"/>
                  <a:pt x="246" y="1311"/>
                </a:cubicBezTo>
                <a:cubicBezTo>
                  <a:pt x="252" y="1302"/>
                  <a:pt x="250" y="1289"/>
                  <a:pt x="256" y="1279"/>
                </a:cubicBezTo>
                <a:cubicBezTo>
                  <a:pt x="273" y="1250"/>
                  <a:pt x="303" y="1223"/>
                  <a:pt x="331" y="1205"/>
                </a:cubicBezTo>
                <a:cubicBezTo>
                  <a:pt x="362" y="1115"/>
                  <a:pt x="319" y="1225"/>
                  <a:pt x="363" y="1151"/>
                </a:cubicBezTo>
                <a:cubicBezTo>
                  <a:pt x="396" y="1095"/>
                  <a:pt x="344" y="1139"/>
                  <a:pt x="406" y="1098"/>
                </a:cubicBezTo>
                <a:cubicBezTo>
                  <a:pt x="409" y="1087"/>
                  <a:pt x="410" y="1075"/>
                  <a:pt x="416" y="1066"/>
                </a:cubicBezTo>
                <a:cubicBezTo>
                  <a:pt x="428" y="1049"/>
                  <a:pt x="459" y="1023"/>
                  <a:pt x="459" y="1023"/>
                </a:cubicBezTo>
                <a:cubicBezTo>
                  <a:pt x="484" y="949"/>
                  <a:pt x="449" y="1031"/>
                  <a:pt x="502" y="970"/>
                </a:cubicBezTo>
                <a:cubicBezTo>
                  <a:pt x="519" y="951"/>
                  <a:pt x="544" y="906"/>
                  <a:pt x="544" y="906"/>
                </a:cubicBezTo>
                <a:cubicBezTo>
                  <a:pt x="570" y="753"/>
                  <a:pt x="565" y="789"/>
                  <a:pt x="555" y="554"/>
                </a:cubicBezTo>
                <a:cubicBezTo>
                  <a:pt x="562" y="363"/>
                  <a:pt x="539" y="158"/>
                  <a:pt x="715" y="42"/>
                </a:cubicBezTo>
                <a:cubicBezTo>
                  <a:pt x="722" y="31"/>
                  <a:pt x="745" y="19"/>
                  <a:pt x="736" y="10"/>
                </a:cubicBezTo>
                <a:cubicBezTo>
                  <a:pt x="726" y="0"/>
                  <a:pt x="708" y="18"/>
                  <a:pt x="694" y="21"/>
                </a:cubicBezTo>
                <a:cubicBezTo>
                  <a:pt x="676" y="25"/>
                  <a:pt x="658" y="28"/>
                  <a:pt x="640" y="31"/>
                </a:cubicBezTo>
                <a:cubicBezTo>
                  <a:pt x="637" y="45"/>
                  <a:pt x="634" y="60"/>
                  <a:pt x="630" y="74"/>
                </a:cubicBezTo>
                <a:cubicBezTo>
                  <a:pt x="627" y="85"/>
                  <a:pt x="619" y="106"/>
                  <a:pt x="619" y="10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4" name="Freeform 8"/>
          <p:cNvSpPr>
            <a:spLocks/>
          </p:cNvSpPr>
          <p:nvPr/>
        </p:nvSpPr>
        <p:spPr bwMode="auto">
          <a:xfrm>
            <a:off x="3465513" y="1912938"/>
            <a:ext cx="854075" cy="2557462"/>
          </a:xfrm>
          <a:custGeom>
            <a:avLst/>
            <a:gdLst>
              <a:gd name="T0" fmla="*/ 2147483647 w 538"/>
              <a:gd name="T1" fmla="*/ 2147483647 h 1611"/>
              <a:gd name="T2" fmla="*/ 2147483647 w 538"/>
              <a:gd name="T3" fmla="*/ 2147483647 h 1611"/>
              <a:gd name="T4" fmla="*/ 2147483647 w 538"/>
              <a:gd name="T5" fmla="*/ 2147483647 h 1611"/>
              <a:gd name="T6" fmla="*/ 2147483647 w 538"/>
              <a:gd name="T7" fmla="*/ 2147483647 h 1611"/>
              <a:gd name="T8" fmla="*/ 2147483647 w 538"/>
              <a:gd name="T9" fmla="*/ 2147483647 h 1611"/>
              <a:gd name="T10" fmla="*/ 2147483647 w 538"/>
              <a:gd name="T11" fmla="*/ 2147483647 h 1611"/>
              <a:gd name="T12" fmla="*/ 2147483647 w 538"/>
              <a:gd name="T13" fmla="*/ 2147483647 h 1611"/>
              <a:gd name="T14" fmla="*/ 2147483647 w 538"/>
              <a:gd name="T15" fmla="*/ 2147483647 h 1611"/>
              <a:gd name="T16" fmla="*/ 2147483647 w 538"/>
              <a:gd name="T17" fmla="*/ 2147483647 h 1611"/>
              <a:gd name="T18" fmla="*/ 2147483647 w 538"/>
              <a:gd name="T19" fmla="*/ 2147483647 h 1611"/>
              <a:gd name="T20" fmla="*/ 2147483647 w 538"/>
              <a:gd name="T21" fmla="*/ 2147483647 h 1611"/>
              <a:gd name="T22" fmla="*/ 2147483647 w 538"/>
              <a:gd name="T23" fmla="*/ 2147483647 h 1611"/>
              <a:gd name="T24" fmla="*/ 2147483647 w 538"/>
              <a:gd name="T25" fmla="*/ 2147483647 h 1611"/>
              <a:gd name="T26" fmla="*/ 2147483647 w 538"/>
              <a:gd name="T27" fmla="*/ 2147483647 h 1611"/>
              <a:gd name="T28" fmla="*/ 2147483647 w 538"/>
              <a:gd name="T29" fmla="*/ 0 h 16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8"/>
              <a:gd name="T46" fmla="*/ 0 h 1611"/>
              <a:gd name="T47" fmla="*/ 538 w 538"/>
              <a:gd name="T48" fmla="*/ 1611 h 16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8" h="1611">
                <a:moveTo>
                  <a:pt x="526" y="1611"/>
                </a:moveTo>
                <a:cubicBezTo>
                  <a:pt x="522" y="1550"/>
                  <a:pt x="538" y="1481"/>
                  <a:pt x="505" y="1430"/>
                </a:cubicBezTo>
                <a:cubicBezTo>
                  <a:pt x="494" y="1413"/>
                  <a:pt x="473" y="1404"/>
                  <a:pt x="462" y="1387"/>
                </a:cubicBezTo>
                <a:cubicBezTo>
                  <a:pt x="426" y="1333"/>
                  <a:pt x="399" y="1294"/>
                  <a:pt x="345" y="1259"/>
                </a:cubicBezTo>
                <a:cubicBezTo>
                  <a:pt x="338" y="1248"/>
                  <a:pt x="329" y="1239"/>
                  <a:pt x="324" y="1227"/>
                </a:cubicBezTo>
                <a:cubicBezTo>
                  <a:pt x="318" y="1213"/>
                  <a:pt x="320" y="1197"/>
                  <a:pt x="313" y="1184"/>
                </a:cubicBezTo>
                <a:cubicBezTo>
                  <a:pt x="296" y="1154"/>
                  <a:pt x="260" y="1120"/>
                  <a:pt x="228" y="1110"/>
                </a:cubicBezTo>
                <a:cubicBezTo>
                  <a:pt x="195" y="1077"/>
                  <a:pt x="176" y="1035"/>
                  <a:pt x="142" y="1003"/>
                </a:cubicBezTo>
                <a:cubicBezTo>
                  <a:pt x="124" y="957"/>
                  <a:pt x="106" y="916"/>
                  <a:pt x="78" y="875"/>
                </a:cubicBezTo>
                <a:cubicBezTo>
                  <a:pt x="63" y="828"/>
                  <a:pt x="37" y="780"/>
                  <a:pt x="14" y="736"/>
                </a:cubicBezTo>
                <a:cubicBezTo>
                  <a:pt x="5" y="626"/>
                  <a:pt x="0" y="525"/>
                  <a:pt x="25" y="416"/>
                </a:cubicBezTo>
                <a:cubicBezTo>
                  <a:pt x="45" y="329"/>
                  <a:pt x="25" y="395"/>
                  <a:pt x="57" y="299"/>
                </a:cubicBezTo>
                <a:cubicBezTo>
                  <a:pt x="61" y="288"/>
                  <a:pt x="68" y="267"/>
                  <a:pt x="68" y="267"/>
                </a:cubicBezTo>
                <a:cubicBezTo>
                  <a:pt x="64" y="214"/>
                  <a:pt x="61" y="160"/>
                  <a:pt x="57" y="107"/>
                </a:cubicBezTo>
                <a:cubicBezTo>
                  <a:pt x="54" y="71"/>
                  <a:pt x="46" y="0"/>
                  <a:pt x="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5" name="Freeform 9"/>
          <p:cNvSpPr>
            <a:spLocks/>
          </p:cNvSpPr>
          <p:nvPr/>
        </p:nvSpPr>
        <p:spPr bwMode="auto">
          <a:xfrm>
            <a:off x="2362200" y="1219200"/>
            <a:ext cx="4284663" cy="490538"/>
          </a:xfrm>
          <a:custGeom>
            <a:avLst/>
            <a:gdLst>
              <a:gd name="T0" fmla="*/ 0 w 2699"/>
              <a:gd name="T1" fmla="*/ 2147483647 h 309"/>
              <a:gd name="T2" fmla="*/ 2147483647 w 2699"/>
              <a:gd name="T3" fmla="*/ 2147483647 h 309"/>
              <a:gd name="T4" fmla="*/ 2147483647 w 2699"/>
              <a:gd name="T5" fmla="*/ 2147483647 h 309"/>
              <a:gd name="T6" fmla="*/ 2147483647 w 2699"/>
              <a:gd name="T7" fmla="*/ 2147483647 h 309"/>
              <a:gd name="T8" fmla="*/ 2147483647 w 2699"/>
              <a:gd name="T9" fmla="*/ 2147483647 h 309"/>
              <a:gd name="T10" fmla="*/ 2147483647 w 2699"/>
              <a:gd name="T11" fmla="*/ 2147483647 h 309"/>
              <a:gd name="T12" fmla="*/ 2147483647 w 2699"/>
              <a:gd name="T13" fmla="*/ 2147483647 h 309"/>
              <a:gd name="T14" fmla="*/ 2147483647 w 2699"/>
              <a:gd name="T15" fmla="*/ 2147483647 h 309"/>
              <a:gd name="T16" fmla="*/ 2147483647 w 2699"/>
              <a:gd name="T17" fmla="*/ 2147483647 h 309"/>
              <a:gd name="T18" fmla="*/ 2147483647 w 2699"/>
              <a:gd name="T19" fmla="*/ 2147483647 h 309"/>
              <a:gd name="T20" fmla="*/ 2147483647 w 2699"/>
              <a:gd name="T21" fmla="*/ 2147483647 h 309"/>
              <a:gd name="T22" fmla="*/ 2147483647 w 2699"/>
              <a:gd name="T23" fmla="*/ 2147483647 h 309"/>
              <a:gd name="T24" fmla="*/ 2147483647 w 2699"/>
              <a:gd name="T25" fmla="*/ 2147483647 h 309"/>
              <a:gd name="T26" fmla="*/ 2147483647 w 2699"/>
              <a:gd name="T27" fmla="*/ 0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9"/>
              <a:gd name="T43" fmla="*/ 0 h 309"/>
              <a:gd name="T44" fmla="*/ 2699 w 2699"/>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9" h="309">
                <a:moveTo>
                  <a:pt x="0" y="10"/>
                </a:moveTo>
                <a:cubicBezTo>
                  <a:pt x="62" y="31"/>
                  <a:pt x="127" y="32"/>
                  <a:pt x="192" y="42"/>
                </a:cubicBezTo>
                <a:cubicBezTo>
                  <a:pt x="232" y="48"/>
                  <a:pt x="269" y="68"/>
                  <a:pt x="309" y="74"/>
                </a:cubicBezTo>
                <a:cubicBezTo>
                  <a:pt x="441" y="93"/>
                  <a:pt x="359" y="83"/>
                  <a:pt x="555" y="96"/>
                </a:cubicBezTo>
                <a:cubicBezTo>
                  <a:pt x="613" y="115"/>
                  <a:pt x="654" y="139"/>
                  <a:pt x="715" y="149"/>
                </a:cubicBezTo>
                <a:cubicBezTo>
                  <a:pt x="817" y="251"/>
                  <a:pt x="686" y="130"/>
                  <a:pt x="779" y="192"/>
                </a:cubicBezTo>
                <a:cubicBezTo>
                  <a:pt x="828" y="225"/>
                  <a:pt x="791" y="222"/>
                  <a:pt x="843" y="245"/>
                </a:cubicBezTo>
                <a:cubicBezTo>
                  <a:pt x="930" y="283"/>
                  <a:pt x="1027" y="297"/>
                  <a:pt x="1120" y="309"/>
                </a:cubicBezTo>
                <a:cubicBezTo>
                  <a:pt x="1261" y="293"/>
                  <a:pt x="1404" y="305"/>
                  <a:pt x="1547" y="298"/>
                </a:cubicBezTo>
                <a:cubicBezTo>
                  <a:pt x="1660" y="224"/>
                  <a:pt x="1804" y="228"/>
                  <a:pt x="1931" y="202"/>
                </a:cubicBezTo>
                <a:cubicBezTo>
                  <a:pt x="2004" y="154"/>
                  <a:pt x="2103" y="153"/>
                  <a:pt x="2187" y="128"/>
                </a:cubicBezTo>
                <a:cubicBezTo>
                  <a:pt x="2252" y="109"/>
                  <a:pt x="2322" y="75"/>
                  <a:pt x="2389" y="64"/>
                </a:cubicBezTo>
                <a:cubicBezTo>
                  <a:pt x="2436" y="56"/>
                  <a:pt x="2454" y="55"/>
                  <a:pt x="2496" y="42"/>
                </a:cubicBezTo>
                <a:cubicBezTo>
                  <a:pt x="2565" y="22"/>
                  <a:pt x="2626" y="0"/>
                  <a:pt x="2699"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6" name="Freeform 10"/>
          <p:cNvSpPr>
            <a:spLocks/>
          </p:cNvSpPr>
          <p:nvPr/>
        </p:nvSpPr>
        <p:spPr bwMode="auto">
          <a:xfrm>
            <a:off x="2659063" y="1231900"/>
            <a:ext cx="3352800" cy="223838"/>
          </a:xfrm>
          <a:custGeom>
            <a:avLst/>
            <a:gdLst>
              <a:gd name="T0" fmla="*/ 0 w 2112"/>
              <a:gd name="T1" fmla="*/ 2147483647 h 141"/>
              <a:gd name="T2" fmla="*/ 2147483647 w 2112"/>
              <a:gd name="T3" fmla="*/ 2147483647 h 141"/>
              <a:gd name="T4" fmla="*/ 2147483647 w 2112"/>
              <a:gd name="T5" fmla="*/ 2147483647 h 141"/>
              <a:gd name="T6" fmla="*/ 2147483647 w 2112"/>
              <a:gd name="T7" fmla="*/ 2147483647 h 141"/>
              <a:gd name="T8" fmla="*/ 2147483647 w 2112"/>
              <a:gd name="T9" fmla="*/ 2147483647 h 141"/>
              <a:gd name="T10" fmla="*/ 2147483647 w 2112"/>
              <a:gd name="T11" fmla="*/ 2147483647 h 141"/>
              <a:gd name="T12" fmla="*/ 0 60000 65536"/>
              <a:gd name="T13" fmla="*/ 0 60000 65536"/>
              <a:gd name="T14" fmla="*/ 0 60000 65536"/>
              <a:gd name="T15" fmla="*/ 0 60000 65536"/>
              <a:gd name="T16" fmla="*/ 0 60000 65536"/>
              <a:gd name="T17" fmla="*/ 0 60000 65536"/>
              <a:gd name="T18" fmla="*/ 0 w 2112"/>
              <a:gd name="T19" fmla="*/ 0 h 141"/>
              <a:gd name="T20" fmla="*/ 2112 w 21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12" h="141">
                <a:moveTo>
                  <a:pt x="0" y="35"/>
                </a:moveTo>
                <a:cubicBezTo>
                  <a:pt x="352" y="46"/>
                  <a:pt x="489" y="0"/>
                  <a:pt x="736" y="77"/>
                </a:cubicBezTo>
                <a:cubicBezTo>
                  <a:pt x="773" y="115"/>
                  <a:pt x="747" y="96"/>
                  <a:pt x="821" y="120"/>
                </a:cubicBezTo>
                <a:cubicBezTo>
                  <a:pt x="849" y="129"/>
                  <a:pt x="906" y="141"/>
                  <a:pt x="906" y="141"/>
                </a:cubicBezTo>
                <a:cubicBezTo>
                  <a:pt x="1241" y="134"/>
                  <a:pt x="1574" y="120"/>
                  <a:pt x="1909" y="109"/>
                </a:cubicBezTo>
                <a:cubicBezTo>
                  <a:pt x="2017" y="74"/>
                  <a:pt x="1951" y="88"/>
                  <a:pt x="2112" y="8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7" name="Freeform 11"/>
          <p:cNvSpPr>
            <a:spLocks/>
          </p:cNvSpPr>
          <p:nvPr/>
        </p:nvSpPr>
        <p:spPr bwMode="auto">
          <a:xfrm>
            <a:off x="647700" y="1101725"/>
            <a:ext cx="1689100" cy="1641475"/>
          </a:xfrm>
          <a:custGeom>
            <a:avLst/>
            <a:gdLst>
              <a:gd name="T0" fmla="*/ 2147483647 w 1064"/>
              <a:gd name="T1" fmla="*/ 2147483647 h 1034"/>
              <a:gd name="T2" fmla="*/ 2147483647 w 1064"/>
              <a:gd name="T3" fmla="*/ 2147483647 h 1034"/>
              <a:gd name="T4" fmla="*/ 2147483647 w 1064"/>
              <a:gd name="T5" fmla="*/ 2147483647 h 1034"/>
              <a:gd name="T6" fmla="*/ 2147483647 w 1064"/>
              <a:gd name="T7" fmla="*/ 2147483647 h 1034"/>
              <a:gd name="T8" fmla="*/ 2147483647 w 1064"/>
              <a:gd name="T9" fmla="*/ 2147483647 h 1034"/>
              <a:gd name="T10" fmla="*/ 2147483647 w 1064"/>
              <a:gd name="T11" fmla="*/ 2147483647 h 1034"/>
              <a:gd name="T12" fmla="*/ 2147483647 w 1064"/>
              <a:gd name="T13" fmla="*/ 2147483647 h 1034"/>
              <a:gd name="T14" fmla="*/ 2147483647 w 1064"/>
              <a:gd name="T15" fmla="*/ 2147483647 h 1034"/>
              <a:gd name="T16" fmla="*/ 2147483647 w 1064"/>
              <a:gd name="T17" fmla="*/ 2147483647 h 1034"/>
              <a:gd name="T18" fmla="*/ 2147483647 w 1064"/>
              <a:gd name="T19" fmla="*/ 2147483647 h 1034"/>
              <a:gd name="T20" fmla="*/ 2147483647 w 1064"/>
              <a:gd name="T21" fmla="*/ 2147483647 h 1034"/>
              <a:gd name="T22" fmla="*/ 2147483647 w 1064"/>
              <a:gd name="T23" fmla="*/ 2147483647 h 10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4"/>
              <a:gd name="T37" fmla="*/ 0 h 1034"/>
              <a:gd name="T38" fmla="*/ 1064 w 1064"/>
              <a:gd name="T39" fmla="*/ 1034 h 10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4" h="1034">
                <a:moveTo>
                  <a:pt x="1064" y="85"/>
                </a:moveTo>
                <a:cubicBezTo>
                  <a:pt x="817" y="0"/>
                  <a:pt x="540" y="48"/>
                  <a:pt x="285" y="95"/>
                </a:cubicBezTo>
                <a:cubicBezTo>
                  <a:pt x="210" y="174"/>
                  <a:pt x="330" y="52"/>
                  <a:pt x="232" y="138"/>
                </a:cubicBezTo>
                <a:cubicBezTo>
                  <a:pt x="198" y="168"/>
                  <a:pt x="168" y="202"/>
                  <a:pt x="136" y="234"/>
                </a:cubicBezTo>
                <a:cubicBezTo>
                  <a:pt x="127" y="243"/>
                  <a:pt x="114" y="247"/>
                  <a:pt x="104" y="255"/>
                </a:cubicBezTo>
                <a:cubicBezTo>
                  <a:pt x="89" y="268"/>
                  <a:pt x="61" y="298"/>
                  <a:pt x="61" y="298"/>
                </a:cubicBezTo>
                <a:cubicBezTo>
                  <a:pt x="48" y="324"/>
                  <a:pt x="20" y="344"/>
                  <a:pt x="19" y="373"/>
                </a:cubicBezTo>
                <a:cubicBezTo>
                  <a:pt x="14" y="480"/>
                  <a:pt x="0" y="589"/>
                  <a:pt x="93" y="650"/>
                </a:cubicBezTo>
                <a:cubicBezTo>
                  <a:pt x="128" y="701"/>
                  <a:pt x="142" y="677"/>
                  <a:pt x="179" y="725"/>
                </a:cubicBezTo>
                <a:cubicBezTo>
                  <a:pt x="258" y="827"/>
                  <a:pt x="190" y="759"/>
                  <a:pt x="243" y="810"/>
                </a:cubicBezTo>
                <a:cubicBezTo>
                  <a:pt x="255" y="845"/>
                  <a:pt x="258" y="884"/>
                  <a:pt x="275" y="917"/>
                </a:cubicBezTo>
                <a:cubicBezTo>
                  <a:pt x="326" y="1020"/>
                  <a:pt x="401" y="1034"/>
                  <a:pt x="509" y="103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8" name="Freeform 12"/>
          <p:cNvSpPr>
            <a:spLocks/>
          </p:cNvSpPr>
          <p:nvPr/>
        </p:nvSpPr>
        <p:spPr bwMode="auto">
          <a:xfrm>
            <a:off x="6553200" y="1150938"/>
            <a:ext cx="1998663" cy="1558925"/>
          </a:xfrm>
          <a:custGeom>
            <a:avLst/>
            <a:gdLst>
              <a:gd name="T0" fmla="*/ 0 w 1259"/>
              <a:gd name="T1" fmla="*/ 2147483647 h 982"/>
              <a:gd name="T2" fmla="*/ 2147483647 w 1259"/>
              <a:gd name="T3" fmla="*/ 2147483647 h 982"/>
              <a:gd name="T4" fmla="*/ 2147483647 w 1259"/>
              <a:gd name="T5" fmla="*/ 0 h 982"/>
              <a:gd name="T6" fmla="*/ 2147483647 w 1259"/>
              <a:gd name="T7" fmla="*/ 2147483647 h 982"/>
              <a:gd name="T8" fmla="*/ 2147483647 w 1259"/>
              <a:gd name="T9" fmla="*/ 2147483647 h 982"/>
              <a:gd name="T10" fmla="*/ 2147483647 w 1259"/>
              <a:gd name="T11" fmla="*/ 2147483647 h 982"/>
              <a:gd name="T12" fmla="*/ 2147483647 w 1259"/>
              <a:gd name="T13" fmla="*/ 2147483647 h 982"/>
              <a:gd name="T14" fmla="*/ 2147483647 w 1259"/>
              <a:gd name="T15" fmla="*/ 2147483647 h 982"/>
              <a:gd name="T16" fmla="*/ 2147483647 w 1259"/>
              <a:gd name="T17" fmla="*/ 2147483647 h 982"/>
              <a:gd name="T18" fmla="*/ 2147483647 w 1259"/>
              <a:gd name="T19" fmla="*/ 2147483647 h 982"/>
              <a:gd name="T20" fmla="*/ 2147483647 w 1259"/>
              <a:gd name="T21" fmla="*/ 2147483647 h 982"/>
              <a:gd name="T22" fmla="*/ 2147483647 w 1259"/>
              <a:gd name="T23" fmla="*/ 2147483647 h 982"/>
              <a:gd name="T24" fmla="*/ 2147483647 w 1259"/>
              <a:gd name="T25" fmla="*/ 2147483647 h 982"/>
              <a:gd name="T26" fmla="*/ 2147483647 w 1259"/>
              <a:gd name="T27" fmla="*/ 2147483647 h 982"/>
              <a:gd name="T28" fmla="*/ 2147483647 w 1259"/>
              <a:gd name="T29" fmla="*/ 2147483647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9"/>
              <a:gd name="T46" fmla="*/ 0 h 982"/>
              <a:gd name="T47" fmla="*/ 1259 w 1259"/>
              <a:gd name="T48" fmla="*/ 982 h 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9" h="982">
                <a:moveTo>
                  <a:pt x="0" y="43"/>
                </a:moveTo>
                <a:cubicBezTo>
                  <a:pt x="115" y="4"/>
                  <a:pt x="6" y="37"/>
                  <a:pt x="288" y="22"/>
                </a:cubicBezTo>
                <a:cubicBezTo>
                  <a:pt x="345" y="19"/>
                  <a:pt x="462" y="6"/>
                  <a:pt x="523" y="0"/>
                </a:cubicBezTo>
                <a:cubicBezTo>
                  <a:pt x="658" y="4"/>
                  <a:pt x="793" y="4"/>
                  <a:pt x="928" y="11"/>
                </a:cubicBezTo>
                <a:cubicBezTo>
                  <a:pt x="984" y="14"/>
                  <a:pt x="995" y="81"/>
                  <a:pt x="1045" y="96"/>
                </a:cubicBezTo>
                <a:cubicBezTo>
                  <a:pt x="1052" y="103"/>
                  <a:pt x="1058" y="113"/>
                  <a:pt x="1067" y="118"/>
                </a:cubicBezTo>
                <a:cubicBezTo>
                  <a:pt x="1077" y="124"/>
                  <a:pt x="1090" y="121"/>
                  <a:pt x="1099" y="128"/>
                </a:cubicBezTo>
                <a:cubicBezTo>
                  <a:pt x="1117" y="142"/>
                  <a:pt x="1125" y="166"/>
                  <a:pt x="1141" y="182"/>
                </a:cubicBezTo>
                <a:cubicBezTo>
                  <a:pt x="1165" y="252"/>
                  <a:pt x="1165" y="274"/>
                  <a:pt x="1227" y="320"/>
                </a:cubicBezTo>
                <a:cubicBezTo>
                  <a:pt x="1246" y="422"/>
                  <a:pt x="1259" y="433"/>
                  <a:pt x="1237" y="566"/>
                </a:cubicBezTo>
                <a:cubicBezTo>
                  <a:pt x="1229" y="612"/>
                  <a:pt x="1162" y="629"/>
                  <a:pt x="1131" y="662"/>
                </a:cubicBezTo>
                <a:cubicBezTo>
                  <a:pt x="1100" y="753"/>
                  <a:pt x="1106" y="704"/>
                  <a:pt x="1120" y="811"/>
                </a:cubicBezTo>
                <a:cubicBezTo>
                  <a:pt x="1102" y="882"/>
                  <a:pt x="1073" y="886"/>
                  <a:pt x="1013" y="907"/>
                </a:cubicBezTo>
                <a:cubicBezTo>
                  <a:pt x="983" y="937"/>
                  <a:pt x="954" y="952"/>
                  <a:pt x="917" y="971"/>
                </a:cubicBezTo>
                <a:cubicBezTo>
                  <a:pt x="907" y="976"/>
                  <a:pt x="885" y="982"/>
                  <a:pt x="885" y="982"/>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49" name="Freeform 13"/>
          <p:cNvSpPr>
            <a:spLocks/>
          </p:cNvSpPr>
          <p:nvPr/>
        </p:nvSpPr>
        <p:spPr bwMode="auto">
          <a:xfrm>
            <a:off x="879475" y="1371600"/>
            <a:ext cx="2597150" cy="728663"/>
          </a:xfrm>
          <a:custGeom>
            <a:avLst/>
            <a:gdLst>
              <a:gd name="T0" fmla="*/ 2147483647 w 1636"/>
              <a:gd name="T1" fmla="*/ 2147483647 h 459"/>
              <a:gd name="T2" fmla="*/ 2147483647 w 1636"/>
              <a:gd name="T3" fmla="*/ 2147483647 h 459"/>
              <a:gd name="T4" fmla="*/ 2147483647 w 1636"/>
              <a:gd name="T5" fmla="*/ 2147483647 h 459"/>
              <a:gd name="T6" fmla="*/ 2147483647 w 1636"/>
              <a:gd name="T7" fmla="*/ 2147483647 h 459"/>
              <a:gd name="T8" fmla="*/ 2147483647 w 1636"/>
              <a:gd name="T9" fmla="*/ 2147483647 h 459"/>
              <a:gd name="T10" fmla="*/ 2147483647 w 1636"/>
              <a:gd name="T11" fmla="*/ 2147483647 h 459"/>
              <a:gd name="T12" fmla="*/ 2147483647 w 1636"/>
              <a:gd name="T13" fmla="*/ 2147483647 h 459"/>
              <a:gd name="T14" fmla="*/ 2147483647 w 1636"/>
              <a:gd name="T15" fmla="*/ 2147483647 h 459"/>
              <a:gd name="T16" fmla="*/ 2147483647 w 1636"/>
              <a:gd name="T17" fmla="*/ 2147483647 h 459"/>
              <a:gd name="T18" fmla="*/ 2147483647 w 1636"/>
              <a:gd name="T19" fmla="*/ 0 h 459"/>
              <a:gd name="T20" fmla="*/ 2147483647 w 1636"/>
              <a:gd name="T21" fmla="*/ 2147483647 h 459"/>
              <a:gd name="T22" fmla="*/ 2147483647 w 1636"/>
              <a:gd name="T23" fmla="*/ 2147483647 h 459"/>
              <a:gd name="T24" fmla="*/ 2147483647 w 1636"/>
              <a:gd name="T25" fmla="*/ 2147483647 h 459"/>
              <a:gd name="T26" fmla="*/ 2147483647 w 1636"/>
              <a:gd name="T27" fmla="*/ 2147483647 h 459"/>
              <a:gd name="T28" fmla="*/ 2147483647 w 1636"/>
              <a:gd name="T29" fmla="*/ 2147483647 h 459"/>
              <a:gd name="T30" fmla="*/ 2147483647 w 1636"/>
              <a:gd name="T31" fmla="*/ 2147483647 h 459"/>
              <a:gd name="T32" fmla="*/ 2147483647 w 1636"/>
              <a:gd name="T33" fmla="*/ 2147483647 h 459"/>
              <a:gd name="T34" fmla="*/ 2147483647 w 1636"/>
              <a:gd name="T35" fmla="*/ 2147483647 h 459"/>
              <a:gd name="T36" fmla="*/ 2147483647 w 1636"/>
              <a:gd name="T37" fmla="*/ 2147483647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6"/>
              <a:gd name="T58" fmla="*/ 0 h 459"/>
              <a:gd name="T59" fmla="*/ 1636 w 1636"/>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6" h="459">
                <a:moveTo>
                  <a:pt x="1622" y="235"/>
                </a:moveTo>
                <a:cubicBezTo>
                  <a:pt x="1570" y="181"/>
                  <a:pt x="1636" y="243"/>
                  <a:pt x="1569" y="203"/>
                </a:cubicBezTo>
                <a:cubicBezTo>
                  <a:pt x="1560" y="198"/>
                  <a:pt x="1556" y="186"/>
                  <a:pt x="1547" y="181"/>
                </a:cubicBezTo>
                <a:cubicBezTo>
                  <a:pt x="1527" y="171"/>
                  <a:pt x="1505" y="166"/>
                  <a:pt x="1483" y="160"/>
                </a:cubicBezTo>
                <a:cubicBezTo>
                  <a:pt x="1469" y="156"/>
                  <a:pt x="1455" y="153"/>
                  <a:pt x="1441" y="149"/>
                </a:cubicBezTo>
                <a:cubicBezTo>
                  <a:pt x="1420" y="143"/>
                  <a:pt x="1377" y="128"/>
                  <a:pt x="1377" y="128"/>
                </a:cubicBezTo>
                <a:cubicBezTo>
                  <a:pt x="1284" y="39"/>
                  <a:pt x="1042" y="77"/>
                  <a:pt x="971" y="75"/>
                </a:cubicBezTo>
                <a:cubicBezTo>
                  <a:pt x="899" y="67"/>
                  <a:pt x="846" y="55"/>
                  <a:pt x="779" y="32"/>
                </a:cubicBezTo>
                <a:cubicBezTo>
                  <a:pt x="693" y="3"/>
                  <a:pt x="801" y="39"/>
                  <a:pt x="715" y="11"/>
                </a:cubicBezTo>
                <a:cubicBezTo>
                  <a:pt x="704" y="7"/>
                  <a:pt x="683" y="0"/>
                  <a:pt x="683" y="0"/>
                </a:cubicBezTo>
                <a:cubicBezTo>
                  <a:pt x="530" y="4"/>
                  <a:pt x="378" y="5"/>
                  <a:pt x="225" y="11"/>
                </a:cubicBezTo>
                <a:cubicBezTo>
                  <a:pt x="206" y="12"/>
                  <a:pt x="125" y="38"/>
                  <a:pt x="118" y="43"/>
                </a:cubicBezTo>
                <a:cubicBezTo>
                  <a:pt x="97" y="57"/>
                  <a:pt x="54" y="85"/>
                  <a:pt x="54" y="85"/>
                </a:cubicBezTo>
                <a:cubicBezTo>
                  <a:pt x="0" y="167"/>
                  <a:pt x="19" y="282"/>
                  <a:pt x="33" y="373"/>
                </a:cubicBezTo>
                <a:cubicBezTo>
                  <a:pt x="36" y="394"/>
                  <a:pt x="113" y="432"/>
                  <a:pt x="139" y="459"/>
                </a:cubicBezTo>
                <a:cubicBezTo>
                  <a:pt x="189" y="453"/>
                  <a:pt x="240" y="450"/>
                  <a:pt x="289" y="437"/>
                </a:cubicBezTo>
                <a:cubicBezTo>
                  <a:pt x="311" y="431"/>
                  <a:pt x="332" y="423"/>
                  <a:pt x="353" y="416"/>
                </a:cubicBezTo>
                <a:cubicBezTo>
                  <a:pt x="365" y="412"/>
                  <a:pt x="372" y="397"/>
                  <a:pt x="385" y="395"/>
                </a:cubicBezTo>
                <a:cubicBezTo>
                  <a:pt x="427" y="389"/>
                  <a:pt x="470" y="395"/>
                  <a:pt x="513" y="39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0" name="Freeform 14"/>
          <p:cNvSpPr>
            <a:spLocks/>
          </p:cNvSpPr>
          <p:nvPr/>
        </p:nvSpPr>
        <p:spPr bwMode="auto">
          <a:xfrm>
            <a:off x="5791200" y="1320800"/>
            <a:ext cx="2501900" cy="711200"/>
          </a:xfrm>
          <a:custGeom>
            <a:avLst/>
            <a:gdLst>
              <a:gd name="T0" fmla="*/ 0 w 1576"/>
              <a:gd name="T1" fmla="*/ 2147483647 h 448"/>
              <a:gd name="T2" fmla="*/ 2147483647 w 1576"/>
              <a:gd name="T3" fmla="*/ 2147483647 h 448"/>
              <a:gd name="T4" fmla="*/ 2147483647 w 1576"/>
              <a:gd name="T5" fmla="*/ 2147483647 h 448"/>
              <a:gd name="T6" fmla="*/ 2147483647 w 1576"/>
              <a:gd name="T7" fmla="*/ 2147483647 h 448"/>
              <a:gd name="T8" fmla="*/ 2147483647 w 1576"/>
              <a:gd name="T9" fmla="*/ 2147483647 h 448"/>
              <a:gd name="T10" fmla="*/ 2147483647 w 1576"/>
              <a:gd name="T11" fmla="*/ 2147483647 h 448"/>
              <a:gd name="T12" fmla="*/ 2147483647 w 1576"/>
              <a:gd name="T13" fmla="*/ 0 h 448"/>
              <a:gd name="T14" fmla="*/ 2147483647 w 1576"/>
              <a:gd name="T15" fmla="*/ 2147483647 h 448"/>
              <a:gd name="T16" fmla="*/ 2147483647 w 1576"/>
              <a:gd name="T17" fmla="*/ 2147483647 h 448"/>
              <a:gd name="T18" fmla="*/ 2147483647 w 1576"/>
              <a:gd name="T19" fmla="*/ 2147483647 h 448"/>
              <a:gd name="T20" fmla="*/ 2147483647 w 1576"/>
              <a:gd name="T21" fmla="*/ 2147483647 h 448"/>
              <a:gd name="T22" fmla="*/ 2147483647 w 1576"/>
              <a:gd name="T23" fmla="*/ 2147483647 h 448"/>
              <a:gd name="T24" fmla="*/ 2147483647 w 1576"/>
              <a:gd name="T25" fmla="*/ 2147483647 h 448"/>
              <a:gd name="T26" fmla="*/ 2147483647 w 1576"/>
              <a:gd name="T27" fmla="*/ 2147483647 h 448"/>
              <a:gd name="T28" fmla="*/ 2147483647 w 1576"/>
              <a:gd name="T29" fmla="*/ 2147483647 h 448"/>
              <a:gd name="T30" fmla="*/ 2147483647 w 1576"/>
              <a:gd name="T31" fmla="*/ 2147483647 h 448"/>
              <a:gd name="T32" fmla="*/ 2147483647 w 1576"/>
              <a:gd name="T33" fmla="*/ 2147483647 h 448"/>
              <a:gd name="T34" fmla="*/ 2147483647 w 1576"/>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6"/>
              <a:gd name="T55" fmla="*/ 0 h 448"/>
              <a:gd name="T56" fmla="*/ 1576 w 1576"/>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6" h="448">
                <a:moveTo>
                  <a:pt x="0" y="203"/>
                </a:moveTo>
                <a:cubicBezTo>
                  <a:pt x="21" y="196"/>
                  <a:pt x="43" y="188"/>
                  <a:pt x="64" y="181"/>
                </a:cubicBezTo>
                <a:cubicBezTo>
                  <a:pt x="75" y="177"/>
                  <a:pt x="96" y="171"/>
                  <a:pt x="96" y="171"/>
                </a:cubicBezTo>
                <a:cubicBezTo>
                  <a:pt x="135" y="130"/>
                  <a:pt x="192" y="133"/>
                  <a:pt x="245" y="117"/>
                </a:cubicBezTo>
                <a:cubicBezTo>
                  <a:pt x="303" y="99"/>
                  <a:pt x="347" y="73"/>
                  <a:pt x="405" y="53"/>
                </a:cubicBezTo>
                <a:cubicBezTo>
                  <a:pt x="462" y="33"/>
                  <a:pt x="526" y="46"/>
                  <a:pt x="587" y="43"/>
                </a:cubicBezTo>
                <a:cubicBezTo>
                  <a:pt x="770" y="11"/>
                  <a:pt x="744" y="10"/>
                  <a:pt x="1003" y="0"/>
                </a:cubicBezTo>
                <a:cubicBezTo>
                  <a:pt x="1117" y="4"/>
                  <a:pt x="1230" y="5"/>
                  <a:pt x="1344" y="11"/>
                </a:cubicBezTo>
                <a:cubicBezTo>
                  <a:pt x="1372" y="12"/>
                  <a:pt x="1403" y="10"/>
                  <a:pt x="1429" y="21"/>
                </a:cubicBezTo>
                <a:cubicBezTo>
                  <a:pt x="1439" y="26"/>
                  <a:pt x="1432" y="45"/>
                  <a:pt x="1440" y="53"/>
                </a:cubicBezTo>
                <a:cubicBezTo>
                  <a:pt x="1448" y="61"/>
                  <a:pt x="1461" y="60"/>
                  <a:pt x="1472" y="64"/>
                </a:cubicBezTo>
                <a:cubicBezTo>
                  <a:pt x="1504" y="96"/>
                  <a:pt x="1512" y="123"/>
                  <a:pt x="1536" y="160"/>
                </a:cubicBezTo>
                <a:cubicBezTo>
                  <a:pt x="1540" y="210"/>
                  <a:pt x="1538" y="260"/>
                  <a:pt x="1547" y="309"/>
                </a:cubicBezTo>
                <a:cubicBezTo>
                  <a:pt x="1549" y="319"/>
                  <a:pt x="1567" y="321"/>
                  <a:pt x="1568" y="331"/>
                </a:cubicBezTo>
                <a:cubicBezTo>
                  <a:pt x="1576" y="404"/>
                  <a:pt x="1538" y="413"/>
                  <a:pt x="1483" y="427"/>
                </a:cubicBezTo>
                <a:cubicBezTo>
                  <a:pt x="1383" y="417"/>
                  <a:pt x="1283" y="410"/>
                  <a:pt x="1184" y="395"/>
                </a:cubicBezTo>
                <a:cubicBezTo>
                  <a:pt x="1121" y="373"/>
                  <a:pt x="1055" y="385"/>
                  <a:pt x="992" y="405"/>
                </a:cubicBezTo>
                <a:cubicBezTo>
                  <a:pt x="971" y="419"/>
                  <a:pt x="928" y="448"/>
                  <a:pt x="928" y="44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1" name="Freeform 15"/>
          <p:cNvSpPr>
            <a:spLocks/>
          </p:cNvSpPr>
          <p:nvPr/>
        </p:nvSpPr>
        <p:spPr bwMode="auto">
          <a:xfrm>
            <a:off x="4557713" y="4284663"/>
            <a:ext cx="708025" cy="795337"/>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2" name="Freeform 16"/>
          <p:cNvSpPr>
            <a:spLocks/>
          </p:cNvSpPr>
          <p:nvPr/>
        </p:nvSpPr>
        <p:spPr bwMode="auto">
          <a:xfrm flipH="1">
            <a:off x="3657600" y="4191000"/>
            <a:ext cx="747713" cy="795338"/>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3" name="Freeform 17"/>
          <p:cNvSpPr>
            <a:spLocks/>
          </p:cNvSpPr>
          <p:nvPr/>
        </p:nvSpPr>
        <p:spPr bwMode="auto">
          <a:xfrm>
            <a:off x="5181600" y="4246563"/>
            <a:ext cx="358775" cy="2324100"/>
          </a:xfrm>
          <a:custGeom>
            <a:avLst/>
            <a:gdLst>
              <a:gd name="T0" fmla="*/ 2147483647 w 226"/>
              <a:gd name="T1" fmla="*/ 2147483647 h 1464"/>
              <a:gd name="T2" fmla="*/ 2147483647 w 226"/>
              <a:gd name="T3" fmla="*/ 2147483647 h 1464"/>
              <a:gd name="T4" fmla="*/ 2147483647 w 226"/>
              <a:gd name="T5" fmla="*/ 2147483647 h 1464"/>
              <a:gd name="T6" fmla="*/ 2147483647 w 226"/>
              <a:gd name="T7" fmla="*/ 2147483647 h 1464"/>
              <a:gd name="T8" fmla="*/ 2147483647 w 226"/>
              <a:gd name="T9" fmla="*/ 2147483647 h 1464"/>
              <a:gd name="T10" fmla="*/ 2147483647 w 226"/>
              <a:gd name="T11" fmla="*/ 2147483647 h 1464"/>
              <a:gd name="T12" fmla="*/ 2147483647 w 226"/>
              <a:gd name="T13" fmla="*/ 2147483647 h 1464"/>
              <a:gd name="T14" fmla="*/ 2147483647 w 226"/>
              <a:gd name="T15" fmla="*/ 2147483647 h 1464"/>
              <a:gd name="T16" fmla="*/ 2147483647 w 226"/>
              <a:gd name="T17" fmla="*/ 2147483647 h 1464"/>
              <a:gd name="T18" fmla="*/ 2147483647 w 226"/>
              <a:gd name="T19" fmla="*/ 2147483647 h 1464"/>
              <a:gd name="T20" fmla="*/ 2147483647 w 226"/>
              <a:gd name="T21" fmla="*/ 2147483647 h 1464"/>
              <a:gd name="T22" fmla="*/ 2147483647 w 226"/>
              <a:gd name="T23" fmla="*/ 2147483647 h 1464"/>
              <a:gd name="T24" fmla="*/ 2147483647 w 226"/>
              <a:gd name="T25" fmla="*/ 2147483647 h 1464"/>
              <a:gd name="T26" fmla="*/ 0 w 226"/>
              <a:gd name="T27" fmla="*/ 2147483647 h 1464"/>
              <a:gd name="T28" fmla="*/ 2147483647 w 226"/>
              <a:gd name="T29" fmla="*/ 2147483647 h 1464"/>
              <a:gd name="T30" fmla="*/ 2147483647 w 226"/>
              <a:gd name="T31" fmla="*/ 2147483647 h 1464"/>
              <a:gd name="T32" fmla="*/ 2147483647 w 226"/>
              <a:gd name="T33" fmla="*/ 2147483647 h 1464"/>
              <a:gd name="T34" fmla="*/ 2147483647 w 226"/>
              <a:gd name="T35" fmla="*/ 2147483647 h 1464"/>
              <a:gd name="T36" fmla="*/ 2147483647 w 226"/>
              <a:gd name="T37" fmla="*/ 2147483647 h 1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1464"/>
              <a:gd name="T59" fmla="*/ 226 w 226"/>
              <a:gd name="T60" fmla="*/ 1464 h 1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1464">
                <a:moveTo>
                  <a:pt x="21" y="34"/>
                </a:moveTo>
                <a:cubicBezTo>
                  <a:pt x="32" y="31"/>
                  <a:pt x="43" y="30"/>
                  <a:pt x="53" y="24"/>
                </a:cubicBezTo>
                <a:cubicBezTo>
                  <a:pt x="62" y="19"/>
                  <a:pt x="65" y="4"/>
                  <a:pt x="75" y="2"/>
                </a:cubicBezTo>
                <a:cubicBezTo>
                  <a:pt x="89" y="0"/>
                  <a:pt x="166" y="32"/>
                  <a:pt x="171" y="34"/>
                </a:cubicBezTo>
                <a:cubicBezTo>
                  <a:pt x="226" y="92"/>
                  <a:pt x="217" y="212"/>
                  <a:pt x="160" y="269"/>
                </a:cubicBezTo>
                <a:cubicBezTo>
                  <a:pt x="151" y="278"/>
                  <a:pt x="138" y="282"/>
                  <a:pt x="128" y="290"/>
                </a:cubicBezTo>
                <a:cubicBezTo>
                  <a:pt x="120" y="296"/>
                  <a:pt x="114" y="305"/>
                  <a:pt x="107" y="312"/>
                </a:cubicBezTo>
                <a:cubicBezTo>
                  <a:pt x="120" y="425"/>
                  <a:pt x="107" y="366"/>
                  <a:pt x="139" y="461"/>
                </a:cubicBezTo>
                <a:cubicBezTo>
                  <a:pt x="146" y="482"/>
                  <a:pt x="160" y="525"/>
                  <a:pt x="160" y="525"/>
                </a:cubicBezTo>
                <a:cubicBezTo>
                  <a:pt x="137" y="591"/>
                  <a:pt x="58" y="615"/>
                  <a:pt x="11" y="664"/>
                </a:cubicBezTo>
                <a:cubicBezTo>
                  <a:pt x="14" y="682"/>
                  <a:pt x="29" y="772"/>
                  <a:pt x="43" y="781"/>
                </a:cubicBezTo>
                <a:cubicBezTo>
                  <a:pt x="83" y="808"/>
                  <a:pt x="66" y="793"/>
                  <a:pt x="96" y="824"/>
                </a:cubicBezTo>
                <a:cubicBezTo>
                  <a:pt x="92" y="874"/>
                  <a:pt x="97" y="925"/>
                  <a:pt x="85" y="973"/>
                </a:cubicBezTo>
                <a:cubicBezTo>
                  <a:pt x="84" y="978"/>
                  <a:pt x="15" y="1027"/>
                  <a:pt x="0" y="1037"/>
                </a:cubicBezTo>
                <a:cubicBezTo>
                  <a:pt x="8" y="1093"/>
                  <a:pt x="4" y="1128"/>
                  <a:pt x="43" y="1165"/>
                </a:cubicBezTo>
                <a:cubicBezTo>
                  <a:pt x="61" y="1221"/>
                  <a:pt x="66" y="1282"/>
                  <a:pt x="21" y="1325"/>
                </a:cubicBezTo>
                <a:cubicBezTo>
                  <a:pt x="25" y="1357"/>
                  <a:pt x="24" y="1390"/>
                  <a:pt x="32" y="1421"/>
                </a:cubicBezTo>
                <a:cubicBezTo>
                  <a:pt x="35" y="1433"/>
                  <a:pt x="43" y="1445"/>
                  <a:pt x="53" y="1453"/>
                </a:cubicBezTo>
                <a:cubicBezTo>
                  <a:pt x="62" y="1460"/>
                  <a:pt x="85" y="1464"/>
                  <a:pt x="85" y="146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4" name="Freeform 18"/>
          <p:cNvSpPr>
            <a:spLocks/>
          </p:cNvSpPr>
          <p:nvPr/>
        </p:nvSpPr>
        <p:spPr bwMode="auto">
          <a:xfrm>
            <a:off x="3421063" y="4216400"/>
            <a:ext cx="269875" cy="2420938"/>
          </a:xfrm>
          <a:custGeom>
            <a:avLst/>
            <a:gdLst>
              <a:gd name="T0" fmla="*/ 2147483647 w 170"/>
              <a:gd name="T1" fmla="*/ 0 h 1525"/>
              <a:gd name="T2" fmla="*/ 2147483647 w 170"/>
              <a:gd name="T3" fmla="*/ 2147483647 h 1525"/>
              <a:gd name="T4" fmla="*/ 0 w 170"/>
              <a:gd name="T5" fmla="*/ 2147483647 h 1525"/>
              <a:gd name="T6" fmla="*/ 2147483647 w 170"/>
              <a:gd name="T7" fmla="*/ 2147483647 h 1525"/>
              <a:gd name="T8" fmla="*/ 2147483647 w 170"/>
              <a:gd name="T9" fmla="*/ 2147483647 h 1525"/>
              <a:gd name="T10" fmla="*/ 2147483647 w 170"/>
              <a:gd name="T11" fmla="*/ 2147483647 h 1525"/>
              <a:gd name="T12" fmla="*/ 2147483647 w 170"/>
              <a:gd name="T13" fmla="*/ 2147483647 h 1525"/>
              <a:gd name="T14" fmla="*/ 2147483647 w 170"/>
              <a:gd name="T15" fmla="*/ 2147483647 h 1525"/>
              <a:gd name="T16" fmla="*/ 2147483647 w 170"/>
              <a:gd name="T17" fmla="*/ 2147483647 h 1525"/>
              <a:gd name="T18" fmla="*/ 2147483647 w 170"/>
              <a:gd name="T19" fmla="*/ 2147483647 h 1525"/>
              <a:gd name="T20" fmla="*/ 2147483647 w 170"/>
              <a:gd name="T21" fmla="*/ 2147483647 h 1525"/>
              <a:gd name="T22" fmla="*/ 2147483647 w 170"/>
              <a:gd name="T23" fmla="*/ 2147483647 h 1525"/>
              <a:gd name="T24" fmla="*/ 2147483647 w 170"/>
              <a:gd name="T25" fmla="*/ 2147483647 h 1525"/>
              <a:gd name="T26" fmla="*/ 2147483647 w 170"/>
              <a:gd name="T27" fmla="*/ 2147483647 h 1525"/>
              <a:gd name="T28" fmla="*/ 2147483647 w 170"/>
              <a:gd name="T29" fmla="*/ 2147483647 h 1525"/>
              <a:gd name="T30" fmla="*/ 2147483647 w 170"/>
              <a:gd name="T31" fmla="*/ 2147483647 h 1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1525"/>
              <a:gd name="T50" fmla="*/ 170 w 170"/>
              <a:gd name="T51" fmla="*/ 1525 h 15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1525">
                <a:moveTo>
                  <a:pt x="149" y="0"/>
                </a:moveTo>
                <a:cubicBezTo>
                  <a:pt x="90" y="12"/>
                  <a:pt x="54" y="22"/>
                  <a:pt x="10" y="64"/>
                </a:cubicBezTo>
                <a:cubicBezTo>
                  <a:pt x="7" y="75"/>
                  <a:pt x="0" y="85"/>
                  <a:pt x="0" y="96"/>
                </a:cubicBezTo>
                <a:cubicBezTo>
                  <a:pt x="0" y="132"/>
                  <a:pt x="1" y="168"/>
                  <a:pt x="10" y="203"/>
                </a:cubicBezTo>
                <a:cubicBezTo>
                  <a:pt x="15" y="225"/>
                  <a:pt x="69" y="250"/>
                  <a:pt x="85" y="267"/>
                </a:cubicBezTo>
                <a:cubicBezTo>
                  <a:pt x="97" y="337"/>
                  <a:pt x="105" y="347"/>
                  <a:pt x="85" y="427"/>
                </a:cubicBezTo>
                <a:cubicBezTo>
                  <a:pt x="82" y="439"/>
                  <a:pt x="69" y="447"/>
                  <a:pt x="64" y="459"/>
                </a:cubicBezTo>
                <a:cubicBezTo>
                  <a:pt x="55" y="480"/>
                  <a:pt x="42" y="523"/>
                  <a:pt x="42" y="523"/>
                </a:cubicBezTo>
                <a:cubicBezTo>
                  <a:pt x="47" y="617"/>
                  <a:pt x="16" y="754"/>
                  <a:pt x="128" y="789"/>
                </a:cubicBezTo>
                <a:cubicBezTo>
                  <a:pt x="142" y="834"/>
                  <a:pt x="161" y="869"/>
                  <a:pt x="170" y="917"/>
                </a:cubicBezTo>
                <a:cubicBezTo>
                  <a:pt x="160" y="1007"/>
                  <a:pt x="169" y="1003"/>
                  <a:pt x="106" y="1045"/>
                </a:cubicBezTo>
                <a:cubicBezTo>
                  <a:pt x="91" y="1094"/>
                  <a:pt x="90" y="1081"/>
                  <a:pt x="106" y="1152"/>
                </a:cubicBezTo>
                <a:cubicBezTo>
                  <a:pt x="111" y="1174"/>
                  <a:pt x="128" y="1216"/>
                  <a:pt x="128" y="1216"/>
                </a:cubicBezTo>
                <a:cubicBezTo>
                  <a:pt x="115" y="1373"/>
                  <a:pt x="119" y="1308"/>
                  <a:pt x="85" y="1408"/>
                </a:cubicBezTo>
                <a:cubicBezTo>
                  <a:pt x="92" y="1429"/>
                  <a:pt x="99" y="1451"/>
                  <a:pt x="106" y="1472"/>
                </a:cubicBezTo>
                <a:cubicBezTo>
                  <a:pt x="112" y="1489"/>
                  <a:pt x="96" y="1525"/>
                  <a:pt x="96" y="152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5" name="Freeform 19"/>
          <p:cNvSpPr>
            <a:spLocks/>
          </p:cNvSpPr>
          <p:nvPr/>
        </p:nvSpPr>
        <p:spPr bwMode="auto">
          <a:xfrm>
            <a:off x="5265738" y="1468438"/>
            <a:ext cx="2760662" cy="5210175"/>
          </a:xfrm>
          <a:custGeom>
            <a:avLst/>
            <a:gdLst>
              <a:gd name="T0" fmla="*/ 0 w 1739"/>
              <a:gd name="T1" fmla="*/ 2147483647 h 3282"/>
              <a:gd name="T2" fmla="*/ 2147483647 w 1739"/>
              <a:gd name="T3" fmla="*/ 2147483647 h 3282"/>
              <a:gd name="T4" fmla="*/ 2147483647 w 1739"/>
              <a:gd name="T5" fmla="*/ 2147483647 h 3282"/>
              <a:gd name="T6" fmla="*/ 2147483647 w 1739"/>
              <a:gd name="T7" fmla="*/ 2147483647 h 3282"/>
              <a:gd name="T8" fmla="*/ 2147483647 w 1739"/>
              <a:gd name="T9" fmla="*/ 2147483647 h 3282"/>
              <a:gd name="T10" fmla="*/ 2147483647 w 1739"/>
              <a:gd name="T11" fmla="*/ 2147483647 h 3282"/>
              <a:gd name="T12" fmla="*/ 2147483647 w 1739"/>
              <a:gd name="T13" fmla="*/ 2147483647 h 3282"/>
              <a:gd name="T14" fmla="*/ 2147483647 w 1739"/>
              <a:gd name="T15" fmla="*/ 2147483647 h 3282"/>
              <a:gd name="T16" fmla="*/ 2147483647 w 1739"/>
              <a:gd name="T17" fmla="*/ 2147483647 h 3282"/>
              <a:gd name="T18" fmla="*/ 2147483647 w 1739"/>
              <a:gd name="T19" fmla="*/ 2147483647 h 3282"/>
              <a:gd name="T20" fmla="*/ 2147483647 w 1739"/>
              <a:gd name="T21" fmla="*/ 2147483647 h 3282"/>
              <a:gd name="T22" fmla="*/ 2147483647 w 1739"/>
              <a:gd name="T23" fmla="*/ 2147483647 h 3282"/>
              <a:gd name="T24" fmla="*/ 2147483647 w 1739"/>
              <a:gd name="T25" fmla="*/ 2147483647 h 3282"/>
              <a:gd name="T26" fmla="*/ 2147483647 w 1739"/>
              <a:gd name="T27" fmla="*/ 2147483647 h 3282"/>
              <a:gd name="T28" fmla="*/ 2147483647 w 1739"/>
              <a:gd name="T29" fmla="*/ 2147483647 h 3282"/>
              <a:gd name="T30" fmla="*/ 2147483647 w 1739"/>
              <a:gd name="T31" fmla="*/ 2147483647 h 3282"/>
              <a:gd name="T32" fmla="*/ 2147483647 w 1739"/>
              <a:gd name="T33" fmla="*/ 2147483647 h 3282"/>
              <a:gd name="T34" fmla="*/ 2147483647 w 1739"/>
              <a:gd name="T35" fmla="*/ 2147483647 h 3282"/>
              <a:gd name="T36" fmla="*/ 2147483647 w 1739"/>
              <a:gd name="T37" fmla="*/ 2147483647 h 3282"/>
              <a:gd name="T38" fmla="*/ 2147483647 w 1739"/>
              <a:gd name="T39" fmla="*/ 2147483647 h 3282"/>
              <a:gd name="T40" fmla="*/ 2147483647 w 1739"/>
              <a:gd name="T41" fmla="*/ 2147483647 h 3282"/>
              <a:gd name="T42" fmla="*/ 2147483647 w 1739"/>
              <a:gd name="T43" fmla="*/ 2147483647 h 3282"/>
              <a:gd name="T44" fmla="*/ 2147483647 w 1739"/>
              <a:gd name="T45" fmla="*/ 2147483647 h 3282"/>
              <a:gd name="T46" fmla="*/ 2147483647 w 1739"/>
              <a:gd name="T47" fmla="*/ 2147483647 h 3282"/>
              <a:gd name="T48" fmla="*/ 2147483647 w 1739"/>
              <a:gd name="T49" fmla="*/ 2147483647 h 3282"/>
              <a:gd name="T50" fmla="*/ 2147483647 w 1739"/>
              <a:gd name="T51" fmla="*/ 2147483647 h 3282"/>
              <a:gd name="T52" fmla="*/ 2147483647 w 1739"/>
              <a:gd name="T53" fmla="*/ 2147483647 h 3282"/>
              <a:gd name="T54" fmla="*/ 2147483647 w 1739"/>
              <a:gd name="T55" fmla="*/ 2147483647 h 3282"/>
              <a:gd name="T56" fmla="*/ 2147483647 w 1739"/>
              <a:gd name="T57" fmla="*/ 2147483647 h 3282"/>
              <a:gd name="T58" fmla="*/ 2147483647 w 1739"/>
              <a:gd name="T59" fmla="*/ 2147483647 h 3282"/>
              <a:gd name="T60" fmla="*/ 2147483647 w 1739"/>
              <a:gd name="T61" fmla="*/ 2147483647 h 3282"/>
              <a:gd name="T62" fmla="*/ 2147483647 w 1739"/>
              <a:gd name="T63" fmla="*/ 2147483647 h 3282"/>
              <a:gd name="T64" fmla="*/ 2147483647 w 1739"/>
              <a:gd name="T65" fmla="*/ 2147483647 h 3282"/>
              <a:gd name="T66" fmla="*/ 2147483647 w 1739"/>
              <a:gd name="T67" fmla="*/ 2147483647 h 3282"/>
              <a:gd name="T68" fmla="*/ 2147483647 w 1739"/>
              <a:gd name="T69" fmla="*/ 2147483647 h 3282"/>
              <a:gd name="T70" fmla="*/ 2147483647 w 1739"/>
              <a:gd name="T71" fmla="*/ 2147483647 h 3282"/>
              <a:gd name="T72" fmla="*/ 2147483647 w 1739"/>
              <a:gd name="T73" fmla="*/ 2147483647 h 3282"/>
              <a:gd name="T74" fmla="*/ 2147483647 w 1739"/>
              <a:gd name="T75" fmla="*/ 2147483647 h 3282"/>
              <a:gd name="T76" fmla="*/ 2147483647 w 1739"/>
              <a:gd name="T77" fmla="*/ 2147483647 h 3282"/>
              <a:gd name="T78" fmla="*/ 2147483647 w 1739"/>
              <a:gd name="T79" fmla="*/ 2147483647 h 3282"/>
              <a:gd name="T80" fmla="*/ 2147483647 w 1739"/>
              <a:gd name="T81" fmla="*/ 2147483647 h 3282"/>
              <a:gd name="T82" fmla="*/ 2147483647 w 1739"/>
              <a:gd name="T83" fmla="*/ 2147483647 h 3282"/>
              <a:gd name="T84" fmla="*/ 2147483647 w 1739"/>
              <a:gd name="T85" fmla="*/ 2147483647 h 3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282"/>
              <a:gd name="T131" fmla="*/ 1739 w 1739"/>
              <a:gd name="T132" fmla="*/ 3282 h 3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282">
                <a:moveTo>
                  <a:pt x="0" y="3224"/>
                </a:moveTo>
                <a:cubicBezTo>
                  <a:pt x="73" y="3239"/>
                  <a:pt x="40" y="3230"/>
                  <a:pt x="118" y="3256"/>
                </a:cubicBezTo>
                <a:cubicBezTo>
                  <a:pt x="129" y="3260"/>
                  <a:pt x="150" y="3267"/>
                  <a:pt x="150" y="3267"/>
                </a:cubicBezTo>
                <a:cubicBezTo>
                  <a:pt x="174" y="3265"/>
                  <a:pt x="277" y="3276"/>
                  <a:pt x="310" y="3235"/>
                </a:cubicBezTo>
                <a:cubicBezTo>
                  <a:pt x="405" y="3115"/>
                  <a:pt x="237" y="3282"/>
                  <a:pt x="342" y="3182"/>
                </a:cubicBezTo>
                <a:cubicBezTo>
                  <a:pt x="349" y="3161"/>
                  <a:pt x="356" y="3139"/>
                  <a:pt x="363" y="3118"/>
                </a:cubicBezTo>
                <a:cubicBezTo>
                  <a:pt x="370" y="3097"/>
                  <a:pt x="356" y="3075"/>
                  <a:pt x="352" y="3054"/>
                </a:cubicBezTo>
                <a:cubicBezTo>
                  <a:pt x="342" y="3001"/>
                  <a:pt x="322" y="2961"/>
                  <a:pt x="299" y="2915"/>
                </a:cubicBezTo>
                <a:cubicBezTo>
                  <a:pt x="288" y="2894"/>
                  <a:pt x="277" y="2873"/>
                  <a:pt x="267" y="2851"/>
                </a:cubicBezTo>
                <a:cubicBezTo>
                  <a:pt x="258" y="2830"/>
                  <a:pt x="246" y="2787"/>
                  <a:pt x="246" y="2787"/>
                </a:cubicBezTo>
                <a:cubicBezTo>
                  <a:pt x="253" y="2695"/>
                  <a:pt x="258" y="2661"/>
                  <a:pt x="278" y="2584"/>
                </a:cubicBezTo>
                <a:cubicBezTo>
                  <a:pt x="281" y="2488"/>
                  <a:pt x="282" y="2392"/>
                  <a:pt x="288" y="2296"/>
                </a:cubicBezTo>
                <a:cubicBezTo>
                  <a:pt x="293" y="2223"/>
                  <a:pt x="334" y="2136"/>
                  <a:pt x="352" y="2062"/>
                </a:cubicBezTo>
                <a:cubicBezTo>
                  <a:pt x="349" y="2037"/>
                  <a:pt x="344" y="2012"/>
                  <a:pt x="342" y="1987"/>
                </a:cubicBezTo>
                <a:cubicBezTo>
                  <a:pt x="337" y="1934"/>
                  <a:pt x="337" y="1880"/>
                  <a:pt x="331" y="1827"/>
                </a:cubicBezTo>
                <a:cubicBezTo>
                  <a:pt x="327" y="1789"/>
                  <a:pt x="314" y="1797"/>
                  <a:pt x="299" y="1763"/>
                </a:cubicBezTo>
                <a:cubicBezTo>
                  <a:pt x="285" y="1732"/>
                  <a:pt x="276" y="1690"/>
                  <a:pt x="267" y="1656"/>
                </a:cubicBezTo>
                <a:cubicBezTo>
                  <a:pt x="271" y="1450"/>
                  <a:pt x="272" y="1244"/>
                  <a:pt x="278" y="1038"/>
                </a:cubicBezTo>
                <a:cubicBezTo>
                  <a:pt x="281" y="953"/>
                  <a:pt x="310" y="867"/>
                  <a:pt x="320" y="782"/>
                </a:cubicBezTo>
                <a:cubicBezTo>
                  <a:pt x="332" y="687"/>
                  <a:pt x="326" y="596"/>
                  <a:pt x="406" y="536"/>
                </a:cubicBezTo>
                <a:cubicBezTo>
                  <a:pt x="409" y="525"/>
                  <a:pt x="410" y="514"/>
                  <a:pt x="416" y="504"/>
                </a:cubicBezTo>
                <a:cubicBezTo>
                  <a:pt x="421" y="495"/>
                  <a:pt x="433" y="492"/>
                  <a:pt x="438" y="483"/>
                </a:cubicBezTo>
                <a:cubicBezTo>
                  <a:pt x="476" y="409"/>
                  <a:pt x="449" y="382"/>
                  <a:pt x="523" y="334"/>
                </a:cubicBezTo>
                <a:cubicBezTo>
                  <a:pt x="527" y="323"/>
                  <a:pt x="526" y="310"/>
                  <a:pt x="534" y="302"/>
                </a:cubicBezTo>
                <a:cubicBezTo>
                  <a:pt x="542" y="294"/>
                  <a:pt x="557" y="297"/>
                  <a:pt x="566" y="291"/>
                </a:cubicBezTo>
                <a:cubicBezTo>
                  <a:pt x="589" y="276"/>
                  <a:pt x="608" y="255"/>
                  <a:pt x="630" y="238"/>
                </a:cubicBezTo>
                <a:cubicBezTo>
                  <a:pt x="681" y="197"/>
                  <a:pt x="619" y="237"/>
                  <a:pt x="672" y="184"/>
                </a:cubicBezTo>
                <a:cubicBezTo>
                  <a:pt x="701" y="155"/>
                  <a:pt x="703" y="168"/>
                  <a:pt x="736" y="152"/>
                </a:cubicBezTo>
                <a:cubicBezTo>
                  <a:pt x="784" y="128"/>
                  <a:pt x="752" y="138"/>
                  <a:pt x="790" y="110"/>
                </a:cubicBezTo>
                <a:cubicBezTo>
                  <a:pt x="803" y="100"/>
                  <a:pt x="863" y="61"/>
                  <a:pt x="886" y="46"/>
                </a:cubicBezTo>
                <a:cubicBezTo>
                  <a:pt x="894" y="40"/>
                  <a:pt x="897" y="26"/>
                  <a:pt x="907" y="24"/>
                </a:cubicBezTo>
                <a:cubicBezTo>
                  <a:pt x="985" y="11"/>
                  <a:pt x="1142" y="3"/>
                  <a:pt x="1142" y="3"/>
                </a:cubicBezTo>
                <a:cubicBezTo>
                  <a:pt x="1302" y="7"/>
                  <a:pt x="1463" y="0"/>
                  <a:pt x="1622" y="14"/>
                </a:cubicBezTo>
                <a:cubicBezTo>
                  <a:pt x="1635" y="15"/>
                  <a:pt x="1633" y="38"/>
                  <a:pt x="1643" y="46"/>
                </a:cubicBezTo>
                <a:cubicBezTo>
                  <a:pt x="1662" y="63"/>
                  <a:pt x="1707" y="88"/>
                  <a:pt x="1707" y="88"/>
                </a:cubicBezTo>
                <a:cubicBezTo>
                  <a:pt x="1714" y="109"/>
                  <a:pt x="1721" y="131"/>
                  <a:pt x="1728" y="152"/>
                </a:cubicBezTo>
                <a:cubicBezTo>
                  <a:pt x="1732" y="163"/>
                  <a:pt x="1739" y="184"/>
                  <a:pt x="1739" y="184"/>
                </a:cubicBezTo>
                <a:cubicBezTo>
                  <a:pt x="1677" y="249"/>
                  <a:pt x="1596" y="211"/>
                  <a:pt x="1504" y="206"/>
                </a:cubicBezTo>
                <a:cubicBezTo>
                  <a:pt x="1459" y="209"/>
                  <a:pt x="1355" y="215"/>
                  <a:pt x="1302" y="227"/>
                </a:cubicBezTo>
                <a:cubicBezTo>
                  <a:pt x="1280" y="232"/>
                  <a:pt x="1238" y="248"/>
                  <a:pt x="1238" y="248"/>
                </a:cubicBezTo>
                <a:cubicBezTo>
                  <a:pt x="1206" y="280"/>
                  <a:pt x="1209" y="298"/>
                  <a:pt x="1163" y="312"/>
                </a:cubicBezTo>
                <a:cubicBezTo>
                  <a:pt x="1113" y="362"/>
                  <a:pt x="1102" y="380"/>
                  <a:pt x="1078" y="451"/>
                </a:cubicBezTo>
                <a:cubicBezTo>
                  <a:pt x="1068" y="481"/>
                  <a:pt x="1056" y="505"/>
                  <a:pt x="1056" y="53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6" name="Freeform 20"/>
          <p:cNvSpPr>
            <a:spLocks/>
          </p:cNvSpPr>
          <p:nvPr/>
        </p:nvSpPr>
        <p:spPr bwMode="auto">
          <a:xfrm>
            <a:off x="1004888" y="1500188"/>
            <a:ext cx="2568575" cy="5278437"/>
          </a:xfrm>
          <a:custGeom>
            <a:avLst/>
            <a:gdLst>
              <a:gd name="T0" fmla="*/ 2147483647 w 1618"/>
              <a:gd name="T1" fmla="*/ 2147483647 h 3325"/>
              <a:gd name="T2" fmla="*/ 2147483647 w 1618"/>
              <a:gd name="T3" fmla="*/ 2147483647 h 3325"/>
              <a:gd name="T4" fmla="*/ 2147483647 w 1618"/>
              <a:gd name="T5" fmla="*/ 2147483647 h 3325"/>
              <a:gd name="T6" fmla="*/ 2147483647 w 1618"/>
              <a:gd name="T7" fmla="*/ 2147483647 h 3325"/>
              <a:gd name="T8" fmla="*/ 2147483647 w 1618"/>
              <a:gd name="T9" fmla="*/ 2147483647 h 3325"/>
              <a:gd name="T10" fmla="*/ 2147483647 w 1618"/>
              <a:gd name="T11" fmla="*/ 2147483647 h 3325"/>
              <a:gd name="T12" fmla="*/ 2147483647 w 1618"/>
              <a:gd name="T13" fmla="*/ 2147483647 h 3325"/>
              <a:gd name="T14" fmla="*/ 2147483647 w 1618"/>
              <a:gd name="T15" fmla="*/ 2147483647 h 3325"/>
              <a:gd name="T16" fmla="*/ 2147483647 w 1618"/>
              <a:gd name="T17" fmla="*/ 2147483647 h 3325"/>
              <a:gd name="T18" fmla="*/ 2147483647 w 1618"/>
              <a:gd name="T19" fmla="*/ 2147483647 h 3325"/>
              <a:gd name="T20" fmla="*/ 2147483647 w 1618"/>
              <a:gd name="T21" fmla="*/ 2147483647 h 3325"/>
              <a:gd name="T22" fmla="*/ 2147483647 w 1618"/>
              <a:gd name="T23" fmla="*/ 2147483647 h 3325"/>
              <a:gd name="T24" fmla="*/ 2147483647 w 1618"/>
              <a:gd name="T25" fmla="*/ 2147483647 h 3325"/>
              <a:gd name="T26" fmla="*/ 2147483647 w 1618"/>
              <a:gd name="T27" fmla="*/ 2147483647 h 3325"/>
              <a:gd name="T28" fmla="*/ 2147483647 w 1618"/>
              <a:gd name="T29" fmla="*/ 2147483647 h 3325"/>
              <a:gd name="T30" fmla="*/ 2147483647 w 1618"/>
              <a:gd name="T31" fmla="*/ 2147483647 h 3325"/>
              <a:gd name="T32" fmla="*/ 2147483647 w 1618"/>
              <a:gd name="T33" fmla="*/ 2147483647 h 3325"/>
              <a:gd name="T34" fmla="*/ 2147483647 w 1618"/>
              <a:gd name="T35" fmla="*/ 2147483647 h 3325"/>
              <a:gd name="T36" fmla="*/ 2147483647 w 1618"/>
              <a:gd name="T37" fmla="*/ 2147483647 h 3325"/>
              <a:gd name="T38" fmla="*/ 2147483647 w 1618"/>
              <a:gd name="T39" fmla="*/ 2147483647 h 3325"/>
              <a:gd name="T40" fmla="*/ 2147483647 w 1618"/>
              <a:gd name="T41" fmla="*/ 2147483647 h 3325"/>
              <a:gd name="T42" fmla="*/ 2147483647 w 1618"/>
              <a:gd name="T43" fmla="*/ 2147483647 h 3325"/>
              <a:gd name="T44" fmla="*/ 2147483647 w 1618"/>
              <a:gd name="T45" fmla="*/ 2147483647 h 3325"/>
              <a:gd name="T46" fmla="*/ 2147483647 w 1618"/>
              <a:gd name="T47" fmla="*/ 2147483647 h 33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8"/>
              <a:gd name="T73" fmla="*/ 0 h 3325"/>
              <a:gd name="T74" fmla="*/ 1618 w 1618"/>
              <a:gd name="T75" fmla="*/ 3325 h 33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8" h="3325">
                <a:moveTo>
                  <a:pt x="1618" y="3215"/>
                </a:moveTo>
                <a:cubicBezTo>
                  <a:pt x="1595" y="3325"/>
                  <a:pt x="1569" y="3289"/>
                  <a:pt x="1447" y="3279"/>
                </a:cubicBezTo>
                <a:cubicBezTo>
                  <a:pt x="1377" y="3255"/>
                  <a:pt x="1446" y="3288"/>
                  <a:pt x="1404" y="3236"/>
                </a:cubicBezTo>
                <a:cubicBezTo>
                  <a:pt x="1396" y="3226"/>
                  <a:pt x="1383" y="3222"/>
                  <a:pt x="1372" y="3215"/>
                </a:cubicBezTo>
                <a:cubicBezTo>
                  <a:pt x="1361" y="3183"/>
                  <a:pt x="1359" y="3147"/>
                  <a:pt x="1340" y="3119"/>
                </a:cubicBezTo>
                <a:cubicBezTo>
                  <a:pt x="1313" y="3078"/>
                  <a:pt x="1323" y="3099"/>
                  <a:pt x="1308" y="3055"/>
                </a:cubicBezTo>
                <a:cubicBezTo>
                  <a:pt x="1321" y="2977"/>
                  <a:pt x="1335" y="2898"/>
                  <a:pt x="1351" y="2820"/>
                </a:cubicBezTo>
                <a:cubicBezTo>
                  <a:pt x="1343" y="2686"/>
                  <a:pt x="1332" y="2557"/>
                  <a:pt x="1308" y="2426"/>
                </a:cubicBezTo>
                <a:cubicBezTo>
                  <a:pt x="1298" y="2372"/>
                  <a:pt x="1276" y="2266"/>
                  <a:pt x="1276" y="2266"/>
                </a:cubicBezTo>
                <a:cubicBezTo>
                  <a:pt x="1280" y="2173"/>
                  <a:pt x="1278" y="2080"/>
                  <a:pt x="1287" y="1988"/>
                </a:cubicBezTo>
                <a:cubicBezTo>
                  <a:pt x="1291" y="1945"/>
                  <a:pt x="1323" y="1898"/>
                  <a:pt x="1340" y="1860"/>
                </a:cubicBezTo>
                <a:cubicBezTo>
                  <a:pt x="1385" y="1759"/>
                  <a:pt x="1416" y="1626"/>
                  <a:pt x="1436" y="1519"/>
                </a:cubicBezTo>
                <a:cubicBezTo>
                  <a:pt x="1433" y="1412"/>
                  <a:pt x="1441" y="1305"/>
                  <a:pt x="1426" y="1199"/>
                </a:cubicBezTo>
                <a:cubicBezTo>
                  <a:pt x="1421" y="1165"/>
                  <a:pt x="1356" y="1100"/>
                  <a:pt x="1340" y="1060"/>
                </a:cubicBezTo>
                <a:cubicBezTo>
                  <a:pt x="1332" y="1039"/>
                  <a:pt x="1319" y="996"/>
                  <a:pt x="1319" y="996"/>
                </a:cubicBezTo>
                <a:cubicBezTo>
                  <a:pt x="1323" y="907"/>
                  <a:pt x="1324" y="819"/>
                  <a:pt x="1330" y="730"/>
                </a:cubicBezTo>
                <a:cubicBezTo>
                  <a:pt x="1340" y="571"/>
                  <a:pt x="1420" y="296"/>
                  <a:pt x="1223" y="228"/>
                </a:cubicBezTo>
                <a:cubicBezTo>
                  <a:pt x="1183" y="111"/>
                  <a:pt x="942" y="107"/>
                  <a:pt x="850" y="100"/>
                </a:cubicBezTo>
                <a:cubicBezTo>
                  <a:pt x="785" y="80"/>
                  <a:pt x="727" y="66"/>
                  <a:pt x="658" y="58"/>
                </a:cubicBezTo>
                <a:cubicBezTo>
                  <a:pt x="488" y="0"/>
                  <a:pt x="411" y="41"/>
                  <a:pt x="167" y="47"/>
                </a:cubicBezTo>
                <a:cubicBezTo>
                  <a:pt x="107" y="57"/>
                  <a:pt x="57" y="67"/>
                  <a:pt x="7" y="100"/>
                </a:cubicBezTo>
                <a:cubicBezTo>
                  <a:pt x="12" y="139"/>
                  <a:pt x="0" y="268"/>
                  <a:pt x="71" y="271"/>
                </a:cubicBezTo>
                <a:cubicBezTo>
                  <a:pt x="235" y="278"/>
                  <a:pt x="398" y="278"/>
                  <a:pt x="562" y="282"/>
                </a:cubicBezTo>
                <a:cubicBezTo>
                  <a:pt x="597" y="305"/>
                  <a:pt x="594" y="290"/>
                  <a:pt x="594" y="31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7" name="Freeform 21"/>
          <p:cNvSpPr>
            <a:spLocks/>
          </p:cNvSpPr>
          <p:nvPr/>
        </p:nvSpPr>
        <p:spPr bwMode="auto">
          <a:xfrm>
            <a:off x="3538538" y="6297613"/>
            <a:ext cx="1727200" cy="407987"/>
          </a:xfrm>
          <a:custGeom>
            <a:avLst/>
            <a:gdLst>
              <a:gd name="T0" fmla="*/ 0 w 1088"/>
              <a:gd name="T1" fmla="*/ 2147483647 h 257"/>
              <a:gd name="T2" fmla="*/ 2147483647 w 1088"/>
              <a:gd name="T3" fmla="*/ 2147483647 h 257"/>
              <a:gd name="T4" fmla="*/ 2147483647 w 1088"/>
              <a:gd name="T5" fmla="*/ 2147483647 h 257"/>
              <a:gd name="T6" fmla="*/ 2147483647 w 1088"/>
              <a:gd name="T7" fmla="*/ 2147483647 h 257"/>
              <a:gd name="T8" fmla="*/ 2147483647 w 1088"/>
              <a:gd name="T9" fmla="*/ 2147483647 h 257"/>
              <a:gd name="T10" fmla="*/ 2147483647 w 1088"/>
              <a:gd name="T11" fmla="*/ 2147483647 h 257"/>
              <a:gd name="T12" fmla="*/ 2147483647 w 1088"/>
              <a:gd name="T13" fmla="*/ 2147483647 h 257"/>
              <a:gd name="T14" fmla="*/ 2147483647 w 1088"/>
              <a:gd name="T15" fmla="*/ 2147483647 h 257"/>
              <a:gd name="T16" fmla="*/ 2147483647 w 1088"/>
              <a:gd name="T17" fmla="*/ 2147483647 h 257"/>
              <a:gd name="T18" fmla="*/ 2147483647 w 1088"/>
              <a:gd name="T19" fmla="*/ 2147483647 h 257"/>
              <a:gd name="T20" fmla="*/ 2147483647 w 1088"/>
              <a:gd name="T21" fmla="*/ 2147483647 h 257"/>
              <a:gd name="T22" fmla="*/ 2147483647 w 1088"/>
              <a:gd name="T23" fmla="*/ 2147483647 h 257"/>
              <a:gd name="T24" fmla="*/ 2147483647 w 1088"/>
              <a:gd name="T25" fmla="*/ 2147483647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8"/>
              <a:gd name="T40" fmla="*/ 0 h 257"/>
              <a:gd name="T41" fmla="*/ 1088 w 1088"/>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8" h="257">
                <a:moveTo>
                  <a:pt x="0" y="257"/>
                </a:moveTo>
                <a:cubicBezTo>
                  <a:pt x="38" y="220"/>
                  <a:pt x="18" y="246"/>
                  <a:pt x="43" y="172"/>
                </a:cubicBezTo>
                <a:cubicBezTo>
                  <a:pt x="47" y="161"/>
                  <a:pt x="43" y="144"/>
                  <a:pt x="54" y="140"/>
                </a:cubicBezTo>
                <a:cubicBezTo>
                  <a:pt x="65" y="136"/>
                  <a:pt x="75" y="133"/>
                  <a:pt x="86" y="129"/>
                </a:cubicBezTo>
                <a:cubicBezTo>
                  <a:pt x="155" y="60"/>
                  <a:pt x="82" y="123"/>
                  <a:pt x="150" y="86"/>
                </a:cubicBezTo>
                <a:cubicBezTo>
                  <a:pt x="172" y="74"/>
                  <a:pt x="193" y="58"/>
                  <a:pt x="214" y="44"/>
                </a:cubicBezTo>
                <a:cubicBezTo>
                  <a:pt x="282" y="0"/>
                  <a:pt x="498" y="13"/>
                  <a:pt x="512" y="12"/>
                </a:cubicBezTo>
                <a:cubicBezTo>
                  <a:pt x="597" y="15"/>
                  <a:pt x="683" y="14"/>
                  <a:pt x="768" y="22"/>
                </a:cubicBezTo>
                <a:cubicBezTo>
                  <a:pt x="802" y="25"/>
                  <a:pt x="832" y="43"/>
                  <a:pt x="864" y="54"/>
                </a:cubicBezTo>
                <a:cubicBezTo>
                  <a:pt x="875" y="58"/>
                  <a:pt x="896" y="65"/>
                  <a:pt x="896" y="65"/>
                </a:cubicBezTo>
                <a:cubicBezTo>
                  <a:pt x="934" y="102"/>
                  <a:pt x="996" y="102"/>
                  <a:pt x="1046" y="118"/>
                </a:cubicBezTo>
                <a:cubicBezTo>
                  <a:pt x="1049" y="129"/>
                  <a:pt x="1048" y="142"/>
                  <a:pt x="1056" y="150"/>
                </a:cubicBezTo>
                <a:cubicBezTo>
                  <a:pt x="1064" y="158"/>
                  <a:pt x="1088" y="161"/>
                  <a:pt x="1088" y="161"/>
                </a:cubicBezTo>
              </a:path>
            </a:pathLst>
          </a:custGeom>
          <a:noFill/>
          <a:ln w="762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8" name="Freeform 22"/>
          <p:cNvSpPr>
            <a:spLocks/>
          </p:cNvSpPr>
          <p:nvPr/>
        </p:nvSpPr>
        <p:spPr bwMode="auto">
          <a:xfrm>
            <a:off x="642938" y="1168400"/>
            <a:ext cx="7840662" cy="5346700"/>
          </a:xfrm>
          <a:custGeom>
            <a:avLst/>
            <a:gdLst>
              <a:gd name="T0" fmla="*/ 2147483647 w 4939"/>
              <a:gd name="T1" fmla="*/ 2147483647 h 3368"/>
              <a:gd name="T2" fmla="*/ 2147483647 w 4939"/>
              <a:gd name="T3" fmla="*/ 2147483647 h 3368"/>
              <a:gd name="T4" fmla="*/ 2147483647 w 4939"/>
              <a:gd name="T5" fmla="*/ 2147483647 h 3368"/>
              <a:gd name="T6" fmla="*/ 2147483647 w 4939"/>
              <a:gd name="T7" fmla="*/ 2147483647 h 3368"/>
              <a:gd name="T8" fmla="*/ 2147483647 w 4939"/>
              <a:gd name="T9" fmla="*/ 2147483647 h 3368"/>
              <a:gd name="T10" fmla="*/ 2147483647 w 4939"/>
              <a:gd name="T11" fmla="*/ 2147483647 h 3368"/>
              <a:gd name="T12" fmla="*/ 2147483647 w 4939"/>
              <a:gd name="T13" fmla="*/ 2147483647 h 3368"/>
              <a:gd name="T14" fmla="*/ 2147483647 w 4939"/>
              <a:gd name="T15" fmla="*/ 2147483647 h 3368"/>
              <a:gd name="T16" fmla="*/ 2147483647 w 4939"/>
              <a:gd name="T17" fmla="*/ 2147483647 h 3368"/>
              <a:gd name="T18" fmla="*/ 2147483647 w 4939"/>
              <a:gd name="T19" fmla="*/ 2147483647 h 3368"/>
              <a:gd name="T20" fmla="*/ 2147483647 w 4939"/>
              <a:gd name="T21" fmla="*/ 2147483647 h 3368"/>
              <a:gd name="T22" fmla="*/ 2147483647 w 4939"/>
              <a:gd name="T23" fmla="*/ 2147483647 h 3368"/>
              <a:gd name="T24" fmla="*/ 2147483647 w 4939"/>
              <a:gd name="T25" fmla="*/ 2147483647 h 3368"/>
              <a:gd name="T26" fmla="*/ 2147483647 w 4939"/>
              <a:gd name="T27" fmla="*/ 2147483647 h 3368"/>
              <a:gd name="T28" fmla="*/ 2147483647 w 4939"/>
              <a:gd name="T29" fmla="*/ 2147483647 h 3368"/>
              <a:gd name="T30" fmla="*/ 2147483647 w 4939"/>
              <a:gd name="T31" fmla="*/ 2147483647 h 3368"/>
              <a:gd name="T32" fmla="*/ 2147483647 w 4939"/>
              <a:gd name="T33" fmla="*/ 2147483647 h 3368"/>
              <a:gd name="T34" fmla="*/ 2147483647 w 4939"/>
              <a:gd name="T35" fmla="*/ 2147483647 h 3368"/>
              <a:gd name="T36" fmla="*/ 2147483647 w 4939"/>
              <a:gd name="T37" fmla="*/ 2147483647 h 3368"/>
              <a:gd name="T38" fmla="*/ 2147483647 w 4939"/>
              <a:gd name="T39" fmla="*/ 2147483647 h 3368"/>
              <a:gd name="T40" fmla="*/ 2147483647 w 4939"/>
              <a:gd name="T41" fmla="*/ 2147483647 h 3368"/>
              <a:gd name="T42" fmla="*/ 2147483647 w 4939"/>
              <a:gd name="T43" fmla="*/ 2147483647 h 3368"/>
              <a:gd name="T44" fmla="*/ 2147483647 w 4939"/>
              <a:gd name="T45" fmla="*/ 2147483647 h 3368"/>
              <a:gd name="T46" fmla="*/ 2147483647 w 4939"/>
              <a:gd name="T47" fmla="*/ 2147483647 h 3368"/>
              <a:gd name="T48" fmla="*/ 2147483647 w 4939"/>
              <a:gd name="T49" fmla="*/ 2147483647 h 3368"/>
              <a:gd name="T50" fmla="*/ 2147483647 w 4939"/>
              <a:gd name="T51" fmla="*/ 2147483647 h 3368"/>
              <a:gd name="T52" fmla="*/ 2147483647 w 4939"/>
              <a:gd name="T53" fmla="*/ 2147483647 h 3368"/>
              <a:gd name="T54" fmla="*/ 2147483647 w 4939"/>
              <a:gd name="T55" fmla="*/ 2147483647 h 3368"/>
              <a:gd name="T56" fmla="*/ 2147483647 w 4939"/>
              <a:gd name="T57" fmla="*/ 2147483647 h 3368"/>
              <a:gd name="T58" fmla="*/ 2147483647 w 4939"/>
              <a:gd name="T59" fmla="*/ 2147483647 h 3368"/>
              <a:gd name="T60" fmla="*/ 2147483647 w 4939"/>
              <a:gd name="T61" fmla="*/ 2147483647 h 3368"/>
              <a:gd name="T62" fmla="*/ 2147483647 w 4939"/>
              <a:gd name="T63" fmla="*/ 2147483647 h 3368"/>
              <a:gd name="T64" fmla="*/ 2147483647 w 4939"/>
              <a:gd name="T65" fmla="*/ 2147483647 h 3368"/>
              <a:gd name="T66" fmla="*/ 2147483647 w 4939"/>
              <a:gd name="T67" fmla="*/ 2147483647 h 3368"/>
              <a:gd name="T68" fmla="*/ 2147483647 w 4939"/>
              <a:gd name="T69" fmla="*/ 2147483647 h 3368"/>
              <a:gd name="T70" fmla="*/ 2147483647 w 4939"/>
              <a:gd name="T71" fmla="*/ 2147483647 h 3368"/>
              <a:gd name="T72" fmla="*/ 2147483647 w 4939"/>
              <a:gd name="T73" fmla="*/ 2147483647 h 3368"/>
              <a:gd name="T74" fmla="*/ 2147483647 w 4939"/>
              <a:gd name="T75" fmla="*/ 2147483647 h 3368"/>
              <a:gd name="T76" fmla="*/ 2147483647 w 4939"/>
              <a:gd name="T77" fmla="*/ 2147483647 h 3368"/>
              <a:gd name="T78" fmla="*/ 2147483647 w 4939"/>
              <a:gd name="T79" fmla="*/ 2147483647 h 3368"/>
              <a:gd name="T80" fmla="*/ 2147483647 w 4939"/>
              <a:gd name="T81" fmla="*/ 2147483647 h 3368"/>
              <a:gd name="T82" fmla="*/ 2147483647 w 4939"/>
              <a:gd name="T83" fmla="*/ 2147483647 h 3368"/>
              <a:gd name="T84" fmla="*/ 2147483647 w 4939"/>
              <a:gd name="T85" fmla="*/ 2147483647 h 3368"/>
              <a:gd name="T86" fmla="*/ 2147483647 w 4939"/>
              <a:gd name="T87" fmla="*/ 2147483647 h 3368"/>
              <a:gd name="T88" fmla="*/ 2147483647 w 4939"/>
              <a:gd name="T89" fmla="*/ 2147483647 h 3368"/>
              <a:gd name="T90" fmla="*/ 2147483647 w 4939"/>
              <a:gd name="T91" fmla="*/ 2147483647 h 3368"/>
              <a:gd name="T92" fmla="*/ 2147483647 w 4939"/>
              <a:gd name="T93" fmla="*/ 2147483647 h 3368"/>
              <a:gd name="T94" fmla="*/ 2147483647 w 4939"/>
              <a:gd name="T95" fmla="*/ 2147483647 h 3368"/>
              <a:gd name="T96" fmla="*/ 2147483647 w 4939"/>
              <a:gd name="T97" fmla="*/ 2147483647 h 3368"/>
              <a:gd name="T98" fmla="*/ 2147483647 w 4939"/>
              <a:gd name="T99" fmla="*/ 2147483647 h 3368"/>
              <a:gd name="T100" fmla="*/ 2147483647 w 4939"/>
              <a:gd name="T101" fmla="*/ 2147483647 h 3368"/>
              <a:gd name="T102" fmla="*/ 2147483647 w 4939"/>
              <a:gd name="T103" fmla="*/ 2147483647 h 3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39"/>
              <a:gd name="T157" fmla="*/ 0 h 3368"/>
              <a:gd name="T158" fmla="*/ 4939 w 4939"/>
              <a:gd name="T159" fmla="*/ 3368 h 3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39" h="3368">
                <a:moveTo>
                  <a:pt x="1995" y="3307"/>
                </a:moveTo>
                <a:cubicBezTo>
                  <a:pt x="1945" y="3323"/>
                  <a:pt x="1909" y="3332"/>
                  <a:pt x="1867" y="3360"/>
                </a:cubicBezTo>
                <a:cubicBezTo>
                  <a:pt x="1864" y="3285"/>
                  <a:pt x="1812" y="3056"/>
                  <a:pt x="1899" y="2965"/>
                </a:cubicBezTo>
                <a:cubicBezTo>
                  <a:pt x="1891" y="2788"/>
                  <a:pt x="1950" y="2738"/>
                  <a:pt x="1824" y="2699"/>
                </a:cubicBezTo>
                <a:cubicBezTo>
                  <a:pt x="1807" y="2681"/>
                  <a:pt x="1793" y="2669"/>
                  <a:pt x="1782" y="2645"/>
                </a:cubicBezTo>
                <a:cubicBezTo>
                  <a:pt x="1773" y="2624"/>
                  <a:pt x="1760" y="2581"/>
                  <a:pt x="1760" y="2581"/>
                </a:cubicBezTo>
                <a:cubicBezTo>
                  <a:pt x="1773" y="2480"/>
                  <a:pt x="1784" y="2489"/>
                  <a:pt x="1814" y="2400"/>
                </a:cubicBezTo>
                <a:cubicBezTo>
                  <a:pt x="1821" y="2379"/>
                  <a:pt x="1835" y="2336"/>
                  <a:pt x="1835" y="2336"/>
                </a:cubicBezTo>
                <a:cubicBezTo>
                  <a:pt x="1821" y="2195"/>
                  <a:pt x="1832" y="2238"/>
                  <a:pt x="1771" y="2144"/>
                </a:cubicBezTo>
                <a:cubicBezTo>
                  <a:pt x="1775" y="2094"/>
                  <a:pt x="1767" y="2042"/>
                  <a:pt x="1782" y="1995"/>
                </a:cubicBezTo>
                <a:cubicBezTo>
                  <a:pt x="1790" y="1971"/>
                  <a:pt x="1835" y="1941"/>
                  <a:pt x="1835" y="1941"/>
                </a:cubicBezTo>
                <a:cubicBezTo>
                  <a:pt x="1863" y="1859"/>
                  <a:pt x="1960" y="1875"/>
                  <a:pt x="1984" y="1952"/>
                </a:cubicBezTo>
                <a:cubicBezTo>
                  <a:pt x="1996" y="2069"/>
                  <a:pt x="2004" y="2187"/>
                  <a:pt x="2016" y="2304"/>
                </a:cubicBezTo>
                <a:cubicBezTo>
                  <a:pt x="2022" y="2364"/>
                  <a:pt x="2062" y="2372"/>
                  <a:pt x="2112" y="2389"/>
                </a:cubicBezTo>
                <a:cubicBezTo>
                  <a:pt x="2123" y="2393"/>
                  <a:pt x="2144" y="2400"/>
                  <a:pt x="2144" y="2400"/>
                </a:cubicBezTo>
                <a:cubicBezTo>
                  <a:pt x="2275" y="2377"/>
                  <a:pt x="2229" y="2402"/>
                  <a:pt x="2294" y="2357"/>
                </a:cubicBezTo>
                <a:cubicBezTo>
                  <a:pt x="2335" y="2294"/>
                  <a:pt x="2304" y="2357"/>
                  <a:pt x="2304" y="2251"/>
                </a:cubicBezTo>
                <a:cubicBezTo>
                  <a:pt x="2304" y="2098"/>
                  <a:pt x="2311" y="1945"/>
                  <a:pt x="2315" y="1792"/>
                </a:cubicBezTo>
                <a:cubicBezTo>
                  <a:pt x="2312" y="1732"/>
                  <a:pt x="2333" y="1527"/>
                  <a:pt x="2240" y="1472"/>
                </a:cubicBezTo>
                <a:cubicBezTo>
                  <a:pt x="2230" y="1466"/>
                  <a:pt x="2218" y="1466"/>
                  <a:pt x="2208" y="1461"/>
                </a:cubicBezTo>
                <a:cubicBezTo>
                  <a:pt x="2186" y="1449"/>
                  <a:pt x="2165" y="1433"/>
                  <a:pt x="2144" y="1419"/>
                </a:cubicBezTo>
                <a:cubicBezTo>
                  <a:pt x="2123" y="1405"/>
                  <a:pt x="2112" y="1379"/>
                  <a:pt x="2091" y="1365"/>
                </a:cubicBezTo>
                <a:cubicBezTo>
                  <a:pt x="2070" y="1351"/>
                  <a:pt x="2027" y="1323"/>
                  <a:pt x="2027" y="1323"/>
                </a:cubicBezTo>
                <a:cubicBezTo>
                  <a:pt x="2013" y="1282"/>
                  <a:pt x="1984" y="1246"/>
                  <a:pt x="1952" y="1216"/>
                </a:cubicBezTo>
                <a:cubicBezTo>
                  <a:pt x="1941" y="1180"/>
                  <a:pt x="1921" y="1167"/>
                  <a:pt x="1910" y="1131"/>
                </a:cubicBezTo>
                <a:cubicBezTo>
                  <a:pt x="1903" y="960"/>
                  <a:pt x="1895" y="790"/>
                  <a:pt x="1888" y="619"/>
                </a:cubicBezTo>
                <a:cubicBezTo>
                  <a:pt x="1887" y="589"/>
                  <a:pt x="1883" y="534"/>
                  <a:pt x="1867" y="501"/>
                </a:cubicBezTo>
                <a:cubicBezTo>
                  <a:pt x="1848" y="463"/>
                  <a:pt x="1823" y="452"/>
                  <a:pt x="1792" y="427"/>
                </a:cubicBezTo>
                <a:cubicBezTo>
                  <a:pt x="1764" y="405"/>
                  <a:pt x="1774" y="402"/>
                  <a:pt x="1750" y="373"/>
                </a:cubicBezTo>
                <a:cubicBezTo>
                  <a:pt x="1723" y="339"/>
                  <a:pt x="1731" y="362"/>
                  <a:pt x="1696" y="331"/>
                </a:cubicBezTo>
                <a:cubicBezTo>
                  <a:pt x="1677" y="314"/>
                  <a:pt x="1667" y="285"/>
                  <a:pt x="1643" y="277"/>
                </a:cubicBezTo>
                <a:cubicBezTo>
                  <a:pt x="1596" y="262"/>
                  <a:pt x="1552" y="246"/>
                  <a:pt x="1504" y="235"/>
                </a:cubicBezTo>
                <a:cubicBezTo>
                  <a:pt x="1497" y="228"/>
                  <a:pt x="1493" y="215"/>
                  <a:pt x="1483" y="213"/>
                </a:cubicBezTo>
                <a:cubicBezTo>
                  <a:pt x="1344" y="183"/>
                  <a:pt x="1198" y="197"/>
                  <a:pt x="1056" y="192"/>
                </a:cubicBezTo>
                <a:cubicBezTo>
                  <a:pt x="971" y="170"/>
                  <a:pt x="885" y="150"/>
                  <a:pt x="800" y="128"/>
                </a:cubicBezTo>
                <a:cubicBezTo>
                  <a:pt x="626" y="132"/>
                  <a:pt x="452" y="129"/>
                  <a:pt x="278" y="139"/>
                </a:cubicBezTo>
                <a:cubicBezTo>
                  <a:pt x="265" y="140"/>
                  <a:pt x="258" y="155"/>
                  <a:pt x="246" y="160"/>
                </a:cubicBezTo>
                <a:cubicBezTo>
                  <a:pt x="225" y="169"/>
                  <a:pt x="182" y="181"/>
                  <a:pt x="182" y="181"/>
                </a:cubicBezTo>
                <a:cubicBezTo>
                  <a:pt x="110" y="253"/>
                  <a:pt x="156" y="360"/>
                  <a:pt x="160" y="459"/>
                </a:cubicBezTo>
                <a:cubicBezTo>
                  <a:pt x="145" y="507"/>
                  <a:pt x="141" y="517"/>
                  <a:pt x="192" y="533"/>
                </a:cubicBezTo>
                <a:cubicBezTo>
                  <a:pt x="203" y="540"/>
                  <a:pt x="212" y="549"/>
                  <a:pt x="224" y="555"/>
                </a:cubicBezTo>
                <a:cubicBezTo>
                  <a:pt x="234" y="560"/>
                  <a:pt x="246" y="559"/>
                  <a:pt x="256" y="565"/>
                </a:cubicBezTo>
                <a:cubicBezTo>
                  <a:pt x="329" y="608"/>
                  <a:pt x="221" y="569"/>
                  <a:pt x="310" y="597"/>
                </a:cubicBezTo>
                <a:cubicBezTo>
                  <a:pt x="380" y="590"/>
                  <a:pt x="422" y="600"/>
                  <a:pt x="470" y="555"/>
                </a:cubicBezTo>
                <a:cubicBezTo>
                  <a:pt x="625" y="573"/>
                  <a:pt x="537" y="567"/>
                  <a:pt x="480" y="587"/>
                </a:cubicBezTo>
                <a:cubicBezTo>
                  <a:pt x="455" y="624"/>
                  <a:pt x="437" y="637"/>
                  <a:pt x="395" y="651"/>
                </a:cubicBezTo>
                <a:cubicBezTo>
                  <a:pt x="388" y="662"/>
                  <a:pt x="375" y="670"/>
                  <a:pt x="374" y="683"/>
                </a:cubicBezTo>
                <a:cubicBezTo>
                  <a:pt x="374" y="685"/>
                  <a:pt x="388" y="885"/>
                  <a:pt x="406" y="917"/>
                </a:cubicBezTo>
                <a:cubicBezTo>
                  <a:pt x="412" y="927"/>
                  <a:pt x="427" y="924"/>
                  <a:pt x="438" y="928"/>
                </a:cubicBezTo>
                <a:cubicBezTo>
                  <a:pt x="441" y="942"/>
                  <a:pt x="453" y="957"/>
                  <a:pt x="448" y="971"/>
                </a:cubicBezTo>
                <a:cubicBezTo>
                  <a:pt x="434" y="1013"/>
                  <a:pt x="336" y="982"/>
                  <a:pt x="331" y="981"/>
                </a:cubicBezTo>
                <a:cubicBezTo>
                  <a:pt x="290" y="919"/>
                  <a:pt x="333" y="975"/>
                  <a:pt x="278" y="928"/>
                </a:cubicBezTo>
                <a:cubicBezTo>
                  <a:pt x="263" y="915"/>
                  <a:pt x="235" y="885"/>
                  <a:pt x="235" y="885"/>
                </a:cubicBezTo>
                <a:cubicBezTo>
                  <a:pt x="231" y="874"/>
                  <a:pt x="231" y="862"/>
                  <a:pt x="224" y="853"/>
                </a:cubicBezTo>
                <a:cubicBezTo>
                  <a:pt x="216" y="843"/>
                  <a:pt x="197" y="844"/>
                  <a:pt x="192" y="832"/>
                </a:cubicBezTo>
                <a:cubicBezTo>
                  <a:pt x="165" y="765"/>
                  <a:pt x="197" y="742"/>
                  <a:pt x="150" y="693"/>
                </a:cubicBezTo>
                <a:cubicBezTo>
                  <a:pt x="124" y="618"/>
                  <a:pt x="150" y="636"/>
                  <a:pt x="96" y="619"/>
                </a:cubicBezTo>
                <a:cubicBezTo>
                  <a:pt x="89" y="598"/>
                  <a:pt x="82" y="576"/>
                  <a:pt x="75" y="555"/>
                </a:cubicBezTo>
                <a:cubicBezTo>
                  <a:pt x="69" y="536"/>
                  <a:pt x="32" y="512"/>
                  <a:pt x="32" y="512"/>
                </a:cubicBezTo>
                <a:cubicBezTo>
                  <a:pt x="4" y="421"/>
                  <a:pt x="0" y="310"/>
                  <a:pt x="43" y="224"/>
                </a:cubicBezTo>
                <a:cubicBezTo>
                  <a:pt x="49" y="213"/>
                  <a:pt x="53" y="199"/>
                  <a:pt x="64" y="192"/>
                </a:cubicBezTo>
                <a:cubicBezTo>
                  <a:pt x="83" y="180"/>
                  <a:pt x="128" y="171"/>
                  <a:pt x="128" y="171"/>
                </a:cubicBezTo>
                <a:cubicBezTo>
                  <a:pt x="144" y="155"/>
                  <a:pt x="151" y="129"/>
                  <a:pt x="171" y="117"/>
                </a:cubicBezTo>
                <a:cubicBezTo>
                  <a:pt x="200" y="99"/>
                  <a:pt x="235" y="96"/>
                  <a:pt x="267" y="85"/>
                </a:cubicBezTo>
                <a:cubicBezTo>
                  <a:pt x="278" y="82"/>
                  <a:pt x="288" y="78"/>
                  <a:pt x="299" y="75"/>
                </a:cubicBezTo>
                <a:cubicBezTo>
                  <a:pt x="310" y="71"/>
                  <a:pt x="331" y="64"/>
                  <a:pt x="331" y="64"/>
                </a:cubicBezTo>
                <a:cubicBezTo>
                  <a:pt x="355" y="28"/>
                  <a:pt x="365" y="14"/>
                  <a:pt x="406" y="0"/>
                </a:cubicBezTo>
                <a:cubicBezTo>
                  <a:pt x="584" y="4"/>
                  <a:pt x="761" y="5"/>
                  <a:pt x="939" y="11"/>
                </a:cubicBezTo>
                <a:cubicBezTo>
                  <a:pt x="1019" y="14"/>
                  <a:pt x="1102" y="47"/>
                  <a:pt x="1184" y="53"/>
                </a:cubicBezTo>
                <a:cubicBezTo>
                  <a:pt x="1262" y="58"/>
                  <a:pt x="1341" y="60"/>
                  <a:pt x="1419" y="64"/>
                </a:cubicBezTo>
                <a:cubicBezTo>
                  <a:pt x="1460" y="78"/>
                  <a:pt x="1476" y="113"/>
                  <a:pt x="1515" y="128"/>
                </a:cubicBezTo>
                <a:cubicBezTo>
                  <a:pt x="1532" y="134"/>
                  <a:pt x="1550" y="135"/>
                  <a:pt x="1568" y="139"/>
                </a:cubicBezTo>
                <a:cubicBezTo>
                  <a:pt x="1608" y="165"/>
                  <a:pt x="1629" y="199"/>
                  <a:pt x="1675" y="213"/>
                </a:cubicBezTo>
                <a:cubicBezTo>
                  <a:pt x="1734" y="204"/>
                  <a:pt x="1753" y="195"/>
                  <a:pt x="1814" y="213"/>
                </a:cubicBezTo>
                <a:cubicBezTo>
                  <a:pt x="1826" y="217"/>
                  <a:pt x="1834" y="229"/>
                  <a:pt x="1846" y="235"/>
                </a:cubicBezTo>
                <a:cubicBezTo>
                  <a:pt x="1856" y="240"/>
                  <a:pt x="1914" y="254"/>
                  <a:pt x="1920" y="256"/>
                </a:cubicBezTo>
                <a:cubicBezTo>
                  <a:pt x="1981" y="314"/>
                  <a:pt x="2077" y="313"/>
                  <a:pt x="2155" y="320"/>
                </a:cubicBezTo>
                <a:cubicBezTo>
                  <a:pt x="2324" y="375"/>
                  <a:pt x="2197" y="342"/>
                  <a:pt x="2550" y="331"/>
                </a:cubicBezTo>
                <a:cubicBezTo>
                  <a:pt x="2673" y="323"/>
                  <a:pt x="2828" y="335"/>
                  <a:pt x="2944" y="299"/>
                </a:cubicBezTo>
                <a:cubicBezTo>
                  <a:pt x="2996" y="247"/>
                  <a:pt x="3120" y="215"/>
                  <a:pt x="3190" y="192"/>
                </a:cubicBezTo>
                <a:cubicBezTo>
                  <a:pt x="3257" y="170"/>
                  <a:pt x="3325" y="151"/>
                  <a:pt x="3392" y="128"/>
                </a:cubicBezTo>
                <a:cubicBezTo>
                  <a:pt x="3420" y="118"/>
                  <a:pt x="3459" y="99"/>
                  <a:pt x="3488" y="96"/>
                </a:cubicBezTo>
                <a:cubicBezTo>
                  <a:pt x="3648" y="82"/>
                  <a:pt x="3573" y="89"/>
                  <a:pt x="3712" y="75"/>
                </a:cubicBezTo>
                <a:cubicBezTo>
                  <a:pt x="3731" y="62"/>
                  <a:pt x="3743" y="35"/>
                  <a:pt x="3766" y="32"/>
                </a:cubicBezTo>
                <a:cubicBezTo>
                  <a:pt x="3996" y="2"/>
                  <a:pt x="4279" y="6"/>
                  <a:pt x="4502" y="0"/>
                </a:cubicBezTo>
                <a:cubicBezTo>
                  <a:pt x="4562" y="4"/>
                  <a:pt x="4623" y="3"/>
                  <a:pt x="4683" y="11"/>
                </a:cubicBezTo>
                <a:cubicBezTo>
                  <a:pt x="4705" y="14"/>
                  <a:pt x="4747" y="32"/>
                  <a:pt x="4747" y="32"/>
                </a:cubicBezTo>
                <a:cubicBezTo>
                  <a:pt x="4759" y="51"/>
                  <a:pt x="4778" y="66"/>
                  <a:pt x="4790" y="85"/>
                </a:cubicBezTo>
                <a:cubicBezTo>
                  <a:pt x="4796" y="95"/>
                  <a:pt x="4794" y="107"/>
                  <a:pt x="4800" y="117"/>
                </a:cubicBezTo>
                <a:cubicBezTo>
                  <a:pt x="4817" y="146"/>
                  <a:pt x="4847" y="174"/>
                  <a:pt x="4875" y="192"/>
                </a:cubicBezTo>
                <a:cubicBezTo>
                  <a:pt x="4879" y="203"/>
                  <a:pt x="4879" y="215"/>
                  <a:pt x="4886" y="224"/>
                </a:cubicBezTo>
                <a:cubicBezTo>
                  <a:pt x="4894" y="234"/>
                  <a:pt x="4914" y="233"/>
                  <a:pt x="4918" y="245"/>
                </a:cubicBezTo>
                <a:cubicBezTo>
                  <a:pt x="4937" y="307"/>
                  <a:pt x="4930" y="373"/>
                  <a:pt x="4939" y="437"/>
                </a:cubicBezTo>
                <a:cubicBezTo>
                  <a:pt x="4932" y="527"/>
                  <a:pt x="4930" y="573"/>
                  <a:pt x="4907" y="651"/>
                </a:cubicBezTo>
                <a:cubicBezTo>
                  <a:pt x="4904" y="662"/>
                  <a:pt x="4904" y="675"/>
                  <a:pt x="4896" y="683"/>
                </a:cubicBezTo>
                <a:cubicBezTo>
                  <a:pt x="4888" y="691"/>
                  <a:pt x="4875" y="690"/>
                  <a:pt x="4864" y="693"/>
                </a:cubicBezTo>
                <a:cubicBezTo>
                  <a:pt x="4832" y="726"/>
                  <a:pt x="4826" y="768"/>
                  <a:pt x="4811" y="811"/>
                </a:cubicBezTo>
                <a:cubicBezTo>
                  <a:pt x="4807" y="822"/>
                  <a:pt x="4790" y="818"/>
                  <a:pt x="4779" y="821"/>
                </a:cubicBezTo>
                <a:cubicBezTo>
                  <a:pt x="4727" y="875"/>
                  <a:pt x="4793" y="813"/>
                  <a:pt x="4726" y="853"/>
                </a:cubicBezTo>
                <a:cubicBezTo>
                  <a:pt x="4706" y="865"/>
                  <a:pt x="4691" y="883"/>
                  <a:pt x="4672" y="896"/>
                </a:cubicBezTo>
                <a:cubicBezTo>
                  <a:pt x="4686" y="857"/>
                  <a:pt x="4694" y="838"/>
                  <a:pt x="4694" y="789"/>
                </a:cubicBezTo>
                <a:cubicBezTo>
                  <a:pt x="4694" y="757"/>
                  <a:pt x="4693" y="724"/>
                  <a:pt x="4683" y="693"/>
                </a:cubicBezTo>
                <a:cubicBezTo>
                  <a:pt x="4675" y="669"/>
                  <a:pt x="4654" y="650"/>
                  <a:pt x="4640" y="629"/>
                </a:cubicBezTo>
                <a:cubicBezTo>
                  <a:pt x="4593" y="558"/>
                  <a:pt x="4491" y="570"/>
                  <a:pt x="4416" y="544"/>
                </a:cubicBezTo>
                <a:cubicBezTo>
                  <a:pt x="4454" y="394"/>
                  <a:pt x="4660" y="506"/>
                  <a:pt x="4790" y="480"/>
                </a:cubicBezTo>
                <a:cubicBezTo>
                  <a:pt x="4808" y="421"/>
                  <a:pt x="4798" y="475"/>
                  <a:pt x="4790" y="416"/>
                </a:cubicBezTo>
                <a:cubicBezTo>
                  <a:pt x="4780" y="347"/>
                  <a:pt x="4791" y="256"/>
                  <a:pt x="4736" y="203"/>
                </a:cubicBezTo>
                <a:cubicBezTo>
                  <a:pt x="4733" y="192"/>
                  <a:pt x="4735" y="178"/>
                  <a:pt x="4726" y="171"/>
                </a:cubicBezTo>
                <a:cubicBezTo>
                  <a:pt x="4673" y="133"/>
                  <a:pt x="4536" y="122"/>
                  <a:pt x="4480" y="117"/>
                </a:cubicBezTo>
                <a:cubicBezTo>
                  <a:pt x="4345" y="119"/>
                  <a:pt x="3772" y="70"/>
                  <a:pt x="3510" y="160"/>
                </a:cubicBezTo>
                <a:cubicBezTo>
                  <a:pt x="3473" y="196"/>
                  <a:pt x="3420" y="193"/>
                  <a:pt x="3371" y="203"/>
                </a:cubicBezTo>
                <a:cubicBezTo>
                  <a:pt x="3317" y="238"/>
                  <a:pt x="3268" y="260"/>
                  <a:pt x="3211" y="288"/>
                </a:cubicBezTo>
                <a:cubicBezTo>
                  <a:pt x="3200" y="294"/>
                  <a:pt x="3191" y="304"/>
                  <a:pt x="3179" y="309"/>
                </a:cubicBezTo>
                <a:cubicBezTo>
                  <a:pt x="3158" y="318"/>
                  <a:pt x="3115" y="331"/>
                  <a:pt x="3115" y="331"/>
                </a:cubicBezTo>
                <a:cubicBezTo>
                  <a:pt x="3084" y="362"/>
                  <a:pt x="3054" y="380"/>
                  <a:pt x="3030" y="416"/>
                </a:cubicBezTo>
                <a:cubicBezTo>
                  <a:pt x="3014" y="492"/>
                  <a:pt x="3011" y="566"/>
                  <a:pt x="2987" y="640"/>
                </a:cubicBezTo>
                <a:cubicBezTo>
                  <a:pt x="2982" y="654"/>
                  <a:pt x="2965" y="660"/>
                  <a:pt x="2955" y="672"/>
                </a:cubicBezTo>
                <a:cubicBezTo>
                  <a:pt x="2933" y="699"/>
                  <a:pt x="2934" y="705"/>
                  <a:pt x="2923" y="736"/>
                </a:cubicBezTo>
                <a:cubicBezTo>
                  <a:pt x="2927" y="825"/>
                  <a:pt x="2921" y="915"/>
                  <a:pt x="2934" y="1003"/>
                </a:cubicBezTo>
                <a:cubicBezTo>
                  <a:pt x="2939" y="1041"/>
                  <a:pt x="2971" y="1071"/>
                  <a:pt x="2976" y="1109"/>
                </a:cubicBezTo>
                <a:cubicBezTo>
                  <a:pt x="2983" y="1163"/>
                  <a:pt x="2943" y="1192"/>
                  <a:pt x="2902" y="1205"/>
                </a:cubicBezTo>
                <a:cubicBezTo>
                  <a:pt x="2844" y="1263"/>
                  <a:pt x="2921" y="1193"/>
                  <a:pt x="2848" y="1237"/>
                </a:cubicBezTo>
                <a:cubicBezTo>
                  <a:pt x="2823" y="1252"/>
                  <a:pt x="2784" y="1291"/>
                  <a:pt x="2763" y="1312"/>
                </a:cubicBezTo>
                <a:cubicBezTo>
                  <a:pt x="2742" y="1374"/>
                  <a:pt x="2767" y="1315"/>
                  <a:pt x="2720" y="1376"/>
                </a:cubicBezTo>
                <a:cubicBezTo>
                  <a:pt x="2704" y="1396"/>
                  <a:pt x="2699" y="1426"/>
                  <a:pt x="2678" y="1440"/>
                </a:cubicBezTo>
                <a:cubicBezTo>
                  <a:pt x="2647" y="1460"/>
                  <a:pt x="2618" y="1480"/>
                  <a:pt x="2603" y="1515"/>
                </a:cubicBezTo>
                <a:cubicBezTo>
                  <a:pt x="2589" y="1546"/>
                  <a:pt x="2582" y="1579"/>
                  <a:pt x="2571" y="1611"/>
                </a:cubicBezTo>
                <a:cubicBezTo>
                  <a:pt x="2567" y="1622"/>
                  <a:pt x="2560" y="1643"/>
                  <a:pt x="2560" y="1643"/>
                </a:cubicBezTo>
                <a:cubicBezTo>
                  <a:pt x="2567" y="1650"/>
                  <a:pt x="2580" y="1654"/>
                  <a:pt x="2582" y="1664"/>
                </a:cubicBezTo>
                <a:cubicBezTo>
                  <a:pt x="2587" y="1696"/>
                  <a:pt x="2555" y="1746"/>
                  <a:pt x="2539" y="1771"/>
                </a:cubicBezTo>
                <a:cubicBezTo>
                  <a:pt x="2535" y="1785"/>
                  <a:pt x="2532" y="1799"/>
                  <a:pt x="2528" y="1813"/>
                </a:cubicBezTo>
                <a:cubicBezTo>
                  <a:pt x="2522" y="1834"/>
                  <a:pt x="2507" y="1877"/>
                  <a:pt x="2507" y="1877"/>
                </a:cubicBezTo>
                <a:cubicBezTo>
                  <a:pt x="2516" y="2347"/>
                  <a:pt x="2335" y="2518"/>
                  <a:pt x="2656" y="2485"/>
                </a:cubicBezTo>
                <a:cubicBezTo>
                  <a:pt x="2684" y="2458"/>
                  <a:pt x="2703" y="2428"/>
                  <a:pt x="2731" y="2400"/>
                </a:cubicBezTo>
                <a:cubicBezTo>
                  <a:pt x="2743" y="2365"/>
                  <a:pt x="2772" y="2339"/>
                  <a:pt x="2784" y="2304"/>
                </a:cubicBezTo>
                <a:cubicBezTo>
                  <a:pt x="2801" y="2255"/>
                  <a:pt x="2793" y="2283"/>
                  <a:pt x="2806" y="2219"/>
                </a:cubicBezTo>
                <a:cubicBezTo>
                  <a:pt x="2814" y="2113"/>
                  <a:pt x="2803" y="2042"/>
                  <a:pt x="2891" y="1984"/>
                </a:cubicBezTo>
                <a:cubicBezTo>
                  <a:pt x="2930" y="1988"/>
                  <a:pt x="2971" y="1983"/>
                  <a:pt x="3008" y="1995"/>
                </a:cubicBezTo>
                <a:cubicBezTo>
                  <a:pt x="3019" y="1999"/>
                  <a:pt x="3019" y="2016"/>
                  <a:pt x="3019" y="2027"/>
                </a:cubicBezTo>
                <a:cubicBezTo>
                  <a:pt x="3019" y="2205"/>
                  <a:pt x="3012" y="2156"/>
                  <a:pt x="2976" y="2261"/>
                </a:cubicBezTo>
                <a:cubicBezTo>
                  <a:pt x="2973" y="2329"/>
                  <a:pt x="2980" y="2398"/>
                  <a:pt x="2966" y="2464"/>
                </a:cubicBezTo>
                <a:cubicBezTo>
                  <a:pt x="2962" y="2484"/>
                  <a:pt x="2934" y="2490"/>
                  <a:pt x="2923" y="2507"/>
                </a:cubicBezTo>
                <a:cubicBezTo>
                  <a:pt x="2896" y="2548"/>
                  <a:pt x="2906" y="2527"/>
                  <a:pt x="2891" y="2571"/>
                </a:cubicBezTo>
                <a:cubicBezTo>
                  <a:pt x="2895" y="2660"/>
                  <a:pt x="2896" y="2748"/>
                  <a:pt x="2902" y="2837"/>
                </a:cubicBezTo>
                <a:cubicBezTo>
                  <a:pt x="2906" y="2903"/>
                  <a:pt x="2924" y="3005"/>
                  <a:pt x="2848" y="3029"/>
                </a:cubicBezTo>
                <a:cubicBezTo>
                  <a:pt x="2790" y="3090"/>
                  <a:pt x="2838" y="3029"/>
                  <a:pt x="2838" y="3200"/>
                </a:cubicBezTo>
                <a:cubicBezTo>
                  <a:pt x="2838" y="3246"/>
                  <a:pt x="2831" y="3293"/>
                  <a:pt x="2827" y="3339"/>
                </a:cubicBezTo>
                <a:cubicBezTo>
                  <a:pt x="2816" y="3335"/>
                  <a:pt x="2803" y="3336"/>
                  <a:pt x="2795" y="3328"/>
                </a:cubicBezTo>
                <a:cubicBezTo>
                  <a:pt x="2787" y="3320"/>
                  <a:pt x="2794" y="3302"/>
                  <a:pt x="2784" y="3296"/>
                </a:cubicBezTo>
                <a:cubicBezTo>
                  <a:pt x="2765" y="3285"/>
                  <a:pt x="2742" y="3287"/>
                  <a:pt x="2720" y="3285"/>
                </a:cubicBezTo>
                <a:cubicBezTo>
                  <a:pt x="2677" y="3280"/>
                  <a:pt x="2635" y="3278"/>
                  <a:pt x="2592" y="3275"/>
                </a:cubicBezTo>
                <a:cubicBezTo>
                  <a:pt x="2418" y="3245"/>
                  <a:pt x="2475" y="3254"/>
                  <a:pt x="2187" y="3264"/>
                </a:cubicBezTo>
                <a:cubicBezTo>
                  <a:pt x="2115" y="3289"/>
                  <a:pt x="2039" y="3289"/>
                  <a:pt x="1963" y="3296"/>
                </a:cubicBezTo>
                <a:cubicBezTo>
                  <a:pt x="1956" y="3307"/>
                  <a:pt x="1948" y="3317"/>
                  <a:pt x="1942" y="3328"/>
                </a:cubicBezTo>
                <a:cubicBezTo>
                  <a:pt x="1937" y="3338"/>
                  <a:pt x="1941" y="3355"/>
                  <a:pt x="1931" y="3360"/>
                </a:cubicBezTo>
                <a:cubicBezTo>
                  <a:pt x="1915" y="3368"/>
                  <a:pt x="1896" y="3360"/>
                  <a:pt x="1878" y="3360"/>
                </a:cubicBezTo>
              </a:path>
            </a:pathLst>
          </a:custGeom>
          <a:solidFill>
            <a:srgbClr val="FFCCFF"/>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59" name="Freeform 23"/>
          <p:cNvSpPr>
            <a:spLocks/>
          </p:cNvSpPr>
          <p:nvPr/>
        </p:nvSpPr>
        <p:spPr bwMode="auto">
          <a:xfrm>
            <a:off x="4603750" y="1474788"/>
            <a:ext cx="1431925"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0" name="Freeform 24"/>
          <p:cNvSpPr>
            <a:spLocks/>
          </p:cNvSpPr>
          <p:nvPr/>
        </p:nvSpPr>
        <p:spPr bwMode="auto">
          <a:xfrm flipH="1">
            <a:off x="2971800" y="1524000"/>
            <a:ext cx="1447800"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1" name="Freeform 25"/>
          <p:cNvSpPr>
            <a:spLocks/>
          </p:cNvSpPr>
          <p:nvPr/>
        </p:nvSpPr>
        <p:spPr bwMode="auto">
          <a:xfrm>
            <a:off x="2760663" y="1243013"/>
            <a:ext cx="3598862" cy="585787"/>
          </a:xfrm>
          <a:custGeom>
            <a:avLst/>
            <a:gdLst>
              <a:gd name="T0" fmla="*/ 0 w 2267"/>
              <a:gd name="T1" fmla="*/ 2147483647 h 321"/>
              <a:gd name="T2" fmla="*/ 2147483647 w 2267"/>
              <a:gd name="T3" fmla="*/ 2147483647 h 321"/>
              <a:gd name="T4" fmla="*/ 2147483647 w 2267"/>
              <a:gd name="T5" fmla="*/ 2147483647 h 321"/>
              <a:gd name="T6" fmla="*/ 2147483647 w 2267"/>
              <a:gd name="T7" fmla="*/ 2147483647 h 321"/>
              <a:gd name="T8" fmla="*/ 2147483647 w 2267"/>
              <a:gd name="T9" fmla="*/ 2147483647 h 321"/>
              <a:gd name="T10" fmla="*/ 2147483647 w 2267"/>
              <a:gd name="T11" fmla="*/ 2147483647 h 321"/>
              <a:gd name="T12" fmla="*/ 2147483647 w 2267"/>
              <a:gd name="T13" fmla="*/ 2147483647 h 321"/>
              <a:gd name="T14" fmla="*/ 2147483647 w 2267"/>
              <a:gd name="T15" fmla="*/ 2147483647 h 321"/>
              <a:gd name="T16" fmla="*/ 2147483647 w 2267"/>
              <a:gd name="T17" fmla="*/ 2147483647 h 321"/>
              <a:gd name="T18" fmla="*/ 2147483647 w 2267"/>
              <a:gd name="T19" fmla="*/ 2147483647 h 321"/>
              <a:gd name="T20" fmla="*/ 2147483647 w 2267"/>
              <a:gd name="T21" fmla="*/ 2147483647 h 321"/>
              <a:gd name="T22" fmla="*/ 2147483647 w 2267"/>
              <a:gd name="T23" fmla="*/ 2147483647 h 321"/>
              <a:gd name="T24" fmla="*/ 2147483647 w 2267"/>
              <a:gd name="T25" fmla="*/ 2147483647 h 321"/>
              <a:gd name="T26" fmla="*/ 2147483647 w 2267"/>
              <a:gd name="T27" fmla="*/ 2147483647 h 321"/>
              <a:gd name="T28" fmla="*/ 2147483647 w 2267"/>
              <a:gd name="T29" fmla="*/ 2147483647 h 321"/>
              <a:gd name="T30" fmla="*/ 2147483647 w 2267"/>
              <a:gd name="T31" fmla="*/ 2147483647 h 321"/>
              <a:gd name="T32" fmla="*/ 2147483647 w 2267"/>
              <a:gd name="T33" fmla="*/ 2147483647 h 321"/>
              <a:gd name="T34" fmla="*/ 2147483647 w 2267"/>
              <a:gd name="T35" fmla="*/ 2147483647 h 321"/>
              <a:gd name="T36" fmla="*/ 2147483647 w 2267"/>
              <a:gd name="T37" fmla="*/ 2147483647 h 321"/>
              <a:gd name="T38" fmla="*/ 2147483647 w 2267"/>
              <a:gd name="T39" fmla="*/ 2147483647 h 321"/>
              <a:gd name="T40" fmla="*/ 2147483647 w 2267"/>
              <a:gd name="T41" fmla="*/ 2147483647 h 321"/>
              <a:gd name="T42" fmla="*/ 2147483647 w 2267"/>
              <a:gd name="T43" fmla="*/ 2147483647 h 321"/>
              <a:gd name="T44" fmla="*/ 0 w 2267"/>
              <a:gd name="T45" fmla="*/ 2147483647 h 3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7"/>
              <a:gd name="T70" fmla="*/ 0 h 321"/>
              <a:gd name="T71" fmla="*/ 2267 w 2267"/>
              <a:gd name="T72" fmla="*/ 321 h 3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7" h="321">
                <a:moveTo>
                  <a:pt x="0" y="6"/>
                </a:moveTo>
                <a:cubicBezTo>
                  <a:pt x="231" y="10"/>
                  <a:pt x="462" y="7"/>
                  <a:pt x="693" y="17"/>
                </a:cubicBezTo>
                <a:cubicBezTo>
                  <a:pt x="756" y="20"/>
                  <a:pt x="840" y="62"/>
                  <a:pt x="906" y="70"/>
                </a:cubicBezTo>
                <a:cubicBezTo>
                  <a:pt x="927" y="77"/>
                  <a:pt x="949" y="85"/>
                  <a:pt x="970" y="92"/>
                </a:cubicBezTo>
                <a:cubicBezTo>
                  <a:pt x="981" y="96"/>
                  <a:pt x="1002" y="102"/>
                  <a:pt x="1002" y="102"/>
                </a:cubicBezTo>
                <a:cubicBezTo>
                  <a:pt x="1173" y="99"/>
                  <a:pt x="1343" y="98"/>
                  <a:pt x="1514" y="92"/>
                </a:cubicBezTo>
                <a:cubicBezTo>
                  <a:pt x="1576" y="90"/>
                  <a:pt x="1635" y="41"/>
                  <a:pt x="1696" y="38"/>
                </a:cubicBezTo>
                <a:cubicBezTo>
                  <a:pt x="1845" y="31"/>
                  <a:pt x="1995" y="31"/>
                  <a:pt x="2144" y="28"/>
                </a:cubicBezTo>
                <a:cubicBezTo>
                  <a:pt x="2165" y="21"/>
                  <a:pt x="2186" y="8"/>
                  <a:pt x="2208" y="6"/>
                </a:cubicBezTo>
                <a:cubicBezTo>
                  <a:pt x="2267" y="0"/>
                  <a:pt x="2258" y="27"/>
                  <a:pt x="2218" y="38"/>
                </a:cubicBezTo>
                <a:cubicBezTo>
                  <a:pt x="2162" y="53"/>
                  <a:pt x="2104" y="52"/>
                  <a:pt x="2048" y="70"/>
                </a:cubicBezTo>
                <a:cubicBezTo>
                  <a:pt x="1981" y="116"/>
                  <a:pt x="1892" y="125"/>
                  <a:pt x="1813" y="134"/>
                </a:cubicBezTo>
                <a:cubicBezTo>
                  <a:pt x="1785" y="141"/>
                  <a:pt x="1752" y="140"/>
                  <a:pt x="1728" y="156"/>
                </a:cubicBezTo>
                <a:cubicBezTo>
                  <a:pt x="1717" y="163"/>
                  <a:pt x="1708" y="172"/>
                  <a:pt x="1696" y="177"/>
                </a:cubicBezTo>
                <a:cubicBezTo>
                  <a:pt x="1675" y="186"/>
                  <a:pt x="1632" y="198"/>
                  <a:pt x="1632" y="198"/>
                </a:cubicBezTo>
                <a:cubicBezTo>
                  <a:pt x="1604" y="226"/>
                  <a:pt x="1553" y="250"/>
                  <a:pt x="1514" y="262"/>
                </a:cubicBezTo>
                <a:cubicBezTo>
                  <a:pt x="1458" y="321"/>
                  <a:pt x="1360" y="286"/>
                  <a:pt x="1290" y="284"/>
                </a:cubicBezTo>
                <a:cubicBezTo>
                  <a:pt x="1137" y="279"/>
                  <a:pt x="985" y="277"/>
                  <a:pt x="832" y="273"/>
                </a:cubicBezTo>
                <a:cubicBezTo>
                  <a:pt x="669" y="260"/>
                  <a:pt x="484" y="271"/>
                  <a:pt x="341" y="177"/>
                </a:cubicBezTo>
                <a:cubicBezTo>
                  <a:pt x="300" y="115"/>
                  <a:pt x="344" y="167"/>
                  <a:pt x="288" y="134"/>
                </a:cubicBezTo>
                <a:cubicBezTo>
                  <a:pt x="262" y="119"/>
                  <a:pt x="239" y="83"/>
                  <a:pt x="213" y="70"/>
                </a:cubicBezTo>
                <a:cubicBezTo>
                  <a:pt x="166" y="46"/>
                  <a:pt x="135" y="49"/>
                  <a:pt x="85" y="38"/>
                </a:cubicBezTo>
                <a:cubicBezTo>
                  <a:pt x="59" y="32"/>
                  <a:pt x="22" y="15"/>
                  <a:pt x="0" y="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2" name="Freeform 26"/>
          <p:cNvSpPr>
            <a:spLocks/>
          </p:cNvSpPr>
          <p:nvPr/>
        </p:nvSpPr>
        <p:spPr bwMode="auto">
          <a:xfrm>
            <a:off x="830263" y="1404938"/>
            <a:ext cx="3635375" cy="5300662"/>
          </a:xfrm>
          <a:custGeom>
            <a:avLst/>
            <a:gdLst>
              <a:gd name="T0" fmla="*/ 2147483647 w 2290"/>
              <a:gd name="T1" fmla="*/ 2147483647 h 3339"/>
              <a:gd name="T2" fmla="*/ 2147483647 w 2290"/>
              <a:gd name="T3" fmla="*/ 2147483647 h 3339"/>
              <a:gd name="T4" fmla="*/ 2147483647 w 2290"/>
              <a:gd name="T5" fmla="*/ 2147483647 h 3339"/>
              <a:gd name="T6" fmla="*/ 2147483647 w 2290"/>
              <a:gd name="T7" fmla="*/ 2147483647 h 3339"/>
              <a:gd name="T8" fmla="*/ 2147483647 w 2290"/>
              <a:gd name="T9" fmla="*/ 2147483647 h 3339"/>
              <a:gd name="T10" fmla="*/ 2147483647 w 2290"/>
              <a:gd name="T11" fmla="*/ 2147483647 h 3339"/>
              <a:gd name="T12" fmla="*/ 2147483647 w 2290"/>
              <a:gd name="T13" fmla="*/ 2147483647 h 3339"/>
              <a:gd name="T14" fmla="*/ 2147483647 w 2290"/>
              <a:gd name="T15" fmla="*/ 2147483647 h 3339"/>
              <a:gd name="T16" fmla="*/ 2147483647 w 2290"/>
              <a:gd name="T17" fmla="*/ 2147483647 h 3339"/>
              <a:gd name="T18" fmla="*/ 2147483647 w 2290"/>
              <a:gd name="T19" fmla="*/ 2147483647 h 3339"/>
              <a:gd name="T20" fmla="*/ 2147483647 w 2290"/>
              <a:gd name="T21" fmla="*/ 2147483647 h 3339"/>
              <a:gd name="T22" fmla="*/ 2147483647 w 2290"/>
              <a:gd name="T23" fmla="*/ 2147483647 h 3339"/>
              <a:gd name="T24" fmla="*/ 2147483647 w 2290"/>
              <a:gd name="T25" fmla="*/ 2147483647 h 3339"/>
              <a:gd name="T26" fmla="*/ 2147483647 w 2290"/>
              <a:gd name="T27" fmla="*/ 2147483647 h 3339"/>
              <a:gd name="T28" fmla="*/ 0 w 2290"/>
              <a:gd name="T29" fmla="*/ 2147483647 h 3339"/>
              <a:gd name="T30" fmla="*/ 2147483647 w 2290"/>
              <a:gd name="T31" fmla="*/ 0 h 3339"/>
              <a:gd name="T32" fmla="*/ 2147483647 w 2290"/>
              <a:gd name="T33" fmla="*/ 2147483647 h 3339"/>
              <a:gd name="T34" fmla="*/ 2147483647 w 2290"/>
              <a:gd name="T35" fmla="*/ 2147483647 h 3339"/>
              <a:gd name="T36" fmla="*/ 2147483647 w 2290"/>
              <a:gd name="T37" fmla="*/ 2147483647 h 3339"/>
              <a:gd name="T38" fmla="*/ 2147483647 w 2290"/>
              <a:gd name="T39" fmla="*/ 2147483647 h 3339"/>
              <a:gd name="T40" fmla="*/ 2147483647 w 2290"/>
              <a:gd name="T41" fmla="*/ 2147483647 h 3339"/>
              <a:gd name="T42" fmla="*/ 2147483647 w 2290"/>
              <a:gd name="T43" fmla="*/ 2147483647 h 3339"/>
              <a:gd name="T44" fmla="*/ 2147483647 w 2290"/>
              <a:gd name="T45" fmla="*/ 2147483647 h 3339"/>
              <a:gd name="T46" fmla="*/ 2147483647 w 2290"/>
              <a:gd name="T47" fmla="*/ 2147483647 h 3339"/>
              <a:gd name="T48" fmla="*/ 2147483647 w 2290"/>
              <a:gd name="T49" fmla="*/ 2147483647 h 3339"/>
              <a:gd name="T50" fmla="*/ 2147483647 w 2290"/>
              <a:gd name="T51" fmla="*/ 2147483647 h 3339"/>
              <a:gd name="T52" fmla="*/ 2147483647 w 2290"/>
              <a:gd name="T53" fmla="*/ 2147483647 h 3339"/>
              <a:gd name="T54" fmla="*/ 2147483647 w 2290"/>
              <a:gd name="T55" fmla="*/ 2147483647 h 3339"/>
              <a:gd name="T56" fmla="*/ 2147483647 w 2290"/>
              <a:gd name="T57" fmla="*/ 2147483647 h 3339"/>
              <a:gd name="T58" fmla="*/ 2147483647 w 2290"/>
              <a:gd name="T59" fmla="*/ 2147483647 h 3339"/>
              <a:gd name="T60" fmla="*/ 2147483647 w 2290"/>
              <a:gd name="T61" fmla="*/ 2147483647 h 3339"/>
              <a:gd name="T62" fmla="*/ 2147483647 w 2290"/>
              <a:gd name="T63" fmla="*/ 2147483647 h 3339"/>
              <a:gd name="T64" fmla="*/ 2147483647 w 2290"/>
              <a:gd name="T65" fmla="*/ 2147483647 h 3339"/>
              <a:gd name="T66" fmla="*/ 2147483647 w 2290"/>
              <a:gd name="T67" fmla="*/ 2147483647 h 3339"/>
              <a:gd name="T68" fmla="*/ 2147483647 w 2290"/>
              <a:gd name="T69" fmla="*/ 2147483647 h 3339"/>
              <a:gd name="T70" fmla="*/ 2147483647 w 2290"/>
              <a:gd name="T71" fmla="*/ 2147483647 h 3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0"/>
              <a:gd name="T109" fmla="*/ 0 h 3339"/>
              <a:gd name="T110" fmla="*/ 2290 w 2290"/>
              <a:gd name="T111" fmla="*/ 3339 h 3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0" h="3339">
                <a:moveTo>
                  <a:pt x="1792" y="3200"/>
                </a:moveTo>
                <a:cubicBezTo>
                  <a:pt x="1780" y="3234"/>
                  <a:pt x="1785" y="3274"/>
                  <a:pt x="1770" y="3307"/>
                </a:cubicBezTo>
                <a:cubicBezTo>
                  <a:pt x="1760" y="3330"/>
                  <a:pt x="1699" y="3336"/>
                  <a:pt x="1685" y="3339"/>
                </a:cubicBezTo>
                <a:cubicBezTo>
                  <a:pt x="1621" y="3332"/>
                  <a:pt x="1556" y="3331"/>
                  <a:pt x="1493" y="3318"/>
                </a:cubicBezTo>
                <a:cubicBezTo>
                  <a:pt x="1483" y="3316"/>
                  <a:pt x="1481" y="3301"/>
                  <a:pt x="1472" y="3296"/>
                </a:cubicBezTo>
                <a:cubicBezTo>
                  <a:pt x="1462" y="3290"/>
                  <a:pt x="1451" y="3289"/>
                  <a:pt x="1440" y="3286"/>
                </a:cubicBezTo>
                <a:cubicBezTo>
                  <a:pt x="1296" y="3077"/>
                  <a:pt x="1386" y="2528"/>
                  <a:pt x="1386" y="2528"/>
                </a:cubicBezTo>
                <a:cubicBezTo>
                  <a:pt x="1390" y="2375"/>
                  <a:pt x="1391" y="2223"/>
                  <a:pt x="1397" y="2070"/>
                </a:cubicBezTo>
                <a:cubicBezTo>
                  <a:pt x="1398" y="2034"/>
                  <a:pt x="1397" y="1997"/>
                  <a:pt x="1408" y="1963"/>
                </a:cubicBezTo>
                <a:cubicBezTo>
                  <a:pt x="1416" y="1939"/>
                  <a:pt x="1450" y="1899"/>
                  <a:pt x="1450" y="1899"/>
                </a:cubicBezTo>
                <a:cubicBezTo>
                  <a:pt x="1454" y="1885"/>
                  <a:pt x="1454" y="1869"/>
                  <a:pt x="1461" y="1856"/>
                </a:cubicBezTo>
                <a:cubicBezTo>
                  <a:pt x="1473" y="1833"/>
                  <a:pt x="1504" y="1792"/>
                  <a:pt x="1504" y="1792"/>
                </a:cubicBezTo>
                <a:cubicBezTo>
                  <a:pt x="1511" y="1771"/>
                  <a:pt x="1518" y="1749"/>
                  <a:pt x="1525" y="1728"/>
                </a:cubicBezTo>
                <a:cubicBezTo>
                  <a:pt x="1529" y="1717"/>
                  <a:pt x="1536" y="1696"/>
                  <a:pt x="1536" y="1696"/>
                </a:cubicBezTo>
                <a:cubicBezTo>
                  <a:pt x="1532" y="1543"/>
                  <a:pt x="1535" y="1390"/>
                  <a:pt x="1525" y="1238"/>
                </a:cubicBezTo>
                <a:cubicBezTo>
                  <a:pt x="1524" y="1228"/>
                  <a:pt x="1509" y="1225"/>
                  <a:pt x="1504" y="1216"/>
                </a:cubicBezTo>
                <a:cubicBezTo>
                  <a:pt x="1487" y="1187"/>
                  <a:pt x="1478" y="1150"/>
                  <a:pt x="1461" y="1120"/>
                </a:cubicBezTo>
                <a:cubicBezTo>
                  <a:pt x="1448" y="1098"/>
                  <a:pt x="1418" y="1056"/>
                  <a:pt x="1418" y="1056"/>
                </a:cubicBezTo>
                <a:cubicBezTo>
                  <a:pt x="1404" y="953"/>
                  <a:pt x="1403" y="955"/>
                  <a:pt x="1397" y="822"/>
                </a:cubicBezTo>
                <a:cubicBezTo>
                  <a:pt x="1390" y="658"/>
                  <a:pt x="1441" y="380"/>
                  <a:pt x="1269" y="267"/>
                </a:cubicBezTo>
                <a:cubicBezTo>
                  <a:pt x="1166" y="109"/>
                  <a:pt x="894" y="145"/>
                  <a:pt x="746" y="139"/>
                </a:cubicBezTo>
                <a:cubicBezTo>
                  <a:pt x="535" y="84"/>
                  <a:pt x="614" y="119"/>
                  <a:pt x="192" y="128"/>
                </a:cubicBezTo>
                <a:cubicBezTo>
                  <a:pt x="117" y="154"/>
                  <a:pt x="130" y="166"/>
                  <a:pt x="106" y="235"/>
                </a:cubicBezTo>
                <a:cubicBezTo>
                  <a:pt x="129" y="346"/>
                  <a:pt x="148" y="311"/>
                  <a:pt x="288" y="320"/>
                </a:cubicBezTo>
                <a:cubicBezTo>
                  <a:pt x="385" y="337"/>
                  <a:pt x="481" y="339"/>
                  <a:pt x="576" y="363"/>
                </a:cubicBezTo>
                <a:cubicBezTo>
                  <a:pt x="505" y="371"/>
                  <a:pt x="431" y="374"/>
                  <a:pt x="362" y="395"/>
                </a:cubicBezTo>
                <a:cubicBezTo>
                  <a:pt x="340" y="401"/>
                  <a:pt x="319" y="409"/>
                  <a:pt x="298" y="416"/>
                </a:cubicBezTo>
                <a:cubicBezTo>
                  <a:pt x="287" y="420"/>
                  <a:pt x="266" y="427"/>
                  <a:pt x="266" y="427"/>
                </a:cubicBezTo>
                <a:cubicBezTo>
                  <a:pt x="113" y="414"/>
                  <a:pt x="151" y="427"/>
                  <a:pt x="53" y="363"/>
                </a:cubicBezTo>
                <a:cubicBezTo>
                  <a:pt x="32" y="331"/>
                  <a:pt x="21" y="299"/>
                  <a:pt x="0" y="267"/>
                </a:cubicBezTo>
                <a:cubicBezTo>
                  <a:pt x="10" y="202"/>
                  <a:pt x="0" y="36"/>
                  <a:pt x="85" y="11"/>
                </a:cubicBezTo>
                <a:cubicBezTo>
                  <a:pt x="109" y="4"/>
                  <a:pt x="135" y="4"/>
                  <a:pt x="160" y="0"/>
                </a:cubicBezTo>
                <a:cubicBezTo>
                  <a:pt x="210" y="1"/>
                  <a:pt x="606" y="37"/>
                  <a:pt x="778" y="11"/>
                </a:cubicBezTo>
                <a:cubicBezTo>
                  <a:pt x="913" y="15"/>
                  <a:pt x="1049" y="16"/>
                  <a:pt x="1184" y="22"/>
                </a:cubicBezTo>
                <a:cubicBezTo>
                  <a:pt x="1242" y="25"/>
                  <a:pt x="1211" y="33"/>
                  <a:pt x="1258" y="54"/>
                </a:cubicBezTo>
                <a:cubicBezTo>
                  <a:pt x="1278" y="63"/>
                  <a:pt x="1301" y="68"/>
                  <a:pt x="1322" y="75"/>
                </a:cubicBezTo>
                <a:cubicBezTo>
                  <a:pt x="1333" y="79"/>
                  <a:pt x="1354" y="86"/>
                  <a:pt x="1354" y="86"/>
                </a:cubicBezTo>
                <a:cubicBezTo>
                  <a:pt x="1430" y="158"/>
                  <a:pt x="1323" y="49"/>
                  <a:pt x="1386" y="139"/>
                </a:cubicBezTo>
                <a:cubicBezTo>
                  <a:pt x="1418" y="184"/>
                  <a:pt x="1420" y="179"/>
                  <a:pt x="1461" y="192"/>
                </a:cubicBezTo>
                <a:cubicBezTo>
                  <a:pt x="1485" y="266"/>
                  <a:pt x="1466" y="240"/>
                  <a:pt x="1504" y="278"/>
                </a:cubicBezTo>
                <a:cubicBezTo>
                  <a:pt x="1531" y="360"/>
                  <a:pt x="1544" y="359"/>
                  <a:pt x="1589" y="427"/>
                </a:cubicBezTo>
                <a:cubicBezTo>
                  <a:pt x="1618" y="539"/>
                  <a:pt x="1615" y="653"/>
                  <a:pt x="1632" y="768"/>
                </a:cubicBezTo>
                <a:cubicBezTo>
                  <a:pt x="1635" y="825"/>
                  <a:pt x="1635" y="882"/>
                  <a:pt x="1642" y="939"/>
                </a:cubicBezTo>
                <a:cubicBezTo>
                  <a:pt x="1651" y="1007"/>
                  <a:pt x="1679" y="1085"/>
                  <a:pt x="1696" y="1152"/>
                </a:cubicBezTo>
                <a:cubicBezTo>
                  <a:pt x="1704" y="1185"/>
                  <a:pt x="1726" y="1249"/>
                  <a:pt x="1760" y="1270"/>
                </a:cubicBezTo>
                <a:cubicBezTo>
                  <a:pt x="1779" y="1282"/>
                  <a:pt x="1824" y="1291"/>
                  <a:pt x="1824" y="1291"/>
                </a:cubicBezTo>
                <a:cubicBezTo>
                  <a:pt x="1855" y="1322"/>
                  <a:pt x="1873" y="1352"/>
                  <a:pt x="1909" y="1376"/>
                </a:cubicBezTo>
                <a:cubicBezTo>
                  <a:pt x="1929" y="1406"/>
                  <a:pt x="1957" y="1430"/>
                  <a:pt x="1973" y="1462"/>
                </a:cubicBezTo>
                <a:cubicBezTo>
                  <a:pt x="1981" y="1479"/>
                  <a:pt x="1983" y="1499"/>
                  <a:pt x="1994" y="1515"/>
                </a:cubicBezTo>
                <a:cubicBezTo>
                  <a:pt x="2005" y="1532"/>
                  <a:pt x="2023" y="1544"/>
                  <a:pt x="2037" y="1558"/>
                </a:cubicBezTo>
                <a:cubicBezTo>
                  <a:pt x="2073" y="1594"/>
                  <a:pt x="2089" y="1635"/>
                  <a:pt x="2133" y="1664"/>
                </a:cubicBezTo>
                <a:cubicBezTo>
                  <a:pt x="2165" y="1713"/>
                  <a:pt x="2151" y="1686"/>
                  <a:pt x="2176" y="1760"/>
                </a:cubicBezTo>
                <a:cubicBezTo>
                  <a:pt x="2180" y="1771"/>
                  <a:pt x="2183" y="1781"/>
                  <a:pt x="2186" y="1792"/>
                </a:cubicBezTo>
                <a:cubicBezTo>
                  <a:pt x="2190" y="1803"/>
                  <a:pt x="2197" y="1824"/>
                  <a:pt x="2197" y="1824"/>
                </a:cubicBezTo>
                <a:cubicBezTo>
                  <a:pt x="2188" y="2141"/>
                  <a:pt x="2290" y="2193"/>
                  <a:pt x="2090" y="2262"/>
                </a:cubicBezTo>
                <a:cubicBezTo>
                  <a:pt x="2047" y="2257"/>
                  <a:pt x="1996" y="2267"/>
                  <a:pt x="1962" y="2240"/>
                </a:cubicBezTo>
                <a:cubicBezTo>
                  <a:pt x="1952" y="2232"/>
                  <a:pt x="1950" y="2217"/>
                  <a:pt x="1941" y="2208"/>
                </a:cubicBezTo>
                <a:cubicBezTo>
                  <a:pt x="1932" y="2199"/>
                  <a:pt x="1920" y="2194"/>
                  <a:pt x="1909" y="2187"/>
                </a:cubicBezTo>
                <a:cubicBezTo>
                  <a:pt x="1867" y="2123"/>
                  <a:pt x="1896" y="2037"/>
                  <a:pt x="1845" y="1984"/>
                </a:cubicBezTo>
                <a:cubicBezTo>
                  <a:pt x="1831" y="1932"/>
                  <a:pt x="1828" y="1862"/>
                  <a:pt x="1792" y="1824"/>
                </a:cubicBezTo>
                <a:cubicBezTo>
                  <a:pt x="1778" y="1831"/>
                  <a:pt x="1763" y="1838"/>
                  <a:pt x="1749" y="1846"/>
                </a:cubicBezTo>
                <a:cubicBezTo>
                  <a:pt x="1727" y="1859"/>
                  <a:pt x="1685" y="1888"/>
                  <a:pt x="1685" y="1888"/>
                </a:cubicBezTo>
                <a:cubicBezTo>
                  <a:pt x="1671" y="1929"/>
                  <a:pt x="1676" y="1943"/>
                  <a:pt x="1706" y="1974"/>
                </a:cubicBezTo>
                <a:cubicBezTo>
                  <a:pt x="1750" y="2103"/>
                  <a:pt x="1690" y="2186"/>
                  <a:pt x="1653" y="2294"/>
                </a:cubicBezTo>
                <a:cubicBezTo>
                  <a:pt x="1659" y="2386"/>
                  <a:pt x="1653" y="2481"/>
                  <a:pt x="1674" y="2571"/>
                </a:cubicBezTo>
                <a:cubicBezTo>
                  <a:pt x="1678" y="2588"/>
                  <a:pt x="1774" y="2629"/>
                  <a:pt x="1792" y="2635"/>
                </a:cubicBezTo>
                <a:cubicBezTo>
                  <a:pt x="1813" y="2668"/>
                  <a:pt x="1829" y="2675"/>
                  <a:pt x="1802" y="2720"/>
                </a:cubicBezTo>
                <a:cubicBezTo>
                  <a:pt x="1789" y="2742"/>
                  <a:pt x="1763" y="2753"/>
                  <a:pt x="1749" y="2774"/>
                </a:cubicBezTo>
                <a:cubicBezTo>
                  <a:pt x="1723" y="2813"/>
                  <a:pt x="1700" y="2858"/>
                  <a:pt x="1685" y="2902"/>
                </a:cubicBezTo>
                <a:cubicBezTo>
                  <a:pt x="1694" y="2990"/>
                  <a:pt x="1675" y="3017"/>
                  <a:pt x="1749" y="3040"/>
                </a:cubicBezTo>
                <a:cubicBezTo>
                  <a:pt x="1830" y="3096"/>
                  <a:pt x="1773" y="3211"/>
                  <a:pt x="1760" y="3296"/>
                </a:cubicBezTo>
                <a:cubicBezTo>
                  <a:pt x="1771" y="3331"/>
                  <a:pt x="1770" y="3317"/>
                  <a:pt x="1770" y="3339"/>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3" name="Freeform 27"/>
          <p:cNvSpPr>
            <a:spLocks/>
          </p:cNvSpPr>
          <p:nvPr/>
        </p:nvSpPr>
        <p:spPr bwMode="auto">
          <a:xfrm>
            <a:off x="4521200" y="1338263"/>
            <a:ext cx="3690938" cy="5351462"/>
          </a:xfrm>
          <a:custGeom>
            <a:avLst/>
            <a:gdLst>
              <a:gd name="T0" fmla="*/ 2147483647 w 2325"/>
              <a:gd name="T1" fmla="*/ 2147483647 h 3371"/>
              <a:gd name="T2" fmla="*/ 2147483647 w 2325"/>
              <a:gd name="T3" fmla="*/ 2147483647 h 3371"/>
              <a:gd name="T4" fmla="*/ 2147483647 w 2325"/>
              <a:gd name="T5" fmla="*/ 2147483647 h 3371"/>
              <a:gd name="T6" fmla="*/ 2147483647 w 2325"/>
              <a:gd name="T7" fmla="*/ 2147483647 h 3371"/>
              <a:gd name="T8" fmla="*/ 2147483647 w 2325"/>
              <a:gd name="T9" fmla="*/ 2147483647 h 3371"/>
              <a:gd name="T10" fmla="*/ 2147483647 w 2325"/>
              <a:gd name="T11" fmla="*/ 2147483647 h 3371"/>
              <a:gd name="T12" fmla="*/ 2147483647 w 2325"/>
              <a:gd name="T13" fmla="*/ 2147483647 h 3371"/>
              <a:gd name="T14" fmla="*/ 2147483647 w 2325"/>
              <a:gd name="T15" fmla="*/ 2147483647 h 3371"/>
              <a:gd name="T16" fmla="*/ 2147483647 w 2325"/>
              <a:gd name="T17" fmla="*/ 2147483647 h 3371"/>
              <a:gd name="T18" fmla="*/ 2147483647 w 2325"/>
              <a:gd name="T19" fmla="*/ 2147483647 h 3371"/>
              <a:gd name="T20" fmla="*/ 2147483647 w 2325"/>
              <a:gd name="T21" fmla="*/ 2147483647 h 3371"/>
              <a:gd name="T22" fmla="*/ 2147483647 w 2325"/>
              <a:gd name="T23" fmla="*/ 2147483647 h 3371"/>
              <a:gd name="T24" fmla="*/ 2147483647 w 2325"/>
              <a:gd name="T25" fmla="*/ 2147483647 h 3371"/>
              <a:gd name="T26" fmla="*/ 2147483647 w 2325"/>
              <a:gd name="T27" fmla="*/ 2147483647 h 3371"/>
              <a:gd name="T28" fmla="*/ 2147483647 w 2325"/>
              <a:gd name="T29" fmla="*/ 2147483647 h 3371"/>
              <a:gd name="T30" fmla="*/ 2147483647 w 2325"/>
              <a:gd name="T31" fmla="*/ 2147483647 h 3371"/>
              <a:gd name="T32" fmla="*/ 2147483647 w 2325"/>
              <a:gd name="T33" fmla="*/ 2147483647 h 3371"/>
              <a:gd name="T34" fmla="*/ 2147483647 w 2325"/>
              <a:gd name="T35" fmla="*/ 2147483647 h 3371"/>
              <a:gd name="T36" fmla="*/ 2147483647 w 2325"/>
              <a:gd name="T37" fmla="*/ 2147483647 h 3371"/>
              <a:gd name="T38" fmla="*/ 2147483647 w 2325"/>
              <a:gd name="T39" fmla="*/ 2147483647 h 3371"/>
              <a:gd name="T40" fmla="*/ 2147483647 w 2325"/>
              <a:gd name="T41" fmla="*/ 2147483647 h 3371"/>
              <a:gd name="T42" fmla="*/ 2147483647 w 2325"/>
              <a:gd name="T43" fmla="*/ 2147483647 h 3371"/>
              <a:gd name="T44" fmla="*/ 2147483647 w 2325"/>
              <a:gd name="T45" fmla="*/ 2147483647 h 3371"/>
              <a:gd name="T46" fmla="*/ 2147483647 w 2325"/>
              <a:gd name="T47" fmla="*/ 2147483647 h 3371"/>
              <a:gd name="T48" fmla="*/ 2147483647 w 2325"/>
              <a:gd name="T49" fmla="*/ 2147483647 h 3371"/>
              <a:gd name="T50" fmla="*/ 2147483647 w 2325"/>
              <a:gd name="T51" fmla="*/ 2147483647 h 3371"/>
              <a:gd name="T52" fmla="*/ 2147483647 w 2325"/>
              <a:gd name="T53" fmla="*/ 2147483647 h 3371"/>
              <a:gd name="T54" fmla="*/ 2147483647 w 2325"/>
              <a:gd name="T55" fmla="*/ 2147483647 h 3371"/>
              <a:gd name="T56" fmla="*/ 2147483647 w 2325"/>
              <a:gd name="T57" fmla="*/ 2147483647 h 3371"/>
              <a:gd name="T58" fmla="*/ 2147483647 w 2325"/>
              <a:gd name="T59" fmla="*/ 2147483647 h 3371"/>
              <a:gd name="T60" fmla="*/ 2147483647 w 2325"/>
              <a:gd name="T61" fmla="*/ 2147483647 h 3371"/>
              <a:gd name="T62" fmla="*/ 2147483647 w 2325"/>
              <a:gd name="T63" fmla="*/ 2147483647 h 3371"/>
              <a:gd name="T64" fmla="*/ 0 w 2325"/>
              <a:gd name="T65" fmla="*/ 2147483647 h 3371"/>
              <a:gd name="T66" fmla="*/ 2147483647 w 2325"/>
              <a:gd name="T67" fmla="*/ 2147483647 h 3371"/>
              <a:gd name="T68" fmla="*/ 2147483647 w 2325"/>
              <a:gd name="T69" fmla="*/ 2147483647 h 3371"/>
              <a:gd name="T70" fmla="*/ 2147483647 w 2325"/>
              <a:gd name="T71" fmla="*/ 2147483647 h 3371"/>
              <a:gd name="T72" fmla="*/ 2147483647 w 2325"/>
              <a:gd name="T73" fmla="*/ 2147483647 h 3371"/>
              <a:gd name="T74" fmla="*/ 2147483647 w 2325"/>
              <a:gd name="T75" fmla="*/ 2147483647 h 3371"/>
              <a:gd name="T76" fmla="*/ 2147483647 w 2325"/>
              <a:gd name="T77" fmla="*/ 2147483647 h 3371"/>
              <a:gd name="T78" fmla="*/ 2147483647 w 2325"/>
              <a:gd name="T79" fmla="*/ 2147483647 h 3371"/>
              <a:gd name="T80" fmla="*/ 2147483647 w 2325"/>
              <a:gd name="T81" fmla="*/ 2147483647 h 3371"/>
              <a:gd name="T82" fmla="*/ 2147483647 w 2325"/>
              <a:gd name="T83" fmla="*/ 2147483647 h 3371"/>
              <a:gd name="T84" fmla="*/ 2147483647 w 2325"/>
              <a:gd name="T85" fmla="*/ 2147483647 h 3371"/>
              <a:gd name="T86" fmla="*/ 2147483647 w 2325"/>
              <a:gd name="T87" fmla="*/ 2147483647 h 3371"/>
              <a:gd name="T88" fmla="*/ 2147483647 w 2325"/>
              <a:gd name="T89" fmla="*/ 2147483647 h 3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5"/>
              <a:gd name="T136" fmla="*/ 0 h 3371"/>
              <a:gd name="T137" fmla="*/ 2325 w 2325"/>
              <a:gd name="T138" fmla="*/ 3371 h 3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5" h="3371">
                <a:moveTo>
                  <a:pt x="363" y="3125"/>
                </a:moveTo>
                <a:cubicBezTo>
                  <a:pt x="366" y="3164"/>
                  <a:pt x="368" y="3203"/>
                  <a:pt x="373" y="3242"/>
                </a:cubicBezTo>
                <a:cubicBezTo>
                  <a:pt x="388" y="3348"/>
                  <a:pt x="542" y="3342"/>
                  <a:pt x="619" y="3349"/>
                </a:cubicBezTo>
                <a:cubicBezTo>
                  <a:pt x="698" y="3344"/>
                  <a:pt x="815" y="3371"/>
                  <a:pt x="864" y="3296"/>
                </a:cubicBezTo>
                <a:cubicBezTo>
                  <a:pt x="855" y="3214"/>
                  <a:pt x="844" y="3132"/>
                  <a:pt x="832" y="3050"/>
                </a:cubicBezTo>
                <a:cubicBezTo>
                  <a:pt x="829" y="3032"/>
                  <a:pt x="828" y="3013"/>
                  <a:pt x="821" y="2997"/>
                </a:cubicBezTo>
                <a:cubicBezTo>
                  <a:pt x="810" y="2974"/>
                  <a:pt x="779" y="2933"/>
                  <a:pt x="779" y="2933"/>
                </a:cubicBezTo>
                <a:cubicBezTo>
                  <a:pt x="775" y="2919"/>
                  <a:pt x="772" y="2904"/>
                  <a:pt x="768" y="2890"/>
                </a:cubicBezTo>
                <a:cubicBezTo>
                  <a:pt x="762" y="2868"/>
                  <a:pt x="747" y="2826"/>
                  <a:pt x="747" y="2826"/>
                </a:cubicBezTo>
                <a:cubicBezTo>
                  <a:pt x="750" y="2798"/>
                  <a:pt x="751" y="2769"/>
                  <a:pt x="757" y="2741"/>
                </a:cubicBezTo>
                <a:cubicBezTo>
                  <a:pt x="762" y="2719"/>
                  <a:pt x="779" y="2677"/>
                  <a:pt x="779" y="2677"/>
                </a:cubicBezTo>
                <a:cubicBezTo>
                  <a:pt x="785" y="2584"/>
                  <a:pt x="786" y="2491"/>
                  <a:pt x="811" y="2400"/>
                </a:cubicBezTo>
                <a:cubicBezTo>
                  <a:pt x="819" y="2370"/>
                  <a:pt x="833" y="2335"/>
                  <a:pt x="843" y="2304"/>
                </a:cubicBezTo>
                <a:cubicBezTo>
                  <a:pt x="850" y="2283"/>
                  <a:pt x="864" y="2240"/>
                  <a:pt x="864" y="2240"/>
                </a:cubicBezTo>
                <a:cubicBezTo>
                  <a:pt x="858" y="2041"/>
                  <a:pt x="893" y="1900"/>
                  <a:pt x="789" y="1749"/>
                </a:cubicBezTo>
                <a:cubicBezTo>
                  <a:pt x="793" y="1681"/>
                  <a:pt x="792" y="1613"/>
                  <a:pt x="800" y="1546"/>
                </a:cubicBezTo>
                <a:cubicBezTo>
                  <a:pt x="803" y="1524"/>
                  <a:pt x="821" y="1482"/>
                  <a:pt x="821" y="1482"/>
                </a:cubicBezTo>
                <a:cubicBezTo>
                  <a:pt x="825" y="1304"/>
                  <a:pt x="826" y="1127"/>
                  <a:pt x="832" y="949"/>
                </a:cubicBezTo>
                <a:cubicBezTo>
                  <a:pt x="837" y="787"/>
                  <a:pt x="884" y="714"/>
                  <a:pt x="1013" y="629"/>
                </a:cubicBezTo>
                <a:cubicBezTo>
                  <a:pt x="1042" y="587"/>
                  <a:pt x="1028" y="571"/>
                  <a:pt x="1077" y="554"/>
                </a:cubicBezTo>
                <a:cubicBezTo>
                  <a:pt x="1111" y="522"/>
                  <a:pt x="1128" y="487"/>
                  <a:pt x="1152" y="448"/>
                </a:cubicBezTo>
                <a:cubicBezTo>
                  <a:pt x="1165" y="426"/>
                  <a:pt x="1195" y="384"/>
                  <a:pt x="1195" y="384"/>
                </a:cubicBezTo>
                <a:cubicBezTo>
                  <a:pt x="1215" y="320"/>
                  <a:pt x="1222" y="269"/>
                  <a:pt x="1291" y="245"/>
                </a:cubicBezTo>
                <a:cubicBezTo>
                  <a:pt x="1338" y="174"/>
                  <a:pt x="1449" y="177"/>
                  <a:pt x="1525" y="170"/>
                </a:cubicBezTo>
                <a:cubicBezTo>
                  <a:pt x="1611" y="143"/>
                  <a:pt x="1703" y="135"/>
                  <a:pt x="1792" y="128"/>
                </a:cubicBezTo>
                <a:cubicBezTo>
                  <a:pt x="1896" y="101"/>
                  <a:pt x="1859" y="106"/>
                  <a:pt x="2048" y="128"/>
                </a:cubicBezTo>
                <a:cubicBezTo>
                  <a:pt x="2070" y="131"/>
                  <a:pt x="2112" y="149"/>
                  <a:pt x="2112" y="149"/>
                </a:cubicBezTo>
                <a:cubicBezTo>
                  <a:pt x="2094" y="288"/>
                  <a:pt x="2083" y="244"/>
                  <a:pt x="1920" y="256"/>
                </a:cubicBezTo>
                <a:cubicBezTo>
                  <a:pt x="1861" y="265"/>
                  <a:pt x="1806" y="280"/>
                  <a:pt x="1749" y="298"/>
                </a:cubicBezTo>
                <a:cubicBezTo>
                  <a:pt x="1690" y="339"/>
                  <a:pt x="1618" y="354"/>
                  <a:pt x="1557" y="394"/>
                </a:cubicBezTo>
                <a:cubicBezTo>
                  <a:pt x="1554" y="405"/>
                  <a:pt x="1553" y="416"/>
                  <a:pt x="1547" y="426"/>
                </a:cubicBezTo>
                <a:cubicBezTo>
                  <a:pt x="1542" y="435"/>
                  <a:pt x="1529" y="438"/>
                  <a:pt x="1525" y="448"/>
                </a:cubicBezTo>
                <a:cubicBezTo>
                  <a:pt x="1518" y="465"/>
                  <a:pt x="1518" y="483"/>
                  <a:pt x="1515" y="501"/>
                </a:cubicBezTo>
                <a:cubicBezTo>
                  <a:pt x="1518" y="526"/>
                  <a:pt x="1512" y="554"/>
                  <a:pt x="1525" y="576"/>
                </a:cubicBezTo>
                <a:cubicBezTo>
                  <a:pt x="1530" y="585"/>
                  <a:pt x="1541" y="562"/>
                  <a:pt x="1547" y="554"/>
                </a:cubicBezTo>
                <a:cubicBezTo>
                  <a:pt x="1555" y="544"/>
                  <a:pt x="1559" y="531"/>
                  <a:pt x="1568" y="522"/>
                </a:cubicBezTo>
                <a:cubicBezTo>
                  <a:pt x="1588" y="502"/>
                  <a:pt x="1607" y="499"/>
                  <a:pt x="1632" y="490"/>
                </a:cubicBezTo>
                <a:cubicBezTo>
                  <a:pt x="1674" y="426"/>
                  <a:pt x="1628" y="482"/>
                  <a:pt x="1685" y="448"/>
                </a:cubicBezTo>
                <a:cubicBezTo>
                  <a:pt x="1758" y="405"/>
                  <a:pt x="1650" y="444"/>
                  <a:pt x="1739" y="416"/>
                </a:cubicBezTo>
                <a:cubicBezTo>
                  <a:pt x="1792" y="361"/>
                  <a:pt x="1838" y="388"/>
                  <a:pt x="1920" y="394"/>
                </a:cubicBezTo>
                <a:cubicBezTo>
                  <a:pt x="1974" y="408"/>
                  <a:pt x="2007" y="388"/>
                  <a:pt x="2059" y="384"/>
                </a:cubicBezTo>
                <a:cubicBezTo>
                  <a:pt x="2148" y="378"/>
                  <a:pt x="2236" y="377"/>
                  <a:pt x="2325" y="373"/>
                </a:cubicBezTo>
                <a:cubicBezTo>
                  <a:pt x="2308" y="282"/>
                  <a:pt x="2322" y="187"/>
                  <a:pt x="2304" y="96"/>
                </a:cubicBezTo>
                <a:cubicBezTo>
                  <a:pt x="2292" y="36"/>
                  <a:pt x="2164" y="11"/>
                  <a:pt x="2123" y="10"/>
                </a:cubicBezTo>
                <a:cubicBezTo>
                  <a:pt x="1856" y="4"/>
                  <a:pt x="1590" y="3"/>
                  <a:pt x="1323" y="0"/>
                </a:cubicBezTo>
                <a:cubicBezTo>
                  <a:pt x="1273" y="3"/>
                  <a:pt x="1223" y="4"/>
                  <a:pt x="1173" y="10"/>
                </a:cubicBezTo>
                <a:cubicBezTo>
                  <a:pt x="1139" y="14"/>
                  <a:pt x="1110" y="42"/>
                  <a:pt x="1077" y="53"/>
                </a:cubicBezTo>
                <a:cubicBezTo>
                  <a:pt x="1006" y="124"/>
                  <a:pt x="1095" y="48"/>
                  <a:pt x="960" y="96"/>
                </a:cubicBezTo>
                <a:cubicBezTo>
                  <a:pt x="936" y="105"/>
                  <a:pt x="917" y="124"/>
                  <a:pt x="896" y="138"/>
                </a:cubicBezTo>
                <a:cubicBezTo>
                  <a:pt x="874" y="152"/>
                  <a:pt x="846" y="152"/>
                  <a:pt x="821" y="160"/>
                </a:cubicBezTo>
                <a:cubicBezTo>
                  <a:pt x="773" y="232"/>
                  <a:pt x="797" y="206"/>
                  <a:pt x="757" y="245"/>
                </a:cubicBezTo>
                <a:cubicBezTo>
                  <a:pt x="744" y="302"/>
                  <a:pt x="728" y="359"/>
                  <a:pt x="715" y="416"/>
                </a:cubicBezTo>
                <a:cubicBezTo>
                  <a:pt x="715" y="422"/>
                  <a:pt x="706" y="607"/>
                  <a:pt x="693" y="650"/>
                </a:cubicBezTo>
                <a:cubicBezTo>
                  <a:pt x="686" y="673"/>
                  <a:pt x="669" y="691"/>
                  <a:pt x="661" y="714"/>
                </a:cubicBezTo>
                <a:cubicBezTo>
                  <a:pt x="658" y="777"/>
                  <a:pt x="646" y="1008"/>
                  <a:pt x="640" y="1077"/>
                </a:cubicBezTo>
                <a:cubicBezTo>
                  <a:pt x="633" y="1149"/>
                  <a:pt x="643" y="1132"/>
                  <a:pt x="597" y="1162"/>
                </a:cubicBezTo>
                <a:cubicBezTo>
                  <a:pt x="590" y="1173"/>
                  <a:pt x="586" y="1186"/>
                  <a:pt x="576" y="1194"/>
                </a:cubicBezTo>
                <a:cubicBezTo>
                  <a:pt x="557" y="1211"/>
                  <a:pt x="512" y="1237"/>
                  <a:pt x="512" y="1237"/>
                </a:cubicBezTo>
                <a:cubicBezTo>
                  <a:pt x="485" y="1278"/>
                  <a:pt x="456" y="1307"/>
                  <a:pt x="416" y="1333"/>
                </a:cubicBezTo>
                <a:cubicBezTo>
                  <a:pt x="387" y="1416"/>
                  <a:pt x="430" y="1314"/>
                  <a:pt x="373" y="1386"/>
                </a:cubicBezTo>
                <a:cubicBezTo>
                  <a:pt x="366" y="1395"/>
                  <a:pt x="369" y="1408"/>
                  <a:pt x="363" y="1418"/>
                </a:cubicBezTo>
                <a:cubicBezTo>
                  <a:pt x="297" y="1530"/>
                  <a:pt x="390" y="1332"/>
                  <a:pt x="320" y="1472"/>
                </a:cubicBezTo>
                <a:cubicBezTo>
                  <a:pt x="302" y="1508"/>
                  <a:pt x="294" y="1547"/>
                  <a:pt x="267" y="1578"/>
                </a:cubicBezTo>
                <a:cubicBezTo>
                  <a:pt x="232" y="1618"/>
                  <a:pt x="181" y="1644"/>
                  <a:pt x="149" y="1685"/>
                </a:cubicBezTo>
                <a:cubicBezTo>
                  <a:pt x="118" y="1725"/>
                  <a:pt x="87" y="1779"/>
                  <a:pt x="64" y="1824"/>
                </a:cubicBezTo>
                <a:cubicBezTo>
                  <a:pt x="2" y="1948"/>
                  <a:pt x="43" y="2103"/>
                  <a:pt x="0" y="2229"/>
                </a:cubicBezTo>
                <a:cubicBezTo>
                  <a:pt x="1" y="2245"/>
                  <a:pt x="2" y="2341"/>
                  <a:pt x="21" y="2378"/>
                </a:cubicBezTo>
                <a:cubicBezTo>
                  <a:pt x="38" y="2412"/>
                  <a:pt x="96" y="2464"/>
                  <a:pt x="96" y="2464"/>
                </a:cubicBezTo>
                <a:cubicBezTo>
                  <a:pt x="117" y="2460"/>
                  <a:pt x="142" y="2465"/>
                  <a:pt x="160" y="2453"/>
                </a:cubicBezTo>
                <a:cubicBezTo>
                  <a:pt x="181" y="2438"/>
                  <a:pt x="203" y="2389"/>
                  <a:pt x="203" y="2389"/>
                </a:cubicBezTo>
                <a:cubicBezTo>
                  <a:pt x="231" y="2299"/>
                  <a:pt x="191" y="2408"/>
                  <a:pt x="235" y="2336"/>
                </a:cubicBezTo>
                <a:cubicBezTo>
                  <a:pt x="241" y="2326"/>
                  <a:pt x="239" y="2314"/>
                  <a:pt x="245" y="2304"/>
                </a:cubicBezTo>
                <a:cubicBezTo>
                  <a:pt x="250" y="2295"/>
                  <a:pt x="261" y="2290"/>
                  <a:pt x="267" y="2282"/>
                </a:cubicBezTo>
                <a:cubicBezTo>
                  <a:pt x="282" y="2262"/>
                  <a:pt x="295" y="2239"/>
                  <a:pt x="309" y="2218"/>
                </a:cubicBezTo>
                <a:cubicBezTo>
                  <a:pt x="328" y="2189"/>
                  <a:pt x="333" y="2151"/>
                  <a:pt x="352" y="2122"/>
                </a:cubicBezTo>
                <a:cubicBezTo>
                  <a:pt x="360" y="2066"/>
                  <a:pt x="364" y="2008"/>
                  <a:pt x="373" y="1952"/>
                </a:cubicBezTo>
                <a:cubicBezTo>
                  <a:pt x="378" y="1922"/>
                  <a:pt x="427" y="1877"/>
                  <a:pt x="427" y="1877"/>
                </a:cubicBezTo>
                <a:cubicBezTo>
                  <a:pt x="480" y="1881"/>
                  <a:pt x="534" y="1882"/>
                  <a:pt x="587" y="1888"/>
                </a:cubicBezTo>
                <a:cubicBezTo>
                  <a:pt x="598" y="1889"/>
                  <a:pt x="618" y="1887"/>
                  <a:pt x="619" y="1898"/>
                </a:cubicBezTo>
                <a:cubicBezTo>
                  <a:pt x="632" y="2011"/>
                  <a:pt x="631" y="2059"/>
                  <a:pt x="565" y="2122"/>
                </a:cubicBezTo>
                <a:cubicBezTo>
                  <a:pt x="554" y="2158"/>
                  <a:pt x="534" y="2172"/>
                  <a:pt x="523" y="2208"/>
                </a:cubicBezTo>
                <a:cubicBezTo>
                  <a:pt x="536" y="2250"/>
                  <a:pt x="551" y="2258"/>
                  <a:pt x="587" y="2282"/>
                </a:cubicBezTo>
                <a:cubicBezTo>
                  <a:pt x="603" y="2334"/>
                  <a:pt x="597" y="2339"/>
                  <a:pt x="565" y="2378"/>
                </a:cubicBezTo>
                <a:cubicBezTo>
                  <a:pt x="537" y="2413"/>
                  <a:pt x="536" y="2428"/>
                  <a:pt x="491" y="2442"/>
                </a:cubicBezTo>
                <a:cubicBezTo>
                  <a:pt x="445" y="2488"/>
                  <a:pt x="455" y="2523"/>
                  <a:pt x="469" y="2592"/>
                </a:cubicBezTo>
                <a:cubicBezTo>
                  <a:pt x="473" y="2614"/>
                  <a:pt x="491" y="2656"/>
                  <a:pt x="491" y="2656"/>
                </a:cubicBezTo>
                <a:cubicBezTo>
                  <a:pt x="487" y="2709"/>
                  <a:pt x="489" y="2763"/>
                  <a:pt x="480" y="2816"/>
                </a:cubicBezTo>
                <a:cubicBezTo>
                  <a:pt x="473" y="2860"/>
                  <a:pt x="386" y="2911"/>
                  <a:pt x="352" y="2933"/>
                </a:cubicBezTo>
                <a:cubicBezTo>
                  <a:pt x="323" y="3018"/>
                  <a:pt x="353" y="3121"/>
                  <a:pt x="363" y="3210"/>
                </a:cubicBezTo>
                <a:cubicBezTo>
                  <a:pt x="356" y="3217"/>
                  <a:pt x="341" y="3232"/>
                  <a:pt x="341" y="3232"/>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4" name="Freeform 28"/>
          <p:cNvSpPr>
            <a:spLocks/>
          </p:cNvSpPr>
          <p:nvPr/>
        </p:nvSpPr>
        <p:spPr bwMode="auto">
          <a:xfrm>
            <a:off x="441325" y="893763"/>
            <a:ext cx="8396288" cy="1982787"/>
          </a:xfrm>
          <a:custGeom>
            <a:avLst/>
            <a:gdLst>
              <a:gd name="T0" fmla="*/ 2147483647 w 5289"/>
              <a:gd name="T1" fmla="*/ 2147483647 h 1249"/>
              <a:gd name="T2" fmla="*/ 2147483647 w 5289"/>
              <a:gd name="T3" fmla="*/ 2147483647 h 1249"/>
              <a:gd name="T4" fmla="*/ 2147483647 w 5289"/>
              <a:gd name="T5" fmla="*/ 2147483647 h 1249"/>
              <a:gd name="T6" fmla="*/ 2147483647 w 5289"/>
              <a:gd name="T7" fmla="*/ 2147483647 h 1249"/>
              <a:gd name="T8" fmla="*/ 2147483647 w 5289"/>
              <a:gd name="T9" fmla="*/ 2147483647 h 1249"/>
              <a:gd name="T10" fmla="*/ 2147483647 w 5289"/>
              <a:gd name="T11" fmla="*/ 2147483647 h 1249"/>
              <a:gd name="T12" fmla="*/ 2147483647 w 5289"/>
              <a:gd name="T13" fmla="*/ 2147483647 h 1249"/>
              <a:gd name="T14" fmla="*/ 2147483647 w 5289"/>
              <a:gd name="T15" fmla="*/ 2147483647 h 1249"/>
              <a:gd name="T16" fmla="*/ 2147483647 w 5289"/>
              <a:gd name="T17" fmla="*/ 2147483647 h 1249"/>
              <a:gd name="T18" fmla="*/ 2147483647 w 5289"/>
              <a:gd name="T19" fmla="*/ 2147483647 h 1249"/>
              <a:gd name="T20" fmla="*/ 2147483647 w 5289"/>
              <a:gd name="T21" fmla="*/ 2147483647 h 1249"/>
              <a:gd name="T22" fmla="*/ 2147483647 w 5289"/>
              <a:gd name="T23" fmla="*/ 2147483647 h 1249"/>
              <a:gd name="T24" fmla="*/ 2147483647 w 5289"/>
              <a:gd name="T25" fmla="*/ 2147483647 h 1249"/>
              <a:gd name="T26" fmla="*/ 2147483647 w 5289"/>
              <a:gd name="T27" fmla="*/ 2147483647 h 1249"/>
              <a:gd name="T28" fmla="*/ 2147483647 w 5289"/>
              <a:gd name="T29" fmla="*/ 2147483647 h 1249"/>
              <a:gd name="T30" fmla="*/ 2147483647 w 5289"/>
              <a:gd name="T31" fmla="*/ 2147483647 h 1249"/>
              <a:gd name="T32" fmla="*/ 2147483647 w 5289"/>
              <a:gd name="T33" fmla="*/ 2147483647 h 1249"/>
              <a:gd name="T34" fmla="*/ 2147483647 w 5289"/>
              <a:gd name="T35" fmla="*/ 2147483647 h 1249"/>
              <a:gd name="T36" fmla="*/ 2147483647 w 5289"/>
              <a:gd name="T37" fmla="*/ 2147483647 h 1249"/>
              <a:gd name="T38" fmla="*/ 2147483647 w 5289"/>
              <a:gd name="T39" fmla="*/ 2147483647 h 1249"/>
              <a:gd name="T40" fmla="*/ 2147483647 w 5289"/>
              <a:gd name="T41" fmla="*/ 2147483647 h 1249"/>
              <a:gd name="T42" fmla="*/ 2147483647 w 5289"/>
              <a:gd name="T43" fmla="*/ 2147483647 h 1249"/>
              <a:gd name="T44" fmla="*/ 2147483647 w 5289"/>
              <a:gd name="T45" fmla="*/ 2147483647 h 1249"/>
              <a:gd name="T46" fmla="*/ 2147483647 w 5289"/>
              <a:gd name="T47" fmla="*/ 2147483647 h 1249"/>
              <a:gd name="T48" fmla="*/ 2147483647 w 5289"/>
              <a:gd name="T49" fmla="*/ 2147483647 h 1249"/>
              <a:gd name="T50" fmla="*/ 2147483647 w 5289"/>
              <a:gd name="T51" fmla="*/ 2147483647 h 1249"/>
              <a:gd name="T52" fmla="*/ 2147483647 w 5289"/>
              <a:gd name="T53" fmla="*/ 2147483647 h 1249"/>
              <a:gd name="T54" fmla="*/ 2147483647 w 5289"/>
              <a:gd name="T55" fmla="*/ 2147483647 h 1249"/>
              <a:gd name="T56" fmla="*/ 2147483647 w 5289"/>
              <a:gd name="T57" fmla="*/ 2147483647 h 1249"/>
              <a:gd name="T58" fmla="*/ 2147483647 w 5289"/>
              <a:gd name="T59" fmla="*/ 2147483647 h 1249"/>
              <a:gd name="T60" fmla="*/ 2147483647 w 5289"/>
              <a:gd name="T61" fmla="*/ 2147483647 h 1249"/>
              <a:gd name="T62" fmla="*/ 2147483647 w 5289"/>
              <a:gd name="T63" fmla="*/ 2147483647 h 1249"/>
              <a:gd name="T64" fmla="*/ 2147483647 w 5289"/>
              <a:gd name="T65" fmla="*/ 2147483647 h 1249"/>
              <a:gd name="T66" fmla="*/ 2147483647 w 5289"/>
              <a:gd name="T67" fmla="*/ 2147483647 h 1249"/>
              <a:gd name="T68" fmla="*/ 2147483647 w 5289"/>
              <a:gd name="T69" fmla="*/ 2147483647 h 1249"/>
              <a:gd name="T70" fmla="*/ 2147483647 w 5289"/>
              <a:gd name="T71" fmla="*/ 2147483647 h 1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9"/>
              <a:gd name="T109" fmla="*/ 0 h 1249"/>
              <a:gd name="T110" fmla="*/ 5289 w 5289"/>
              <a:gd name="T111" fmla="*/ 1249 h 12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9" h="1249">
                <a:moveTo>
                  <a:pt x="863" y="1229"/>
                </a:moveTo>
                <a:cubicBezTo>
                  <a:pt x="765" y="1197"/>
                  <a:pt x="821" y="1206"/>
                  <a:pt x="693" y="1218"/>
                </a:cubicBezTo>
                <a:cubicBezTo>
                  <a:pt x="549" y="1171"/>
                  <a:pt x="577" y="1185"/>
                  <a:pt x="362" y="1176"/>
                </a:cubicBezTo>
                <a:cubicBezTo>
                  <a:pt x="326" y="1138"/>
                  <a:pt x="343" y="1162"/>
                  <a:pt x="319" y="1090"/>
                </a:cubicBezTo>
                <a:cubicBezTo>
                  <a:pt x="315" y="1079"/>
                  <a:pt x="317" y="1066"/>
                  <a:pt x="309" y="1058"/>
                </a:cubicBezTo>
                <a:cubicBezTo>
                  <a:pt x="246" y="996"/>
                  <a:pt x="276" y="1019"/>
                  <a:pt x="223" y="984"/>
                </a:cubicBezTo>
                <a:cubicBezTo>
                  <a:pt x="189" y="933"/>
                  <a:pt x="146" y="908"/>
                  <a:pt x="106" y="866"/>
                </a:cubicBezTo>
                <a:cubicBezTo>
                  <a:pt x="88" y="813"/>
                  <a:pt x="71" y="759"/>
                  <a:pt x="53" y="706"/>
                </a:cubicBezTo>
                <a:cubicBezTo>
                  <a:pt x="46" y="685"/>
                  <a:pt x="38" y="663"/>
                  <a:pt x="31" y="642"/>
                </a:cubicBezTo>
                <a:cubicBezTo>
                  <a:pt x="28" y="631"/>
                  <a:pt x="21" y="610"/>
                  <a:pt x="21" y="610"/>
                </a:cubicBezTo>
                <a:cubicBezTo>
                  <a:pt x="27" y="514"/>
                  <a:pt x="0" y="446"/>
                  <a:pt x="74" y="397"/>
                </a:cubicBezTo>
                <a:cubicBezTo>
                  <a:pt x="106" y="348"/>
                  <a:pt x="86" y="374"/>
                  <a:pt x="138" y="322"/>
                </a:cubicBezTo>
                <a:cubicBezTo>
                  <a:pt x="149" y="311"/>
                  <a:pt x="150" y="293"/>
                  <a:pt x="159" y="280"/>
                </a:cubicBezTo>
                <a:cubicBezTo>
                  <a:pt x="184" y="243"/>
                  <a:pt x="216" y="208"/>
                  <a:pt x="245" y="173"/>
                </a:cubicBezTo>
                <a:cubicBezTo>
                  <a:pt x="275" y="136"/>
                  <a:pt x="287" y="119"/>
                  <a:pt x="330" y="98"/>
                </a:cubicBezTo>
                <a:cubicBezTo>
                  <a:pt x="341" y="92"/>
                  <a:pt x="349" y="78"/>
                  <a:pt x="362" y="77"/>
                </a:cubicBezTo>
                <a:cubicBezTo>
                  <a:pt x="461" y="67"/>
                  <a:pt x="561" y="70"/>
                  <a:pt x="661" y="66"/>
                </a:cubicBezTo>
                <a:cubicBezTo>
                  <a:pt x="1151" y="0"/>
                  <a:pt x="1651" y="31"/>
                  <a:pt x="2143" y="77"/>
                </a:cubicBezTo>
                <a:cubicBezTo>
                  <a:pt x="2146" y="78"/>
                  <a:pt x="2210" y="93"/>
                  <a:pt x="2218" y="98"/>
                </a:cubicBezTo>
                <a:cubicBezTo>
                  <a:pt x="2227" y="103"/>
                  <a:pt x="2230" y="115"/>
                  <a:pt x="2239" y="120"/>
                </a:cubicBezTo>
                <a:cubicBezTo>
                  <a:pt x="2289" y="145"/>
                  <a:pt x="2355" y="159"/>
                  <a:pt x="2410" y="173"/>
                </a:cubicBezTo>
                <a:cubicBezTo>
                  <a:pt x="2420" y="173"/>
                  <a:pt x="3157" y="165"/>
                  <a:pt x="3349" y="152"/>
                </a:cubicBezTo>
                <a:cubicBezTo>
                  <a:pt x="3410" y="148"/>
                  <a:pt x="3469" y="109"/>
                  <a:pt x="3530" y="98"/>
                </a:cubicBezTo>
                <a:cubicBezTo>
                  <a:pt x="3669" y="73"/>
                  <a:pt x="3874" y="80"/>
                  <a:pt x="3978" y="77"/>
                </a:cubicBezTo>
                <a:cubicBezTo>
                  <a:pt x="4264" y="44"/>
                  <a:pt x="4139" y="57"/>
                  <a:pt x="4661" y="66"/>
                </a:cubicBezTo>
                <a:cubicBezTo>
                  <a:pt x="4775" y="57"/>
                  <a:pt x="4840" y="46"/>
                  <a:pt x="4959" y="66"/>
                </a:cubicBezTo>
                <a:cubicBezTo>
                  <a:pt x="4969" y="68"/>
                  <a:pt x="4972" y="82"/>
                  <a:pt x="4981" y="88"/>
                </a:cubicBezTo>
                <a:cubicBezTo>
                  <a:pt x="5014" y="110"/>
                  <a:pt x="5044" y="130"/>
                  <a:pt x="5077" y="152"/>
                </a:cubicBezTo>
                <a:cubicBezTo>
                  <a:pt x="5116" y="211"/>
                  <a:pt x="5183" y="248"/>
                  <a:pt x="5215" y="312"/>
                </a:cubicBezTo>
                <a:cubicBezTo>
                  <a:pt x="5235" y="351"/>
                  <a:pt x="5234" y="398"/>
                  <a:pt x="5247" y="440"/>
                </a:cubicBezTo>
                <a:cubicBezTo>
                  <a:pt x="5246" y="468"/>
                  <a:pt x="5289" y="820"/>
                  <a:pt x="5194" y="920"/>
                </a:cubicBezTo>
                <a:cubicBezTo>
                  <a:pt x="5176" y="973"/>
                  <a:pt x="5144" y="1007"/>
                  <a:pt x="5098" y="1037"/>
                </a:cubicBezTo>
                <a:cubicBezTo>
                  <a:pt x="5080" y="1064"/>
                  <a:pt x="5051" y="1084"/>
                  <a:pt x="5034" y="1112"/>
                </a:cubicBezTo>
                <a:cubicBezTo>
                  <a:pt x="4948" y="1249"/>
                  <a:pt x="5022" y="1172"/>
                  <a:pt x="4949" y="1208"/>
                </a:cubicBezTo>
                <a:cubicBezTo>
                  <a:pt x="4877" y="1244"/>
                  <a:pt x="4965" y="1219"/>
                  <a:pt x="4863" y="1240"/>
                </a:cubicBezTo>
                <a:cubicBezTo>
                  <a:pt x="4401" y="1228"/>
                  <a:pt x="4572" y="1229"/>
                  <a:pt x="4351" y="1229"/>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5" name="Freeform 29"/>
          <p:cNvSpPr>
            <a:spLocks/>
          </p:cNvSpPr>
          <p:nvPr/>
        </p:nvSpPr>
        <p:spPr bwMode="auto">
          <a:xfrm>
            <a:off x="381000" y="762000"/>
            <a:ext cx="8751888" cy="2265363"/>
          </a:xfrm>
          <a:custGeom>
            <a:avLst/>
            <a:gdLst>
              <a:gd name="T0" fmla="*/ 2147483647 w 5513"/>
              <a:gd name="T1" fmla="*/ 2147483647 h 1427"/>
              <a:gd name="T2" fmla="*/ 2147483647 w 5513"/>
              <a:gd name="T3" fmla="*/ 2147483647 h 1427"/>
              <a:gd name="T4" fmla="*/ 2147483647 w 5513"/>
              <a:gd name="T5" fmla="*/ 2147483647 h 1427"/>
              <a:gd name="T6" fmla="*/ 2147483647 w 5513"/>
              <a:gd name="T7" fmla="*/ 2147483647 h 1427"/>
              <a:gd name="T8" fmla="*/ 2147483647 w 5513"/>
              <a:gd name="T9" fmla="*/ 2147483647 h 1427"/>
              <a:gd name="T10" fmla="*/ 2147483647 w 5513"/>
              <a:gd name="T11" fmla="*/ 2147483647 h 1427"/>
              <a:gd name="T12" fmla="*/ 2147483647 w 5513"/>
              <a:gd name="T13" fmla="*/ 2147483647 h 1427"/>
              <a:gd name="T14" fmla="*/ 2147483647 w 5513"/>
              <a:gd name="T15" fmla="*/ 2147483647 h 1427"/>
              <a:gd name="T16" fmla="*/ 2147483647 w 5513"/>
              <a:gd name="T17" fmla="*/ 2147483647 h 1427"/>
              <a:gd name="T18" fmla="*/ 2147483647 w 5513"/>
              <a:gd name="T19" fmla="*/ 2147483647 h 1427"/>
              <a:gd name="T20" fmla="*/ 2147483647 w 5513"/>
              <a:gd name="T21" fmla="*/ 2147483647 h 1427"/>
              <a:gd name="T22" fmla="*/ 2147483647 w 5513"/>
              <a:gd name="T23" fmla="*/ 2147483647 h 1427"/>
              <a:gd name="T24" fmla="*/ 2147483647 w 5513"/>
              <a:gd name="T25" fmla="*/ 2147483647 h 1427"/>
              <a:gd name="T26" fmla="*/ 2147483647 w 5513"/>
              <a:gd name="T27" fmla="*/ 2147483647 h 1427"/>
              <a:gd name="T28" fmla="*/ 2147483647 w 5513"/>
              <a:gd name="T29" fmla="*/ 2147483647 h 1427"/>
              <a:gd name="T30" fmla="*/ 2147483647 w 5513"/>
              <a:gd name="T31" fmla="*/ 2147483647 h 1427"/>
              <a:gd name="T32" fmla="*/ 2147483647 w 5513"/>
              <a:gd name="T33" fmla="*/ 2147483647 h 1427"/>
              <a:gd name="T34" fmla="*/ 2147483647 w 5513"/>
              <a:gd name="T35" fmla="*/ 2147483647 h 1427"/>
              <a:gd name="T36" fmla="*/ 2147483647 w 5513"/>
              <a:gd name="T37" fmla="*/ 2147483647 h 1427"/>
              <a:gd name="T38" fmla="*/ 2147483647 w 5513"/>
              <a:gd name="T39" fmla="*/ 2147483647 h 1427"/>
              <a:gd name="T40" fmla="*/ 2147483647 w 5513"/>
              <a:gd name="T41" fmla="*/ 2147483647 h 1427"/>
              <a:gd name="T42" fmla="*/ 2147483647 w 5513"/>
              <a:gd name="T43" fmla="*/ 2147483647 h 1427"/>
              <a:gd name="T44" fmla="*/ 2147483647 w 5513"/>
              <a:gd name="T45" fmla="*/ 2147483647 h 1427"/>
              <a:gd name="T46" fmla="*/ 2147483647 w 5513"/>
              <a:gd name="T47" fmla="*/ 2147483647 h 1427"/>
              <a:gd name="T48" fmla="*/ 2147483647 w 5513"/>
              <a:gd name="T49" fmla="*/ 2147483647 h 1427"/>
              <a:gd name="T50" fmla="*/ 2147483647 w 5513"/>
              <a:gd name="T51" fmla="*/ 2147483647 h 1427"/>
              <a:gd name="T52" fmla="*/ 2147483647 w 5513"/>
              <a:gd name="T53" fmla="*/ 2147483647 h 1427"/>
              <a:gd name="T54" fmla="*/ 2147483647 w 5513"/>
              <a:gd name="T55" fmla="*/ 2147483647 h 1427"/>
              <a:gd name="T56" fmla="*/ 2147483647 w 5513"/>
              <a:gd name="T57" fmla="*/ 2147483647 h 1427"/>
              <a:gd name="T58" fmla="*/ 2147483647 w 5513"/>
              <a:gd name="T59" fmla="*/ 2147483647 h 1427"/>
              <a:gd name="T60" fmla="*/ 2147483647 w 5513"/>
              <a:gd name="T61" fmla="*/ 2147483647 h 1427"/>
              <a:gd name="T62" fmla="*/ 2147483647 w 5513"/>
              <a:gd name="T63" fmla="*/ 2147483647 h 1427"/>
              <a:gd name="T64" fmla="*/ 2147483647 w 5513"/>
              <a:gd name="T65" fmla="*/ 2147483647 h 1427"/>
              <a:gd name="T66" fmla="*/ 2147483647 w 5513"/>
              <a:gd name="T67" fmla="*/ 2147483647 h 1427"/>
              <a:gd name="T68" fmla="*/ 2147483647 w 5513"/>
              <a:gd name="T69" fmla="*/ 2147483647 h 1427"/>
              <a:gd name="T70" fmla="*/ 2147483647 w 5513"/>
              <a:gd name="T71" fmla="*/ 2147483647 h 1427"/>
              <a:gd name="T72" fmla="*/ 2147483647 w 5513"/>
              <a:gd name="T73" fmla="*/ 2147483647 h 1427"/>
              <a:gd name="T74" fmla="*/ 2147483647 w 5513"/>
              <a:gd name="T75" fmla="*/ 2147483647 h 1427"/>
              <a:gd name="T76" fmla="*/ 2147483647 w 5513"/>
              <a:gd name="T77" fmla="*/ 2147483647 h 1427"/>
              <a:gd name="T78" fmla="*/ 2147483647 w 5513"/>
              <a:gd name="T79" fmla="*/ 2147483647 h 1427"/>
              <a:gd name="T80" fmla="*/ 2147483647 w 5513"/>
              <a:gd name="T81" fmla="*/ 2147483647 h 1427"/>
              <a:gd name="T82" fmla="*/ 2147483647 w 5513"/>
              <a:gd name="T83" fmla="*/ 2147483647 h 1427"/>
              <a:gd name="T84" fmla="*/ 2147483647 w 5513"/>
              <a:gd name="T85" fmla="*/ 2147483647 h 1427"/>
              <a:gd name="T86" fmla="*/ 2147483647 w 5513"/>
              <a:gd name="T87" fmla="*/ 2147483647 h 1427"/>
              <a:gd name="T88" fmla="*/ 2147483647 w 5513"/>
              <a:gd name="T89" fmla="*/ 2147483647 h 1427"/>
              <a:gd name="T90" fmla="*/ 2147483647 w 5513"/>
              <a:gd name="T91" fmla="*/ 2147483647 h 1427"/>
              <a:gd name="T92" fmla="*/ 2147483647 w 5513"/>
              <a:gd name="T93" fmla="*/ 2147483647 h 1427"/>
              <a:gd name="T94" fmla="*/ 2147483647 w 5513"/>
              <a:gd name="T95" fmla="*/ 2147483647 h 1427"/>
              <a:gd name="T96" fmla="*/ 2147483647 w 5513"/>
              <a:gd name="T97" fmla="*/ 2147483647 h 1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13"/>
              <a:gd name="T148" fmla="*/ 0 h 1427"/>
              <a:gd name="T149" fmla="*/ 5513 w 5513"/>
              <a:gd name="T150" fmla="*/ 1427 h 1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13" h="1427">
                <a:moveTo>
                  <a:pt x="911" y="1320"/>
                </a:moveTo>
                <a:cubicBezTo>
                  <a:pt x="875" y="1358"/>
                  <a:pt x="869" y="1336"/>
                  <a:pt x="837" y="1384"/>
                </a:cubicBezTo>
                <a:cubicBezTo>
                  <a:pt x="791" y="1381"/>
                  <a:pt x="744" y="1378"/>
                  <a:pt x="698" y="1374"/>
                </a:cubicBezTo>
                <a:cubicBezTo>
                  <a:pt x="634" y="1368"/>
                  <a:pt x="506" y="1352"/>
                  <a:pt x="506" y="1352"/>
                </a:cubicBezTo>
                <a:cubicBezTo>
                  <a:pt x="461" y="1338"/>
                  <a:pt x="439" y="1301"/>
                  <a:pt x="399" y="1278"/>
                </a:cubicBezTo>
                <a:cubicBezTo>
                  <a:pt x="371" y="1261"/>
                  <a:pt x="334" y="1246"/>
                  <a:pt x="303" y="1235"/>
                </a:cubicBezTo>
                <a:cubicBezTo>
                  <a:pt x="279" y="1198"/>
                  <a:pt x="255" y="1174"/>
                  <a:pt x="218" y="1150"/>
                </a:cubicBezTo>
                <a:cubicBezTo>
                  <a:pt x="195" y="1115"/>
                  <a:pt x="197" y="1124"/>
                  <a:pt x="186" y="1086"/>
                </a:cubicBezTo>
                <a:cubicBezTo>
                  <a:pt x="182" y="1072"/>
                  <a:pt x="183" y="1055"/>
                  <a:pt x="175" y="1043"/>
                </a:cubicBezTo>
                <a:cubicBezTo>
                  <a:pt x="162" y="1024"/>
                  <a:pt x="138" y="1016"/>
                  <a:pt x="122" y="1000"/>
                </a:cubicBezTo>
                <a:cubicBezTo>
                  <a:pt x="96" y="925"/>
                  <a:pt x="135" y="1013"/>
                  <a:pt x="69" y="947"/>
                </a:cubicBezTo>
                <a:cubicBezTo>
                  <a:pt x="51" y="929"/>
                  <a:pt x="26" y="883"/>
                  <a:pt x="26" y="883"/>
                </a:cubicBezTo>
                <a:cubicBezTo>
                  <a:pt x="6" y="803"/>
                  <a:pt x="0" y="744"/>
                  <a:pt x="15" y="659"/>
                </a:cubicBezTo>
                <a:cubicBezTo>
                  <a:pt x="21" y="626"/>
                  <a:pt x="36" y="595"/>
                  <a:pt x="47" y="563"/>
                </a:cubicBezTo>
                <a:cubicBezTo>
                  <a:pt x="51" y="552"/>
                  <a:pt x="58" y="531"/>
                  <a:pt x="58" y="531"/>
                </a:cubicBezTo>
                <a:cubicBezTo>
                  <a:pt x="69" y="446"/>
                  <a:pt x="64" y="416"/>
                  <a:pt x="133" y="371"/>
                </a:cubicBezTo>
                <a:cubicBezTo>
                  <a:pt x="147" y="350"/>
                  <a:pt x="161" y="328"/>
                  <a:pt x="175" y="307"/>
                </a:cubicBezTo>
                <a:cubicBezTo>
                  <a:pt x="182" y="296"/>
                  <a:pt x="190" y="286"/>
                  <a:pt x="197" y="275"/>
                </a:cubicBezTo>
                <a:cubicBezTo>
                  <a:pt x="204" y="264"/>
                  <a:pt x="206" y="246"/>
                  <a:pt x="218" y="243"/>
                </a:cubicBezTo>
                <a:cubicBezTo>
                  <a:pt x="232" y="239"/>
                  <a:pt x="247" y="236"/>
                  <a:pt x="261" y="232"/>
                </a:cubicBezTo>
                <a:cubicBezTo>
                  <a:pt x="276" y="210"/>
                  <a:pt x="291" y="150"/>
                  <a:pt x="314" y="136"/>
                </a:cubicBezTo>
                <a:cubicBezTo>
                  <a:pt x="363" y="105"/>
                  <a:pt x="477" y="107"/>
                  <a:pt x="517" y="104"/>
                </a:cubicBezTo>
                <a:cubicBezTo>
                  <a:pt x="632" y="66"/>
                  <a:pt x="673" y="60"/>
                  <a:pt x="805" y="51"/>
                </a:cubicBezTo>
                <a:cubicBezTo>
                  <a:pt x="1149" y="0"/>
                  <a:pt x="1550" y="34"/>
                  <a:pt x="1893" y="40"/>
                </a:cubicBezTo>
                <a:cubicBezTo>
                  <a:pt x="1961" y="63"/>
                  <a:pt x="2022" y="66"/>
                  <a:pt x="2095" y="72"/>
                </a:cubicBezTo>
                <a:cubicBezTo>
                  <a:pt x="2169" y="87"/>
                  <a:pt x="2245" y="86"/>
                  <a:pt x="2319" y="104"/>
                </a:cubicBezTo>
                <a:cubicBezTo>
                  <a:pt x="2364" y="149"/>
                  <a:pt x="2431" y="150"/>
                  <a:pt x="2490" y="168"/>
                </a:cubicBezTo>
                <a:cubicBezTo>
                  <a:pt x="2513" y="192"/>
                  <a:pt x="2513" y="200"/>
                  <a:pt x="2554" y="200"/>
                </a:cubicBezTo>
                <a:cubicBezTo>
                  <a:pt x="2799" y="200"/>
                  <a:pt x="3045" y="193"/>
                  <a:pt x="3290" y="190"/>
                </a:cubicBezTo>
                <a:cubicBezTo>
                  <a:pt x="3522" y="177"/>
                  <a:pt x="3750" y="148"/>
                  <a:pt x="3983" y="136"/>
                </a:cubicBezTo>
                <a:cubicBezTo>
                  <a:pt x="4153" y="83"/>
                  <a:pt x="4330" y="69"/>
                  <a:pt x="4506" y="51"/>
                </a:cubicBezTo>
                <a:cubicBezTo>
                  <a:pt x="4739" y="58"/>
                  <a:pt x="4823" y="54"/>
                  <a:pt x="5007" y="94"/>
                </a:cubicBezTo>
                <a:cubicBezTo>
                  <a:pt x="5047" y="103"/>
                  <a:pt x="5085" y="116"/>
                  <a:pt x="5125" y="126"/>
                </a:cubicBezTo>
                <a:cubicBezTo>
                  <a:pt x="5153" y="133"/>
                  <a:pt x="5210" y="147"/>
                  <a:pt x="5210" y="147"/>
                </a:cubicBezTo>
                <a:cubicBezTo>
                  <a:pt x="5241" y="167"/>
                  <a:pt x="5264" y="191"/>
                  <a:pt x="5295" y="211"/>
                </a:cubicBezTo>
                <a:cubicBezTo>
                  <a:pt x="5336" y="271"/>
                  <a:pt x="5320" y="290"/>
                  <a:pt x="5402" y="318"/>
                </a:cubicBezTo>
                <a:cubicBezTo>
                  <a:pt x="5406" y="350"/>
                  <a:pt x="5403" y="383"/>
                  <a:pt x="5413" y="414"/>
                </a:cubicBezTo>
                <a:cubicBezTo>
                  <a:pt x="5418" y="428"/>
                  <a:pt x="5438" y="433"/>
                  <a:pt x="5445" y="446"/>
                </a:cubicBezTo>
                <a:cubicBezTo>
                  <a:pt x="5456" y="466"/>
                  <a:pt x="5466" y="510"/>
                  <a:pt x="5466" y="510"/>
                </a:cubicBezTo>
                <a:cubicBezTo>
                  <a:pt x="5472" y="593"/>
                  <a:pt x="5470" y="686"/>
                  <a:pt x="5498" y="766"/>
                </a:cubicBezTo>
                <a:cubicBezTo>
                  <a:pt x="5494" y="857"/>
                  <a:pt x="5513" y="990"/>
                  <a:pt x="5455" y="1075"/>
                </a:cubicBezTo>
                <a:cubicBezTo>
                  <a:pt x="5452" y="1086"/>
                  <a:pt x="5451" y="1097"/>
                  <a:pt x="5445" y="1107"/>
                </a:cubicBezTo>
                <a:cubicBezTo>
                  <a:pt x="5440" y="1116"/>
                  <a:pt x="5428" y="1119"/>
                  <a:pt x="5423" y="1128"/>
                </a:cubicBezTo>
                <a:cubicBezTo>
                  <a:pt x="5413" y="1148"/>
                  <a:pt x="5418" y="1176"/>
                  <a:pt x="5402" y="1192"/>
                </a:cubicBezTo>
                <a:cubicBezTo>
                  <a:pt x="5367" y="1227"/>
                  <a:pt x="5337" y="1262"/>
                  <a:pt x="5306" y="1299"/>
                </a:cubicBezTo>
                <a:cubicBezTo>
                  <a:pt x="5298" y="1309"/>
                  <a:pt x="5295" y="1323"/>
                  <a:pt x="5285" y="1331"/>
                </a:cubicBezTo>
                <a:cubicBezTo>
                  <a:pt x="5276" y="1338"/>
                  <a:pt x="5264" y="1338"/>
                  <a:pt x="5253" y="1342"/>
                </a:cubicBezTo>
                <a:cubicBezTo>
                  <a:pt x="5237" y="1358"/>
                  <a:pt x="5228" y="1381"/>
                  <a:pt x="5210" y="1395"/>
                </a:cubicBezTo>
                <a:cubicBezTo>
                  <a:pt x="5201" y="1402"/>
                  <a:pt x="5188" y="1401"/>
                  <a:pt x="5178" y="1406"/>
                </a:cubicBezTo>
                <a:cubicBezTo>
                  <a:pt x="5167" y="1412"/>
                  <a:pt x="5157" y="1420"/>
                  <a:pt x="5146" y="1427"/>
                </a:cubicBezTo>
                <a:cubicBezTo>
                  <a:pt x="5043" y="1423"/>
                  <a:pt x="4940" y="1422"/>
                  <a:pt x="4837" y="1416"/>
                </a:cubicBezTo>
                <a:cubicBezTo>
                  <a:pt x="4761" y="1411"/>
                  <a:pt x="4676" y="1365"/>
                  <a:pt x="4602" y="1342"/>
                </a:cubicBezTo>
                <a:cubicBezTo>
                  <a:pt x="4544" y="1324"/>
                  <a:pt x="4481" y="1335"/>
                  <a:pt x="4421" y="1331"/>
                </a:cubicBezTo>
                <a:cubicBezTo>
                  <a:pt x="4543" y="1291"/>
                  <a:pt x="4671" y="1287"/>
                  <a:pt x="4794" y="1246"/>
                </a:cubicBezTo>
                <a:cubicBezTo>
                  <a:pt x="4896" y="1212"/>
                  <a:pt x="4731" y="1265"/>
                  <a:pt x="4879" y="1224"/>
                </a:cubicBezTo>
                <a:cubicBezTo>
                  <a:pt x="4901" y="1218"/>
                  <a:pt x="4943" y="1203"/>
                  <a:pt x="4943" y="1203"/>
                </a:cubicBezTo>
                <a:cubicBezTo>
                  <a:pt x="4957" y="1189"/>
                  <a:pt x="4972" y="1174"/>
                  <a:pt x="4986" y="1160"/>
                </a:cubicBezTo>
                <a:cubicBezTo>
                  <a:pt x="4997" y="1149"/>
                  <a:pt x="5018" y="1128"/>
                  <a:pt x="5018" y="1128"/>
                </a:cubicBezTo>
                <a:cubicBezTo>
                  <a:pt x="5022" y="1117"/>
                  <a:pt x="5024" y="1106"/>
                  <a:pt x="5029" y="1096"/>
                </a:cubicBezTo>
                <a:cubicBezTo>
                  <a:pt x="5035" y="1085"/>
                  <a:pt x="5045" y="1076"/>
                  <a:pt x="5050" y="1064"/>
                </a:cubicBezTo>
                <a:cubicBezTo>
                  <a:pt x="5085" y="985"/>
                  <a:pt x="5053" y="1005"/>
                  <a:pt x="5125" y="958"/>
                </a:cubicBezTo>
                <a:cubicBezTo>
                  <a:pt x="5128" y="947"/>
                  <a:pt x="5129" y="936"/>
                  <a:pt x="5135" y="926"/>
                </a:cubicBezTo>
                <a:cubicBezTo>
                  <a:pt x="5140" y="917"/>
                  <a:pt x="5152" y="913"/>
                  <a:pt x="5157" y="904"/>
                </a:cubicBezTo>
                <a:cubicBezTo>
                  <a:pt x="5167" y="884"/>
                  <a:pt x="5171" y="861"/>
                  <a:pt x="5178" y="840"/>
                </a:cubicBezTo>
                <a:cubicBezTo>
                  <a:pt x="5182" y="829"/>
                  <a:pt x="5185" y="819"/>
                  <a:pt x="5189" y="808"/>
                </a:cubicBezTo>
                <a:cubicBezTo>
                  <a:pt x="5192" y="797"/>
                  <a:pt x="5199" y="776"/>
                  <a:pt x="5199" y="776"/>
                </a:cubicBezTo>
                <a:cubicBezTo>
                  <a:pt x="5196" y="723"/>
                  <a:pt x="5198" y="669"/>
                  <a:pt x="5189" y="616"/>
                </a:cubicBezTo>
                <a:cubicBezTo>
                  <a:pt x="5187" y="606"/>
                  <a:pt x="5173" y="603"/>
                  <a:pt x="5167" y="595"/>
                </a:cubicBezTo>
                <a:cubicBezTo>
                  <a:pt x="5095" y="499"/>
                  <a:pt x="5153" y="558"/>
                  <a:pt x="5103" y="510"/>
                </a:cubicBezTo>
                <a:cubicBezTo>
                  <a:pt x="5086" y="456"/>
                  <a:pt x="5042" y="414"/>
                  <a:pt x="5007" y="371"/>
                </a:cubicBezTo>
                <a:cubicBezTo>
                  <a:pt x="4980" y="338"/>
                  <a:pt x="4996" y="337"/>
                  <a:pt x="4954" y="318"/>
                </a:cubicBezTo>
                <a:cubicBezTo>
                  <a:pt x="4933" y="309"/>
                  <a:pt x="4911" y="303"/>
                  <a:pt x="4890" y="296"/>
                </a:cubicBezTo>
                <a:cubicBezTo>
                  <a:pt x="4879" y="292"/>
                  <a:pt x="4858" y="286"/>
                  <a:pt x="4858" y="286"/>
                </a:cubicBezTo>
                <a:cubicBezTo>
                  <a:pt x="4543" y="292"/>
                  <a:pt x="4212" y="269"/>
                  <a:pt x="3898" y="296"/>
                </a:cubicBezTo>
                <a:cubicBezTo>
                  <a:pt x="3803" y="316"/>
                  <a:pt x="3706" y="313"/>
                  <a:pt x="3610" y="328"/>
                </a:cubicBezTo>
                <a:cubicBezTo>
                  <a:pt x="3512" y="362"/>
                  <a:pt x="3414" y="370"/>
                  <a:pt x="3311" y="382"/>
                </a:cubicBezTo>
                <a:cubicBezTo>
                  <a:pt x="3226" y="410"/>
                  <a:pt x="3269" y="399"/>
                  <a:pt x="3183" y="414"/>
                </a:cubicBezTo>
                <a:cubicBezTo>
                  <a:pt x="2742" y="402"/>
                  <a:pt x="2302" y="397"/>
                  <a:pt x="1861" y="382"/>
                </a:cubicBezTo>
                <a:cubicBezTo>
                  <a:pt x="1795" y="374"/>
                  <a:pt x="1734" y="360"/>
                  <a:pt x="1669" y="350"/>
                </a:cubicBezTo>
                <a:cubicBezTo>
                  <a:pt x="1537" y="305"/>
                  <a:pt x="1462" y="304"/>
                  <a:pt x="1306" y="296"/>
                </a:cubicBezTo>
                <a:cubicBezTo>
                  <a:pt x="1153" y="271"/>
                  <a:pt x="1221" y="281"/>
                  <a:pt x="1103" y="264"/>
                </a:cubicBezTo>
                <a:cubicBezTo>
                  <a:pt x="877" y="194"/>
                  <a:pt x="1025" y="236"/>
                  <a:pt x="453" y="264"/>
                </a:cubicBezTo>
                <a:cubicBezTo>
                  <a:pt x="429" y="265"/>
                  <a:pt x="412" y="289"/>
                  <a:pt x="389" y="296"/>
                </a:cubicBezTo>
                <a:cubicBezTo>
                  <a:pt x="371" y="314"/>
                  <a:pt x="356" y="336"/>
                  <a:pt x="335" y="350"/>
                </a:cubicBezTo>
                <a:cubicBezTo>
                  <a:pt x="314" y="364"/>
                  <a:pt x="271" y="392"/>
                  <a:pt x="271" y="392"/>
                </a:cubicBezTo>
                <a:cubicBezTo>
                  <a:pt x="247" y="428"/>
                  <a:pt x="239" y="443"/>
                  <a:pt x="197" y="456"/>
                </a:cubicBezTo>
                <a:cubicBezTo>
                  <a:pt x="147" y="490"/>
                  <a:pt x="154" y="474"/>
                  <a:pt x="154" y="563"/>
                </a:cubicBezTo>
                <a:cubicBezTo>
                  <a:pt x="154" y="616"/>
                  <a:pt x="160" y="670"/>
                  <a:pt x="165" y="723"/>
                </a:cubicBezTo>
                <a:cubicBezTo>
                  <a:pt x="167" y="741"/>
                  <a:pt x="166" y="760"/>
                  <a:pt x="175" y="776"/>
                </a:cubicBezTo>
                <a:cubicBezTo>
                  <a:pt x="187" y="797"/>
                  <a:pt x="242" y="825"/>
                  <a:pt x="261" y="840"/>
                </a:cubicBezTo>
                <a:cubicBezTo>
                  <a:pt x="287" y="861"/>
                  <a:pt x="301" y="892"/>
                  <a:pt x="325" y="915"/>
                </a:cubicBezTo>
                <a:cubicBezTo>
                  <a:pt x="343" y="972"/>
                  <a:pt x="323" y="926"/>
                  <a:pt x="357" y="968"/>
                </a:cubicBezTo>
                <a:cubicBezTo>
                  <a:pt x="365" y="978"/>
                  <a:pt x="372" y="989"/>
                  <a:pt x="378" y="1000"/>
                </a:cubicBezTo>
                <a:cubicBezTo>
                  <a:pt x="383" y="1010"/>
                  <a:pt x="382" y="1023"/>
                  <a:pt x="389" y="1032"/>
                </a:cubicBezTo>
                <a:cubicBezTo>
                  <a:pt x="416" y="1068"/>
                  <a:pt x="456" y="1103"/>
                  <a:pt x="485" y="1139"/>
                </a:cubicBezTo>
                <a:cubicBezTo>
                  <a:pt x="500" y="1158"/>
                  <a:pt x="502" y="1184"/>
                  <a:pt x="517" y="1203"/>
                </a:cubicBezTo>
                <a:cubicBezTo>
                  <a:pt x="542" y="1234"/>
                  <a:pt x="591" y="1230"/>
                  <a:pt x="623" y="1235"/>
                </a:cubicBezTo>
                <a:cubicBezTo>
                  <a:pt x="685" y="1295"/>
                  <a:pt x="811" y="1302"/>
                  <a:pt x="890" y="1310"/>
                </a:cubicBezTo>
                <a:cubicBezTo>
                  <a:pt x="904" y="1350"/>
                  <a:pt x="896" y="1352"/>
                  <a:pt x="911" y="1320"/>
                </a:cubicBezTo>
                <a:close/>
              </a:path>
            </a:pathLst>
          </a:custGeom>
          <a:solidFill>
            <a:srgbClr val="FF6699"/>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6" name="WordArt 30"/>
          <p:cNvSpPr>
            <a:spLocks noChangeArrowheads="1" noChangeShapeType="1" noTextEdit="1"/>
          </p:cNvSpPr>
          <p:nvPr/>
        </p:nvSpPr>
        <p:spPr bwMode="auto">
          <a:xfrm>
            <a:off x="7010400" y="5257800"/>
            <a:ext cx="1724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Vagina</a:t>
            </a:r>
          </a:p>
        </p:txBody>
      </p:sp>
      <p:sp>
        <p:nvSpPr>
          <p:cNvPr id="116767" name="AutoShape 31"/>
          <p:cNvSpPr>
            <a:spLocks noChangeArrowheads="1"/>
          </p:cNvSpPr>
          <p:nvPr/>
        </p:nvSpPr>
        <p:spPr bwMode="auto">
          <a:xfrm>
            <a:off x="4724400" y="5257800"/>
            <a:ext cx="2133600" cy="609600"/>
          </a:xfrm>
          <a:prstGeom prst="leftArrow">
            <a:avLst>
              <a:gd name="adj1" fmla="val 50000"/>
              <a:gd name="adj2" fmla="val 875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68" name="WordArt 32"/>
          <p:cNvSpPr>
            <a:spLocks noChangeArrowheads="1" noChangeShapeType="1" noTextEdit="1"/>
          </p:cNvSpPr>
          <p:nvPr/>
        </p:nvSpPr>
        <p:spPr bwMode="auto">
          <a:xfrm>
            <a:off x="457200" y="3810000"/>
            <a:ext cx="15906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Cervix</a:t>
            </a:r>
          </a:p>
        </p:txBody>
      </p:sp>
      <p:sp>
        <p:nvSpPr>
          <p:cNvPr id="116769" name="AutoShape 33"/>
          <p:cNvSpPr>
            <a:spLocks noChangeArrowheads="1"/>
          </p:cNvSpPr>
          <p:nvPr/>
        </p:nvSpPr>
        <p:spPr bwMode="auto">
          <a:xfrm flipH="1">
            <a:off x="2362200" y="4038600"/>
            <a:ext cx="1752600" cy="609600"/>
          </a:xfrm>
          <a:prstGeom prst="leftArrow">
            <a:avLst>
              <a:gd name="adj1" fmla="val 50000"/>
              <a:gd name="adj2" fmla="val 71875"/>
            </a:avLst>
          </a:prstGeom>
          <a:solidFill>
            <a:srgbClr val="0066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0" name="WordArt 34"/>
          <p:cNvSpPr>
            <a:spLocks noChangeArrowheads="1" noChangeShapeType="1" noTextEdit="1"/>
          </p:cNvSpPr>
          <p:nvPr/>
        </p:nvSpPr>
        <p:spPr bwMode="auto">
          <a:xfrm>
            <a:off x="5943600" y="3200400"/>
            <a:ext cx="29575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Endometrium</a:t>
            </a:r>
          </a:p>
        </p:txBody>
      </p:sp>
      <p:sp>
        <p:nvSpPr>
          <p:cNvPr id="116771" name="AutoShape 35"/>
          <p:cNvSpPr>
            <a:spLocks noChangeArrowheads="1"/>
          </p:cNvSpPr>
          <p:nvPr/>
        </p:nvSpPr>
        <p:spPr bwMode="auto">
          <a:xfrm>
            <a:off x="4876800" y="32766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2" name="WordArt 36"/>
          <p:cNvSpPr>
            <a:spLocks noChangeArrowheads="1" noChangeShapeType="1" noTextEdit="1"/>
          </p:cNvSpPr>
          <p:nvPr/>
        </p:nvSpPr>
        <p:spPr bwMode="auto">
          <a:xfrm>
            <a:off x="3810000" y="1981200"/>
            <a:ext cx="1357313"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Womb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Uterus</a:t>
            </a:r>
          </a:p>
        </p:txBody>
      </p:sp>
      <p:sp>
        <p:nvSpPr>
          <p:cNvPr id="116773" name="WordArt 37"/>
          <p:cNvSpPr>
            <a:spLocks noChangeArrowheads="1" noChangeShapeType="1" noTextEdit="1"/>
          </p:cNvSpPr>
          <p:nvPr/>
        </p:nvSpPr>
        <p:spPr bwMode="auto">
          <a:xfrm>
            <a:off x="2743200" y="228600"/>
            <a:ext cx="3962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Fallopian Tubes</a:t>
            </a:r>
          </a:p>
        </p:txBody>
      </p:sp>
      <p:sp>
        <p:nvSpPr>
          <p:cNvPr id="116774" name="AutoShape 38"/>
          <p:cNvSpPr>
            <a:spLocks noChangeArrowheads="1"/>
          </p:cNvSpPr>
          <p:nvPr/>
        </p:nvSpPr>
        <p:spPr bwMode="auto">
          <a:xfrm rot="-8180873">
            <a:off x="6781800" y="685800"/>
            <a:ext cx="914400" cy="381000"/>
          </a:xfrm>
          <a:prstGeom prst="leftArrow">
            <a:avLst>
              <a:gd name="adj1" fmla="val 50000"/>
              <a:gd name="adj2" fmla="val 60000"/>
            </a:avLst>
          </a:prstGeom>
          <a:solidFill>
            <a:srgbClr val="66FF66"/>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5" name="AutoShape 39"/>
          <p:cNvSpPr>
            <a:spLocks noChangeArrowheads="1"/>
          </p:cNvSpPr>
          <p:nvPr/>
        </p:nvSpPr>
        <p:spPr bwMode="auto">
          <a:xfrm rot="-2870143">
            <a:off x="1790700" y="647700"/>
            <a:ext cx="914400" cy="381000"/>
          </a:xfrm>
          <a:prstGeom prst="leftArrow">
            <a:avLst>
              <a:gd name="adj1" fmla="val 50000"/>
              <a:gd name="adj2" fmla="val 60000"/>
            </a:avLst>
          </a:prstGeom>
          <a:solidFill>
            <a:srgbClr val="66FF66"/>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76" name="WordArt 40"/>
          <p:cNvSpPr>
            <a:spLocks noChangeArrowheads="1" noChangeShapeType="1" noTextEdit="1"/>
          </p:cNvSpPr>
          <p:nvPr/>
        </p:nvSpPr>
        <p:spPr bwMode="auto">
          <a:xfrm>
            <a:off x="13716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6777" name="WordArt 41"/>
          <p:cNvSpPr>
            <a:spLocks noChangeArrowheads="1" noChangeShapeType="1" noTextEdit="1"/>
          </p:cNvSpPr>
          <p:nvPr/>
        </p:nvSpPr>
        <p:spPr bwMode="auto">
          <a:xfrm>
            <a:off x="69342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6778"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16779" name="Rectangle 43"/>
          <p:cNvSpPr>
            <a:spLocks noChangeArrowheads="1"/>
          </p:cNvSpPr>
          <p:nvPr/>
        </p:nvSpPr>
        <p:spPr bwMode="auto">
          <a:xfrm>
            <a:off x="2667000" y="228600"/>
            <a:ext cx="4038600" cy="685800"/>
          </a:xfrm>
          <a:prstGeom prst="rect">
            <a:avLst/>
          </a:prstGeom>
          <a:solidFill>
            <a:schemeClr val="bg2"/>
          </a:solidFill>
          <a:ln w="38100">
            <a:solidFill>
              <a:srgbClr val="66FF66"/>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6780" name="WordArt 44"/>
          <p:cNvSpPr>
            <a:spLocks noChangeArrowheads="1" noChangeShapeType="1" noTextEdit="1"/>
          </p:cNvSpPr>
          <p:nvPr/>
        </p:nvSpPr>
        <p:spPr bwMode="auto">
          <a:xfrm>
            <a:off x="3048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116781" name="WordArt 45"/>
          <p:cNvSpPr>
            <a:spLocks noChangeArrowheads="1" noChangeShapeType="1" noTextEdit="1"/>
          </p:cNvSpPr>
          <p:nvPr/>
        </p:nvSpPr>
        <p:spPr bwMode="auto">
          <a:xfrm>
            <a:off x="2286000" y="38100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6782" name="WordArt 46"/>
          <p:cNvSpPr>
            <a:spLocks noChangeArrowheads="1" noChangeShapeType="1" noTextEdit="1"/>
          </p:cNvSpPr>
          <p:nvPr/>
        </p:nvSpPr>
        <p:spPr bwMode="auto">
          <a:xfrm>
            <a:off x="3429000" y="1676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6783" name="WordArt 47"/>
          <p:cNvSpPr>
            <a:spLocks noChangeArrowheads="1" noChangeShapeType="1" noTextEdit="1"/>
          </p:cNvSpPr>
          <p:nvPr/>
        </p:nvSpPr>
        <p:spPr bwMode="auto">
          <a:xfrm>
            <a:off x="25146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6784" name="WordArt 48"/>
          <p:cNvSpPr>
            <a:spLocks noChangeArrowheads="1" noChangeShapeType="1" noTextEdit="1"/>
          </p:cNvSpPr>
          <p:nvPr/>
        </p:nvSpPr>
        <p:spPr bwMode="auto">
          <a:xfrm>
            <a:off x="65532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6785" name="WordArt 49"/>
          <p:cNvSpPr>
            <a:spLocks noChangeArrowheads="1" noChangeShapeType="1" noTextEdit="1"/>
          </p:cNvSpPr>
          <p:nvPr/>
        </p:nvSpPr>
        <p:spPr bwMode="auto">
          <a:xfrm>
            <a:off x="2438400" y="228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FF66"/>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6786" name="Rectangle 50"/>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w="76200">
            <a:solidFill>
              <a:srgbClr val="5F5F5F"/>
            </a:solidFill>
            <a:miter lim="800000"/>
            <a:headEnd/>
            <a:tailEnd/>
          </a:ln>
        </p:spPr>
      </p:pic>
      <p:sp>
        <p:nvSpPr>
          <p:cNvPr id="117763" name="Oval 3"/>
          <p:cNvSpPr>
            <a:spLocks noChangeArrowheads="1"/>
          </p:cNvSpPr>
          <p:nvPr/>
        </p:nvSpPr>
        <p:spPr bwMode="auto">
          <a:xfrm>
            <a:off x="1219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64" name="Oval 4"/>
          <p:cNvSpPr>
            <a:spLocks noChangeArrowheads="1"/>
          </p:cNvSpPr>
          <p:nvPr/>
        </p:nvSpPr>
        <p:spPr bwMode="auto">
          <a:xfrm>
            <a:off x="6934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65" name="Freeform 5"/>
          <p:cNvSpPr>
            <a:spLocks/>
          </p:cNvSpPr>
          <p:nvPr/>
        </p:nvSpPr>
        <p:spPr bwMode="auto">
          <a:xfrm>
            <a:off x="4572000" y="1676400"/>
            <a:ext cx="1066800"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66" name="Freeform 6"/>
          <p:cNvSpPr>
            <a:spLocks/>
          </p:cNvSpPr>
          <p:nvPr/>
        </p:nvSpPr>
        <p:spPr bwMode="auto">
          <a:xfrm flipH="1">
            <a:off x="3429000" y="1676400"/>
            <a:ext cx="955675"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67" name="Freeform 7"/>
          <p:cNvSpPr>
            <a:spLocks/>
          </p:cNvSpPr>
          <p:nvPr/>
        </p:nvSpPr>
        <p:spPr bwMode="auto">
          <a:xfrm>
            <a:off x="4656138" y="1609725"/>
            <a:ext cx="1182687" cy="2860675"/>
          </a:xfrm>
          <a:custGeom>
            <a:avLst/>
            <a:gdLst>
              <a:gd name="T0" fmla="*/ 0 w 745"/>
              <a:gd name="T1" fmla="*/ 2147483647 h 1802"/>
              <a:gd name="T2" fmla="*/ 2147483647 w 745"/>
              <a:gd name="T3" fmla="*/ 2147483647 h 1802"/>
              <a:gd name="T4" fmla="*/ 2147483647 w 745"/>
              <a:gd name="T5" fmla="*/ 2147483647 h 1802"/>
              <a:gd name="T6" fmla="*/ 2147483647 w 745"/>
              <a:gd name="T7" fmla="*/ 2147483647 h 1802"/>
              <a:gd name="T8" fmla="*/ 2147483647 w 745"/>
              <a:gd name="T9" fmla="*/ 2147483647 h 1802"/>
              <a:gd name="T10" fmla="*/ 2147483647 w 745"/>
              <a:gd name="T11" fmla="*/ 2147483647 h 1802"/>
              <a:gd name="T12" fmla="*/ 2147483647 w 745"/>
              <a:gd name="T13" fmla="*/ 2147483647 h 1802"/>
              <a:gd name="T14" fmla="*/ 2147483647 w 745"/>
              <a:gd name="T15" fmla="*/ 2147483647 h 1802"/>
              <a:gd name="T16" fmla="*/ 2147483647 w 745"/>
              <a:gd name="T17" fmla="*/ 2147483647 h 1802"/>
              <a:gd name="T18" fmla="*/ 2147483647 w 745"/>
              <a:gd name="T19" fmla="*/ 2147483647 h 1802"/>
              <a:gd name="T20" fmla="*/ 2147483647 w 745"/>
              <a:gd name="T21" fmla="*/ 2147483647 h 1802"/>
              <a:gd name="T22" fmla="*/ 2147483647 w 745"/>
              <a:gd name="T23" fmla="*/ 2147483647 h 1802"/>
              <a:gd name="T24" fmla="*/ 2147483647 w 745"/>
              <a:gd name="T25" fmla="*/ 2147483647 h 1802"/>
              <a:gd name="T26" fmla="*/ 2147483647 w 745"/>
              <a:gd name="T27" fmla="*/ 2147483647 h 1802"/>
              <a:gd name="T28" fmla="*/ 2147483647 w 745"/>
              <a:gd name="T29" fmla="*/ 2147483647 h 1802"/>
              <a:gd name="T30" fmla="*/ 2147483647 w 745"/>
              <a:gd name="T31" fmla="*/ 2147483647 h 1802"/>
              <a:gd name="T32" fmla="*/ 2147483647 w 745"/>
              <a:gd name="T33" fmla="*/ 2147483647 h 1802"/>
              <a:gd name="T34" fmla="*/ 2147483647 w 745"/>
              <a:gd name="T35" fmla="*/ 2147483647 h 1802"/>
              <a:gd name="T36" fmla="*/ 2147483647 w 745"/>
              <a:gd name="T37" fmla="*/ 2147483647 h 18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1802"/>
              <a:gd name="T59" fmla="*/ 745 w 745"/>
              <a:gd name="T60" fmla="*/ 1802 h 18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1802">
                <a:moveTo>
                  <a:pt x="0" y="1802"/>
                </a:moveTo>
                <a:cubicBezTo>
                  <a:pt x="35" y="1701"/>
                  <a:pt x="13" y="1576"/>
                  <a:pt x="107" y="1514"/>
                </a:cubicBezTo>
                <a:cubicBezTo>
                  <a:pt x="139" y="1467"/>
                  <a:pt x="169" y="1420"/>
                  <a:pt x="203" y="1375"/>
                </a:cubicBezTo>
                <a:cubicBezTo>
                  <a:pt x="230" y="1296"/>
                  <a:pt x="191" y="1395"/>
                  <a:pt x="246" y="1311"/>
                </a:cubicBezTo>
                <a:cubicBezTo>
                  <a:pt x="252" y="1302"/>
                  <a:pt x="250" y="1289"/>
                  <a:pt x="256" y="1279"/>
                </a:cubicBezTo>
                <a:cubicBezTo>
                  <a:pt x="273" y="1250"/>
                  <a:pt x="303" y="1223"/>
                  <a:pt x="331" y="1205"/>
                </a:cubicBezTo>
                <a:cubicBezTo>
                  <a:pt x="362" y="1115"/>
                  <a:pt x="319" y="1225"/>
                  <a:pt x="363" y="1151"/>
                </a:cubicBezTo>
                <a:cubicBezTo>
                  <a:pt x="396" y="1095"/>
                  <a:pt x="344" y="1139"/>
                  <a:pt x="406" y="1098"/>
                </a:cubicBezTo>
                <a:cubicBezTo>
                  <a:pt x="409" y="1087"/>
                  <a:pt x="410" y="1075"/>
                  <a:pt x="416" y="1066"/>
                </a:cubicBezTo>
                <a:cubicBezTo>
                  <a:pt x="428" y="1049"/>
                  <a:pt x="459" y="1023"/>
                  <a:pt x="459" y="1023"/>
                </a:cubicBezTo>
                <a:cubicBezTo>
                  <a:pt x="484" y="949"/>
                  <a:pt x="449" y="1031"/>
                  <a:pt x="502" y="970"/>
                </a:cubicBezTo>
                <a:cubicBezTo>
                  <a:pt x="519" y="951"/>
                  <a:pt x="544" y="906"/>
                  <a:pt x="544" y="906"/>
                </a:cubicBezTo>
                <a:cubicBezTo>
                  <a:pt x="570" y="753"/>
                  <a:pt x="565" y="789"/>
                  <a:pt x="555" y="554"/>
                </a:cubicBezTo>
                <a:cubicBezTo>
                  <a:pt x="562" y="363"/>
                  <a:pt x="539" y="158"/>
                  <a:pt x="715" y="42"/>
                </a:cubicBezTo>
                <a:cubicBezTo>
                  <a:pt x="722" y="31"/>
                  <a:pt x="745" y="19"/>
                  <a:pt x="736" y="10"/>
                </a:cubicBezTo>
                <a:cubicBezTo>
                  <a:pt x="726" y="0"/>
                  <a:pt x="708" y="18"/>
                  <a:pt x="694" y="21"/>
                </a:cubicBezTo>
                <a:cubicBezTo>
                  <a:pt x="676" y="25"/>
                  <a:pt x="658" y="28"/>
                  <a:pt x="640" y="31"/>
                </a:cubicBezTo>
                <a:cubicBezTo>
                  <a:pt x="637" y="45"/>
                  <a:pt x="634" y="60"/>
                  <a:pt x="630" y="74"/>
                </a:cubicBezTo>
                <a:cubicBezTo>
                  <a:pt x="627" y="85"/>
                  <a:pt x="619" y="106"/>
                  <a:pt x="619" y="10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68" name="Freeform 8"/>
          <p:cNvSpPr>
            <a:spLocks/>
          </p:cNvSpPr>
          <p:nvPr/>
        </p:nvSpPr>
        <p:spPr bwMode="auto">
          <a:xfrm>
            <a:off x="3465513" y="1912938"/>
            <a:ext cx="854075" cy="2557462"/>
          </a:xfrm>
          <a:custGeom>
            <a:avLst/>
            <a:gdLst>
              <a:gd name="T0" fmla="*/ 2147483647 w 538"/>
              <a:gd name="T1" fmla="*/ 2147483647 h 1611"/>
              <a:gd name="T2" fmla="*/ 2147483647 w 538"/>
              <a:gd name="T3" fmla="*/ 2147483647 h 1611"/>
              <a:gd name="T4" fmla="*/ 2147483647 w 538"/>
              <a:gd name="T5" fmla="*/ 2147483647 h 1611"/>
              <a:gd name="T6" fmla="*/ 2147483647 w 538"/>
              <a:gd name="T7" fmla="*/ 2147483647 h 1611"/>
              <a:gd name="T8" fmla="*/ 2147483647 w 538"/>
              <a:gd name="T9" fmla="*/ 2147483647 h 1611"/>
              <a:gd name="T10" fmla="*/ 2147483647 w 538"/>
              <a:gd name="T11" fmla="*/ 2147483647 h 1611"/>
              <a:gd name="T12" fmla="*/ 2147483647 w 538"/>
              <a:gd name="T13" fmla="*/ 2147483647 h 1611"/>
              <a:gd name="T14" fmla="*/ 2147483647 w 538"/>
              <a:gd name="T15" fmla="*/ 2147483647 h 1611"/>
              <a:gd name="T16" fmla="*/ 2147483647 w 538"/>
              <a:gd name="T17" fmla="*/ 2147483647 h 1611"/>
              <a:gd name="T18" fmla="*/ 2147483647 w 538"/>
              <a:gd name="T19" fmla="*/ 2147483647 h 1611"/>
              <a:gd name="T20" fmla="*/ 2147483647 w 538"/>
              <a:gd name="T21" fmla="*/ 2147483647 h 1611"/>
              <a:gd name="T22" fmla="*/ 2147483647 w 538"/>
              <a:gd name="T23" fmla="*/ 2147483647 h 1611"/>
              <a:gd name="T24" fmla="*/ 2147483647 w 538"/>
              <a:gd name="T25" fmla="*/ 2147483647 h 1611"/>
              <a:gd name="T26" fmla="*/ 2147483647 w 538"/>
              <a:gd name="T27" fmla="*/ 2147483647 h 1611"/>
              <a:gd name="T28" fmla="*/ 2147483647 w 538"/>
              <a:gd name="T29" fmla="*/ 0 h 16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8"/>
              <a:gd name="T46" fmla="*/ 0 h 1611"/>
              <a:gd name="T47" fmla="*/ 538 w 538"/>
              <a:gd name="T48" fmla="*/ 1611 h 16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8" h="1611">
                <a:moveTo>
                  <a:pt x="526" y="1611"/>
                </a:moveTo>
                <a:cubicBezTo>
                  <a:pt x="522" y="1550"/>
                  <a:pt x="538" y="1481"/>
                  <a:pt x="505" y="1430"/>
                </a:cubicBezTo>
                <a:cubicBezTo>
                  <a:pt x="494" y="1413"/>
                  <a:pt x="473" y="1404"/>
                  <a:pt x="462" y="1387"/>
                </a:cubicBezTo>
                <a:cubicBezTo>
                  <a:pt x="426" y="1333"/>
                  <a:pt x="399" y="1294"/>
                  <a:pt x="345" y="1259"/>
                </a:cubicBezTo>
                <a:cubicBezTo>
                  <a:pt x="338" y="1248"/>
                  <a:pt x="329" y="1239"/>
                  <a:pt x="324" y="1227"/>
                </a:cubicBezTo>
                <a:cubicBezTo>
                  <a:pt x="318" y="1213"/>
                  <a:pt x="320" y="1197"/>
                  <a:pt x="313" y="1184"/>
                </a:cubicBezTo>
                <a:cubicBezTo>
                  <a:pt x="296" y="1154"/>
                  <a:pt x="260" y="1120"/>
                  <a:pt x="228" y="1110"/>
                </a:cubicBezTo>
                <a:cubicBezTo>
                  <a:pt x="195" y="1077"/>
                  <a:pt x="176" y="1035"/>
                  <a:pt x="142" y="1003"/>
                </a:cubicBezTo>
                <a:cubicBezTo>
                  <a:pt x="124" y="957"/>
                  <a:pt x="106" y="916"/>
                  <a:pt x="78" y="875"/>
                </a:cubicBezTo>
                <a:cubicBezTo>
                  <a:pt x="63" y="828"/>
                  <a:pt x="37" y="780"/>
                  <a:pt x="14" y="736"/>
                </a:cubicBezTo>
                <a:cubicBezTo>
                  <a:pt x="5" y="626"/>
                  <a:pt x="0" y="525"/>
                  <a:pt x="25" y="416"/>
                </a:cubicBezTo>
                <a:cubicBezTo>
                  <a:pt x="45" y="329"/>
                  <a:pt x="25" y="395"/>
                  <a:pt x="57" y="299"/>
                </a:cubicBezTo>
                <a:cubicBezTo>
                  <a:pt x="61" y="288"/>
                  <a:pt x="68" y="267"/>
                  <a:pt x="68" y="267"/>
                </a:cubicBezTo>
                <a:cubicBezTo>
                  <a:pt x="64" y="214"/>
                  <a:pt x="61" y="160"/>
                  <a:pt x="57" y="107"/>
                </a:cubicBezTo>
                <a:cubicBezTo>
                  <a:pt x="54" y="71"/>
                  <a:pt x="46" y="0"/>
                  <a:pt x="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69" name="Freeform 9"/>
          <p:cNvSpPr>
            <a:spLocks/>
          </p:cNvSpPr>
          <p:nvPr/>
        </p:nvSpPr>
        <p:spPr bwMode="auto">
          <a:xfrm>
            <a:off x="2362200" y="1219200"/>
            <a:ext cx="4284663" cy="490538"/>
          </a:xfrm>
          <a:custGeom>
            <a:avLst/>
            <a:gdLst>
              <a:gd name="T0" fmla="*/ 0 w 2699"/>
              <a:gd name="T1" fmla="*/ 2147483647 h 309"/>
              <a:gd name="T2" fmla="*/ 2147483647 w 2699"/>
              <a:gd name="T3" fmla="*/ 2147483647 h 309"/>
              <a:gd name="T4" fmla="*/ 2147483647 w 2699"/>
              <a:gd name="T5" fmla="*/ 2147483647 h 309"/>
              <a:gd name="T6" fmla="*/ 2147483647 w 2699"/>
              <a:gd name="T7" fmla="*/ 2147483647 h 309"/>
              <a:gd name="T8" fmla="*/ 2147483647 w 2699"/>
              <a:gd name="T9" fmla="*/ 2147483647 h 309"/>
              <a:gd name="T10" fmla="*/ 2147483647 w 2699"/>
              <a:gd name="T11" fmla="*/ 2147483647 h 309"/>
              <a:gd name="T12" fmla="*/ 2147483647 w 2699"/>
              <a:gd name="T13" fmla="*/ 2147483647 h 309"/>
              <a:gd name="T14" fmla="*/ 2147483647 w 2699"/>
              <a:gd name="T15" fmla="*/ 2147483647 h 309"/>
              <a:gd name="T16" fmla="*/ 2147483647 w 2699"/>
              <a:gd name="T17" fmla="*/ 2147483647 h 309"/>
              <a:gd name="T18" fmla="*/ 2147483647 w 2699"/>
              <a:gd name="T19" fmla="*/ 2147483647 h 309"/>
              <a:gd name="T20" fmla="*/ 2147483647 w 2699"/>
              <a:gd name="T21" fmla="*/ 2147483647 h 309"/>
              <a:gd name="T22" fmla="*/ 2147483647 w 2699"/>
              <a:gd name="T23" fmla="*/ 2147483647 h 309"/>
              <a:gd name="T24" fmla="*/ 2147483647 w 2699"/>
              <a:gd name="T25" fmla="*/ 2147483647 h 309"/>
              <a:gd name="T26" fmla="*/ 2147483647 w 2699"/>
              <a:gd name="T27" fmla="*/ 0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9"/>
              <a:gd name="T43" fmla="*/ 0 h 309"/>
              <a:gd name="T44" fmla="*/ 2699 w 2699"/>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9" h="309">
                <a:moveTo>
                  <a:pt x="0" y="10"/>
                </a:moveTo>
                <a:cubicBezTo>
                  <a:pt x="62" y="31"/>
                  <a:pt x="127" y="32"/>
                  <a:pt x="192" y="42"/>
                </a:cubicBezTo>
                <a:cubicBezTo>
                  <a:pt x="232" y="48"/>
                  <a:pt x="269" y="68"/>
                  <a:pt x="309" y="74"/>
                </a:cubicBezTo>
                <a:cubicBezTo>
                  <a:pt x="441" y="93"/>
                  <a:pt x="359" y="83"/>
                  <a:pt x="555" y="96"/>
                </a:cubicBezTo>
                <a:cubicBezTo>
                  <a:pt x="613" y="115"/>
                  <a:pt x="654" y="139"/>
                  <a:pt x="715" y="149"/>
                </a:cubicBezTo>
                <a:cubicBezTo>
                  <a:pt x="817" y="251"/>
                  <a:pt x="686" y="130"/>
                  <a:pt x="779" y="192"/>
                </a:cubicBezTo>
                <a:cubicBezTo>
                  <a:pt x="828" y="225"/>
                  <a:pt x="791" y="222"/>
                  <a:pt x="843" y="245"/>
                </a:cubicBezTo>
                <a:cubicBezTo>
                  <a:pt x="930" y="283"/>
                  <a:pt x="1027" y="297"/>
                  <a:pt x="1120" y="309"/>
                </a:cubicBezTo>
                <a:cubicBezTo>
                  <a:pt x="1261" y="293"/>
                  <a:pt x="1404" y="305"/>
                  <a:pt x="1547" y="298"/>
                </a:cubicBezTo>
                <a:cubicBezTo>
                  <a:pt x="1660" y="224"/>
                  <a:pt x="1804" y="228"/>
                  <a:pt x="1931" y="202"/>
                </a:cubicBezTo>
                <a:cubicBezTo>
                  <a:pt x="2004" y="154"/>
                  <a:pt x="2103" y="153"/>
                  <a:pt x="2187" y="128"/>
                </a:cubicBezTo>
                <a:cubicBezTo>
                  <a:pt x="2252" y="109"/>
                  <a:pt x="2322" y="75"/>
                  <a:pt x="2389" y="64"/>
                </a:cubicBezTo>
                <a:cubicBezTo>
                  <a:pt x="2436" y="56"/>
                  <a:pt x="2454" y="55"/>
                  <a:pt x="2496" y="42"/>
                </a:cubicBezTo>
                <a:cubicBezTo>
                  <a:pt x="2565" y="22"/>
                  <a:pt x="2626" y="0"/>
                  <a:pt x="2699"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0" name="Freeform 10"/>
          <p:cNvSpPr>
            <a:spLocks/>
          </p:cNvSpPr>
          <p:nvPr/>
        </p:nvSpPr>
        <p:spPr bwMode="auto">
          <a:xfrm>
            <a:off x="2659063" y="1231900"/>
            <a:ext cx="3352800" cy="223838"/>
          </a:xfrm>
          <a:custGeom>
            <a:avLst/>
            <a:gdLst>
              <a:gd name="T0" fmla="*/ 0 w 2112"/>
              <a:gd name="T1" fmla="*/ 2147483647 h 141"/>
              <a:gd name="T2" fmla="*/ 2147483647 w 2112"/>
              <a:gd name="T3" fmla="*/ 2147483647 h 141"/>
              <a:gd name="T4" fmla="*/ 2147483647 w 2112"/>
              <a:gd name="T5" fmla="*/ 2147483647 h 141"/>
              <a:gd name="T6" fmla="*/ 2147483647 w 2112"/>
              <a:gd name="T7" fmla="*/ 2147483647 h 141"/>
              <a:gd name="T8" fmla="*/ 2147483647 w 2112"/>
              <a:gd name="T9" fmla="*/ 2147483647 h 141"/>
              <a:gd name="T10" fmla="*/ 2147483647 w 2112"/>
              <a:gd name="T11" fmla="*/ 2147483647 h 141"/>
              <a:gd name="T12" fmla="*/ 0 60000 65536"/>
              <a:gd name="T13" fmla="*/ 0 60000 65536"/>
              <a:gd name="T14" fmla="*/ 0 60000 65536"/>
              <a:gd name="T15" fmla="*/ 0 60000 65536"/>
              <a:gd name="T16" fmla="*/ 0 60000 65536"/>
              <a:gd name="T17" fmla="*/ 0 60000 65536"/>
              <a:gd name="T18" fmla="*/ 0 w 2112"/>
              <a:gd name="T19" fmla="*/ 0 h 141"/>
              <a:gd name="T20" fmla="*/ 2112 w 21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12" h="141">
                <a:moveTo>
                  <a:pt x="0" y="35"/>
                </a:moveTo>
                <a:cubicBezTo>
                  <a:pt x="352" y="46"/>
                  <a:pt x="489" y="0"/>
                  <a:pt x="736" y="77"/>
                </a:cubicBezTo>
                <a:cubicBezTo>
                  <a:pt x="773" y="115"/>
                  <a:pt x="747" y="96"/>
                  <a:pt x="821" y="120"/>
                </a:cubicBezTo>
                <a:cubicBezTo>
                  <a:pt x="849" y="129"/>
                  <a:pt x="906" y="141"/>
                  <a:pt x="906" y="141"/>
                </a:cubicBezTo>
                <a:cubicBezTo>
                  <a:pt x="1241" y="134"/>
                  <a:pt x="1574" y="120"/>
                  <a:pt x="1909" y="109"/>
                </a:cubicBezTo>
                <a:cubicBezTo>
                  <a:pt x="2017" y="74"/>
                  <a:pt x="1951" y="88"/>
                  <a:pt x="2112" y="8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1" name="Freeform 11"/>
          <p:cNvSpPr>
            <a:spLocks/>
          </p:cNvSpPr>
          <p:nvPr/>
        </p:nvSpPr>
        <p:spPr bwMode="auto">
          <a:xfrm>
            <a:off x="647700" y="1101725"/>
            <a:ext cx="1689100" cy="1641475"/>
          </a:xfrm>
          <a:custGeom>
            <a:avLst/>
            <a:gdLst>
              <a:gd name="T0" fmla="*/ 2147483647 w 1064"/>
              <a:gd name="T1" fmla="*/ 2147483647 h 1034"/>
              <a:gd name="T2" fmla="*/ 2147483647 w 1064"/>
              <a:gd name="T3" fmla="*/ 2147483647 h 1034"/>
              <a:gd name="T4" fmla="*/ 2147483647 w 1064"/>
              <a:gd name="T5" fmla="*/ 2147483647 h 1034"/>
              <a:gd name="T6" fmla="*/ 2147483647 w 1064"/>
              <a:gd name="T7" fmla="*/ 2147483647 h 1034"/>
              <a:gd name="T8" fmla="*/ 2147483647 w 1064"/>
              <a:gd name="T9" fmla="*/ 2147483647 h 1034"/>
              <a:gd name="T10" fmla="*/ 2147483647 w 1064"/>
              <a:gd name="T11" fmla="*/ 2147483647 h 1034"/>
              <a:gd name="T12" fmla="*/ 2147483647 w 1064"/>
              <a:gd name="T13" fmla="*/ 2147483647 h 1034"/>
              <a:gd name="T14" fmla="*/ 2147483647 w 1064"/>
              <a:gd name="T15" fmla="*/ 2147483647 h 1034"/>
              <a:gd name="T16" fmla="*/ 2147483647 w 1064"/>
              <a:gd name="T17" fmla="*/ 2147483647 h 1034"/>
              <a:gd name="T18" fmla="*/ 2147483647 w 1064"/>
              <a:gd name="T19" fmla="*/ 2147483647 h 1034"/>
              <a:gd name="T20" fmla="*/ 2147483647 w 1064"/>
              <a:gd name="T21" fmla="*/ 2147483647 h 1034"/>
              <a:gd name="T22" fmla="*/ 2147483647 w 1064"/>
              <a:gd name="T23" fmla="*/ 2147483647 h 10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4"/>
              <a:gd name="T37" fmla="*/ 0 h 1034"/>
              <a:gd name="T38" fmla="*/ 1064 w 1064"/>
              <a:gd name="T39" fmla="*/ 1034 h 10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4" h="1034">
                <a:moveTo>
                  <a:pt x="1064" y="85"/>
                </a:moveTo>
                <a:cubicBezTo>
                  <a:pt x="817" y="0"/>
                  <a:pt x="540" y="48"/>
                  <a:pt x="285" y="95"/>
                </a:cubicBezTo>
                <a:cubicBezTo>
                  <a:pt x="210" y="174"/>
                  <a:pt x="330" y="52"/>
                  <a:pt x="232" y="138"/>
                </a:cubicBezTo>
                <a:cubicBezTo>
                  <a:pt x="198" y="168"/>
                  <a:pt x="168" y="202"/>
                  <a:pt x="136" y="234"/>
                </a:cubicBezTo>
                <a:cubicBezTo>
                  <a:pt x="127" y="243"/>
                  <a:pt x="114" y="247"/>
                  <a:pt x="104" y="255"/>
                </a:cubicBezTo>
                <a:cubicBezTo>
                  <a:pt x="89" y="268"/>
                  <a:pt x="61" y="298"/>
                  <a:pt x="61" y="298"/>
                </a:cubicBezTo>
                <a:cubicBezTo>
                  <a:pt x="48" y="324"/>
                  <a:pt x="20" y="344"/>
                  <a:pt x="19" y="373"/>
                </a:cubicBezTo>
                <a:cubicBezTo>
                  <a:pt x="14" y="480"/>
                  <a:pt x="0" y="589"/>
                  <a:pt x="93" y="650"/>
                </a:cubicBezTo>
                <a:cubicBezTo>
                  <a:pt x="128" y="701"/>
                  <a:pt x="142" y="677"/>
                  <a:pt x="179" y="725"/>
                </a:cubicBezTo>
                <a:cubicBezTo>
                  <a:pt x="258" y="827"/>
                  <a:pt x="190" y="759"/>
                  <a:pt x="243" y="810"/>
                </a:cubicBezTo>
                <a:cubicBezTo>
                  <a:pt x="255" y="845"/>
                  <a:pt x="258" y="884"/>
                  <a:pt x="275" y="917"/>
                </a:cubicBezTo>
                <a:cubicBezTo>
                  <a:pt x="326" y="1020"/>
                  <a:pt x="401" y="1034"/>
                  <a:pt x="509" y="103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2" name="Freeform 12"/>
          <p:cNvSpPr>
            <a:spLocks/>
          </p:cNvSpPr>
          <p:nvPr/>
        </p:nvSpPr>
        <p:spPr bwMode="auto">
          <a:xfrm>
            <a:off x="6553200" y="1150938"/>
            <a:ext cx="1998663" cy="1558925"/>
          </a:xfrm>
          <a:custGeom>
            <a:avLst/>
            <a:gdLst>
              <a:gd name="T0" fmla="*/ 0 w 1259"/>
              <a:gd name="T1" fmla="*/ 2147483647 h 982"/>
              <a:gd name="T2" fmla="*/ 2147483647 w 1259"/>
              <a:gd name="T3" fmla="*/ 2147483647 h 982"/>
              <a:gd name="T4" fmla="*/ 2147483647 w 1259"/>
              <a:gd name="T5" fmla="*/ 0 h 982"/>
              <a:gd name="T6" fmla="*/ 2147483647 w 1259"/>
              <a:gd name="T7" fmla="*/ 2147483647 h 982"/>
              <a:gd name="T8" fmla="*/ 2147483647 w 1259"/>
              <a:gd name="T9" fmla="*/ 2147483647 h 982"/>
              <a:gd name="T10" fmla="*/ 2147483647 w 1259"/>
              <a:gd name="T11" fmla="*/ 2147483647 h 982"/>
              <a:gd name="T12" fmla="*/ 2147483647 w 1259"/>
              <a:gd name="T13" fmla="*/ 2147483647 h 982"/>
              <a:gd name="T14" fmla="*/ 2147483647 w 1259"/>
              <a:gd name="T15" fmla="*/ 2147483647 h 982"/>
              <a:gd name="T16" fmla="*/ 2147483647 w 1259"/>
              <a:gd name="T17" fmla="*/ 2147483647 h 982"/>
              <a:gd name="T18" fmla="*/ 2147483647 w 1259"/>
              <a:gd name="T19" fmla="*/ 2147483647 h 982"/>
              <a:gd name="T20" fmla="*/ 2147483647 w 1259"/>
              <a:gd name="T21" fmla="*/ 2147483647 h 982"/>
              <a:gd name="T22" fmla="*/ 2147483647 w 1259"/>
              <a:gd name="T23" fmla="*/ 2147483647 h 982"/>
              <a:gd name="T24" fmla="*/ 2147483647 w 1259"/>
              <a:gd name="T25" fmla="*/ 2147483647 h 982"/>
              <a:gd name="T26" fmla="*/ 2147483647 w 1259"/>
              <a:gd name="T27" fmla="*/ 2147483647 h 982"/>
              <a:gd name="T28" fmla="*/ 2147483647 w 1259"/>
              <a:gd name="T29" fmla="*/ 2147483647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9"/>
              <a:gd name="T46" fmla="*/ 0 h 982"/>
              <a:gd name="T47" fmla="*/ 1259 w 1259"/>
              <a:gd name="T48" fmla="*/ 982 h 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9" h="982">
                <a:moveTo>
                  <a:pt x="0" y="43"/>
                </a:moveTo>
                <a:cubicBezTo>
                  <a:pt x="115" y="4"/>
                  <a:pt x="6" y="37"/>
                  <a:pt x="288" y="22"/>
                </a:cubicBezTo>
                <a:cubicBezTo>
                  <a:pt x="345" y="19"/>
                  <a:pt x="462" y="6"/>
                  <a:pt x="523" y="0"/>
                </a:cubicBezTo>
                <a:cubicBezTo>
                  <a:pt x="658" y="4"/>
                  <a:pt x="793" y="4"/>
                  <a:pt x="928" y="11"/>
                </a:cubicBezTo>
                <a:cubicBezTo>
                  <a:pt x="984" y="14"/>
                  <a:pt x="995" y="81"/>
                  <a:pt x="1045" y="96"/>
                </a:cubicBezTo>
                <a:cubicBezTo>
                  <a:pt x="1052" y="103"/>
                  <a:pt x="1058" y="113"/>
                  <a:pt x="1067" y="118"/>
                </a:cubicBezTo>
                <a:cubicBezTo>
                  <a:pt x="1077" y="124"/>
                  <a:pt x="1090" y="121"/>
                  <a:pt x="1099" y="128"/>
                </a:cubicBezTo>
                <a:cubicBezTo>
                  <a:pt x="1117" y="142"/>
                  <a:pt x="1125" y="166"/>
                  <a:pt x="1141" y="182"/>
                </a:cubicBezTo>
                <a:cubicBezTo>
                  <a:pt x="1165" y="252"/>
                  <a:pt x="1165" y="274"/>
                  <a:pt x="1227" y="320"/>
                </a:cubicBezTo>
                <a:cubicBezTo>
                  <a:pt x="1246" y="422"/>
                  <a:pt x="1259" y="433"/>
                  <a:pt x="1237" y="566"/>
                </a:cubicBezTo>
                <a:cubicBezTo>
                  <a:pt x="1229" y="612"/>
                  <a:pt x="1162" y="629"/>
                  <a:pt x="1131" y="662"/>
                </a:cubicBezTo>
                <a:cubicBezTo>
                  <a:pt x="1100" y="753"/>
                  <a:pt x="1106" y="704"/>
                  <a:pt x="1120" y="811"/>
                </a:cubicBezTo>
                <a:cubicBezTo>
                  <a:pt x="1102" y="882"/>
                  <a:pt x="1073" y="886"/>
                  <a:pt x="1013" y="907"/>
                </a:cubicBezTo>
                <a:cubicBezTo>
                  <a:pt x="983" y="937"/>
                  <a:pt x="954" y="952"/>
                  <a:pt x="917" y="971"/>
                </a:cubicBezTo>
                <a:cubicBezTo>
                  <a:pt x="907" y="976"/>
                  <a:pt x="885" y="982"/>
                  <a:pt x="885" y="982"/>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3" name="Freeform 13"/>
          <p:cNvSpPr>
            <a:spLocks/>
          </p:cNvSpPr>
          <p:nvPr/>
        </p:nvSpPr>
        <p:spPr bwMode="auto">
          <a:xfrm>
            <a:off x="879475" y="1371600"/>
            <a:ext cx="2597150" cy="728663"/>
          </a:xfrm>
          <a:custGeom>
            <a:avLst/>
            <a:gdLst>
              <a:gd name="T0" fmla="*/ 2147483647 w 1636"/>
              <a:gd name="T1" fmla="*/ 2147483647 h 459"/>
              <a:gd name="T2" fmla="*/ 2147483647 w 1636"/>
              <a:gd name="T3" fmla="*/ 2147483647 h 459"/>
              <a:gd name="T4" fmla="*/ 2147483647 w 1636"/>
              <a:gd name="T5" fmla="*/ 2147483647 h 459"/>
              <a:gd name="T6" fmla="*/ 2147483647 w 1636"/>
              <a:gd name="T7" fmla="*/ 2147483647 h 459"/>
              <a:gd name="T8" fmla="*/ 2147483647 w 1636"/>
              <a:gd name="T9" fmla="*/ 2147483647 h 459"/>
              <a:gd name="T10" fmla="*/ 2147483647 w 1636"/>
              <a:gd name="T11" fmla="*/ 2147483647 h 459"/>
              <a:gd name="T12" fmla="*/ 2147483647 w 1636"/>
              <a:gd name="T13" fmla="*/ 2147483647 h 459"/>
              <a:gd name="T14" fmla="*/ 2147483647 w 1636"/>
              <a:gd name="T15" fmla="*/ 2147483647 h 459"/>
              <a:gd name="T16" fmla="*/ 2147483647 w 1636"/>
              <a:gd name="T17" fmla="*/ 2147483647 h 459"/>
              <a:gd name="T18" fmla="*/ 2147483647 w 1636"/>
              <a:gd name="T19" fmla="*/ 0 h 459"/>
              <a:gd name="T20" fmla="*/ 2147483647 w 1636"/>
              <a:gd name="T21" fmla="*/ 2147483647 h 459"/>
              <a:gd name="T22" fmla="*/ 2147483647 w 1636"/>
              <a:gd name="T23" fmla="*/ 2147483647 h 459"/>
              <a:gd name="T24" fmla="*/ 2147483647 w 1636"/>
              <a:gd name="T25" fmla="*/ 2147483647 h 459"/>
              <a:gd name="T26" fmla="*/ 2147483647 w 1636"/>
              <a:gd name="T27" fmla="*/ 2147483647 h 459"/>
              <a:gd name="T28" fmla="*/ 2147483647 w 1636"/>
              <a:gd name="T29" fmla="*/ 2147483647 h 459"/>
              <a:gd name="T30" fmla="*/ 2147483647 w 1636"/>
              <a:gd name="T31" fmla="*/ 2147483647 h 459"/>
              <a:gd name="T32" fmla="*/ 2147483647 w 1636"/>
              <a:gd name="T33" fmla="*/ 2147483647 h 459"/>
              <a:gd name="T34" fmla="*/ 2147483647 w 1636"/>
              <a:gd name="T35" fmla="*/ 2147483647 h 459"/>
              <a:gd name="T36" fmla="*/ 2147483647 w 1636"/>
              <a:gd name="T37" fmla="*/ 2147483647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6"/>
              <a:gd name="T58" fmla="*/ 0 h 459"/>
              <a:gd name="T59" fmla="*/ 1636 w 1636"/>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6" h="459">
                <a:moveTo>
                  <a:pt x="1622" y="235"/>
                </a:moveTo>
                <a:cubicBezTo>
                  <a:pt x="1570" y="181"/>
                  <a:pt x="1636" y="243"/>
                  <a:pt x="1569" y="203"/>
                </a:cubicBezTo>
                <a:cubicBezTo>
                  <a:pt x="1560" y="198"/>
                  <a:pt x="1556" y="186"/>
                  <a:pt x="1547" y="181"/>
                </a:cubicBezTo>
                <a:cubicBezTo>
                  <a:pt x="1527" y="171"/>
                  <a:pt x="1505" y="166"/>
                  <a:pt x="1483" y="160"/>
                </a:cubicBezTo>
                <a:cubicBezTo>
                  <a:pt x="1469" y="156"/>
                  <a:pt x="1455" y="153"/>
                  <a:pt x="1441" y="149"/>
                </a:cubicBezTo>
                <a:cubicBezTo>
                  <a:pt x="1420" y="143"/>
                  <a:pt x="1377" y="128"/>
                  <a:pt x="1377" y="128"/>
                </a:cubicBezTo>
                <a:cubicBezTo>
                  <a:pt x="1284" y="39"/>
                  <a:pt x="1042" y="77"/>
                  <a:pt x="971" y="75"/>
                </a:cubicBezTo>
                <a:cubicBezTo>
                  <a:pt x="899" y="67"/>
                  <a:pt x="846" y="55"/>
                  <a:pt x="779" y="32"/>
                </a:cubicBezTo>
                <a:cubicBezTo>
                  <a:pt x="693" y="3"/>
                  <a:pt x="801" y="39"/>
                  <a:pt x="715" y="11"/>
                </a:cubicBezTo>
                <a:cubicBezTo>
                  <a:pt x="704" y="7"/>
                  <a:pt x="683" y="0"/>
                  <a:pt x="683" y="0"/>
                </a:cubicBezTo>
                <a:cubicBezTo>
                  <a:pt x="530" y="4"/>
                  <a:pt x="378" y="5"/>
                  <a:pt x="225" y="11"/>
                </a:cubicBezTo>
                <a:cubicBezTo>
                  <a:pt x="206" y="12"/>
                  <a:pt x="125" y="38"/>
                  <a:pt x="118" y="43"/>
                </a:cubicBezTo>
                <a:cubicBezTo>
                  <a:pt x="97" y="57"/>
                  <a:pt x="54" y="85"/>
                  <a:pt x="54" y="85"/>
                </a:cubicBezTo>
                <a:cubicBezTo>
                  <a:pt x="0" y="167"/>
                  <a:pt x="19" y="282"/>
                  <a:pt x="33" y="373"/>
                </a:cubicBezTo>
                <a:cubicBezTo>
                  <a:pt x="36" y="394"/>
                  <a:pt x="113" y="432"/>
                  <a:pt x="139" y="459"/>
                </a:cubicBezTo>
                <a:cubicBezTo>
                  <a:pt x="189" y="453"/>
                  <a:pt x="240" y="450"/>
                  <a:pt x="289" y="437"/>
                </a:cubicBezTo>
                <a:cubicBezTo>
                  <a:pt x="311" y="431"/>
                  <a:pt x="332" y="423"/>
                  <a:pt x="353" y="416"/>
                </a:cubicBezTo>
                <a:cubicBezTo>
                  <a:pt x="365" y="412"/>
                  <a:pt x="372" y="397"/>
                  <a:pt x="385" y="395"/>
                </a:cubicBezTo>
                <a:cubicBezTo>
                  <a:pt x="427" y="389"/>
                  <a:pt x="470" y="395"/>
                  <a:pt x="513" y="39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4" name="Freeform 14"/>
          <p:cNvSpPr>
            <a:spLocks/>
          </p:cNvSpPr>
          <p:nvPr/>
        </p:nvSpPr>
        <p:spPr bwMode="auto">
          <a:xfrm>
            <a:off x="5791200" y="1320800"/>
            <a:ext cx="2501900" cy="711200"/>
          </a:xfrm>
          <a:custGeom>
            <a:avLst/>
            <a:gdLst>
              <a:gd name="T0" fmla="*/ 0 w 1576"/>
              <a:gd name="T1" fmla="*/ 2147483647 h 448"/>
              <a:gd name="T2" fmla="*/ 2147483647 w 1576"/>
              <a:gd name="T3" fmla="*/ 2147483647 h 448"/>
              <a:gd name="T4" fmla="*/ 2147483647 w 1576"/>
              <a:gd name="T5" fmla="*/ 2147483647 h 448"/>
              <a:gd name="T6" fmla="*/ 2147483647 w 1576"/>
              <a:gd name="T7" fmla="*/ 2147483647 h 448"/>
              <a:gd name="T8" fmla="*/ 2147483647 w 1576"/>
              <a:gd name="T9" fmla="*/ 2147483647 h 448"/>
              <a:gd name="T10" fmla="*/ 2147483647 w 1576"/>
              <a:gd name="T11" fmla="*/ 2147483647 h 448"/>
              <a:gd name="T12" fmla="*/ 2147483647 w 1576"/>
              <a:gd name="T13" fmla="*/ 0 h 448"/>
              <a:gd name="T14" fmla="*/ 2147483647 w 1576"/>
              <a:gd name="T15" fmla="*/ 2147483647 h 448"/>
              <a:gd name="T16" fmla="*/ 2147483647 w 1576"/>
              <a:gd name="T17" fmla="*/ 2147483647 h 448"/>
              <a:gd name="T18" fmla="*/ 2147483647 w 1576"/>
              <a:gd name="T19" fmla="*/ 2147483647 h 448"/>
              <a:gd name="T20" fmla="*/ 2147483647 w 1576"/>
              <a:gd name="T21" fmla="*/ 2147483647 h 448"/>
              <a:gd name="T22" fmla="*/ 2147483647 w 1576"/>
              <a:gd name="T23" fmla="*/ 2147483647 h 448"/>
              <a:gd name="T24" fmla="*/ 2147483647 w 1576"/>
              <a:gd name="T25" fmla="*/ 2147483647 h 448"/>
              <a:gd name="T26" fmla="*/ 2147483647 w 1576"/>
              <a:gd name="T27" fmla="*/ 2147483647 h 448"/>
              <a:gd name="T28" fmla="*/ 2147483647 w 1576"/>
              <a:gd name="T29" fmla="*/ 2147483647 h 448"/>
              <a:gd name="T30" fmla="*/ 2147483647 w 1576"/>
              <a:gd name="T31" fmla="*/ 2147483647 h 448"/>
              <a:gd name="T32" fmla="*/ 2147483647 w 1576"/>
              <a:gd name="T33" fmla="*/ 2147483647 h 448"/>
              <a:gd name="T34" fmla="*/ 2147483647 w 1576"/>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6"/>
              <a:gd name="T55" fmla="*/ 0 h 448"/>
              <a:gd name="T56" fmla="*/ 1576 w 1576"/>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6" h="448">
                <a:moveTo>
                  <a:pt x="0" y="203"/>
                </a:moveTo>
                <a:cubicBezTo>
                  <a:pt x="21" y="196"/>
                  <a:pt x="43" y="188"/>
                  <a:pt x="64" y="181"/>
                </a:cubicBezTo>
                <a:cubicBezTo>
                  <a:pt x="75" y="177"/>
                  <a:pt x="96" y="171"/>
                  <a:pt x="96" y="171"/>
                </a:cubicBezTo>
                <a:cubicBezTo>
                  <a:pt x="135" y="130"/>
                  <a:pt x="192" y="133"/>
                  <a:pt x="245" y="117"/>
                </a:cubicBezTo>
                <a:cubicBezTo>
                  <a:pt x="303" y="99"/>
                  <a:pt x="347" y="73"/>
                  <a:pt x="405" y="53"/>
                </a:cubicBezTo>
                <a:cubicBezTo>
                  <a:pt x="462" y="33"/>
                  <a:pt x="526" y="46"/>
                  <a:pt x="587" y="43"/>
                </a:cubicBezTo>
                <a:cubicBezTo>
                  <a:pt x="770" y="11"/>
                  <a:pt x="744" y="10"/>
                  <a:pt x="1003" y="0"/>
                </a:cubicBezTo>
                <a:cubicBezTo>
                  <a:pt x="1117" y="4"/>
                  <a:pt x="1230" y="5"/>
                  <a:pt x="1344" y="11"/>
                </a:cubicBezTo>
                <a:cubicBezTo>
                  <a:pt x="1372" y="12"/>
                  <a:pt x="1403" y="10"/>
                  <a:pt x="1429" y="21"/>
                </a:cubicBezTo>
                <a:cubicBezTo>
                  <a:pt x="1439" y="26"/>
                  <a:pt x="1432" y="45"/>
                  <a:pt x="1440" y="53"/>
                </a:cubicBezTo>
                <a:cubicBezTo>
                  <a:pt x="1448" y="61"/>
                  <a:pt x="1461" y="60"/>
                  <a:pt x="1472" y="64"/>
                </a:cubicBezTo>
                <a:cubicBezTo>
                  <a:pt x="1504" y="96"/>
                  <a:pt x="1512" y="123"/>
                  <a:pt x="1536" y="160"/>
                </a:cubicBezTo>
                <a:cubicBezTo>
                  <a:pt x="1540" y="210"/>
                  <a:pt x="1538" y="260"/>
                  <a:pt x="1547" y="309"/>
                </a:cubicBezTo>
                <a:cubicBezTo>
                  <a:pt x="1549" y="319"/>
                  <a:pt x="1567" y="321"/>
                  <a:pt x="1568" y="331"/>
                </a:cubicBezTo>
                <a:cubicBezTo>
                  <a:pt x="1576" y="404"/>
                  <a:pt x="1538" y="413"/>
                  <a:pt x="1483" y="427"/>
                </a:cubicBezTo>
                <a:cubicBezTo>
                  <a:pt x="1383" y="417"/>
                  <a:pt x="1283" y="410"/>
                  <a:pt x="1184" y="395"/>
                </a:cubicBezTo>
                <a:cubicBezTo>
                  <a:pt x="1121" y="373"/>
                  <a:pt x="1055" y="385"/>
                  <a:pt x="992" y="405"/>
                </a:cubicBezTo>
                <a:cubicBezTo>
                  <a:pt x="971" y="419"/>
                  <a:pt x="928" y="448"/>
                  <a:pt x="928" y="44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5" name="Freeform 15"/>
          <p:cNvSpPr>
            <a:spLocks/>
          </p:cNvSpPr>
          <p:nvPr/>
        </p:nvSpPr>
        <p:spPr bwMode="auto">
          <a:xfrm>
            <a:off x="4557713" y="4284663"/>
            <a:ext cx="708025" cy="795337"/>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6" name="Freeform 16"/>
          <p:cNvSpPr>
            <a:spLocks/>
          </p:cNvSpPr>
          <p:nvPr/>
        </p:nvSpPr>
        <p:spPr bwMode="auto">
          <a:xfrm flipH="1">
            <a:off x="3657600" y="4191000"/>
            <a:ext cx="747713" cy="795338"/>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7" name="Freeform 17"/>
          <p:cNvSpPr>
            <a:spLocks/>
          </p:cNvSpPr>
          <p:nvPr/>
        </p:nvSpPr>
        <p:spPr bwMode="auto">
          <a:xfrm>
            <a:off x="5181600" y="4246563"/>
            <a:ext cx="358775" cy="2324100"/>
          </a:xfrm>
          <a:custGeom>
            <a:avLst/>
            <a:gdLst>
              <a:gd name="T0" fmla="*/ 2147483647 w 226"/>
              <a:gd name="T1" fmla="*/ 2147483647 h 1464"/>
              <a:gd name="T2" fmla="*/ 2147483647 w 226"/>
              <a:gd name="T3" fmla="*/ 2147483647 h 1464"/>
              <a:gd name="T4" fmla="*/ 2147483647 w 226"/>
              <a:gd name="T5" fmla="*/ 2147483647 h 1464"/>
              <a:gd name="T6" fmla="*/ 2147483647 w 226"/>
              <a:gd name="T7" fmla="*/ 2147483647 h 1464"/>
              <a:gd name="T8" fmla="*/ 2147483647 w 226"/>
              <a:gd name="T9" fmla="*/ 2147483647 h 1464"/>
              <a:gd name="T10" fmla="*/ 2147483647 w 226"/>
              <a:gd name="T11" fmla="*/ 2147483647 h 1464"/>
              <a:gd name="T12" fmla="*/ 2147483647 w 226"/>
              <a:gd name="T13" fmla="*/ 2147483647 h 1464"/>
              <a:gd name="T14" fmla="*/ 2147483647 w 226"/>
              <a:gd name="T15" fmla="*/ 2147483647 h 1464"/>
              <a:gd name="T16" fmla="*/ 2147483647 w 226"/>
              <a:gd name="T17" fmla="*/ 2147483647 h 1464"/>
              <a:gd name="T18" fmla="*/ 2147483647 w 226"/>
              <a:gd name="T19" fmla="*/ 2147483647 h 1464"/>
              <a:gd name="T20" fmla="*/ 2147483647 w 226"/>
              <a:gd name="T21" fmla="*/ 2147483647 h 1464"/>
              <a:gd name="T22" fmla="*/ 2147483647 w 226"/>
              <a:gd name="T23" fmla="*/ 2147483647 h 1464"/>
              <a:gd name="T24" fmla="*/ 2147483647 w 226"/>
              <a:gd name="T25" fmla="*/ 2147483647 h 1464"/>
              <a:gd name="T26" fmla="*/ 0 w 226"/>
              <a:gd name="T27" fmla="*/ 2147483647 h 1464"/>
              <a:gd name="T28" fmla="*/ 2147483647 w 226"/>
              <a:gd name="T29" fmla="*/ 2147483647 h 1464"/>
              <a:gd name="T30" fmla="*/ 2147483647 w 226"/>
              <a:gd name="T31" fmla="*/ 2147483647 h 1464"/>
              <a:gd name="T32" fmla="*/ 2147483647 w 226"/>
              <a:gd name="T33" fmla="*/ 2147483647 h 1464"/>
              <a:gd name="T34" fmla="*/ 2147483647 w 226"/>
              <a:gd name="T35" fmla="*/ 2147483647 h 1464"/>
              <a:gd name="T36" fmla="*/ 2147483647 w 226"/>
              <a:gd name="T37" fmla="*/ 2147483647 h 1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1464"/>
              <a:gd name="T59" fmla="*/ 226 w 226"/>
              <a:gd name="T60" fmla="*/ 1464 h 1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1464">
                <a:moveTo>
                  <a:pt x="21" y="34"/>
                </a:moveTo>
                <a:cubicBezTo>
                  <a:pt x="32" y="31"/>
                  <a:pt x="43" y="30"/>
                  <a:pt x="53" y="24"/>
                </a:cubicBezTo>
                <a:cubicBezTo>
                  <a:pt x="62" y="19"/>
                  <a:pt x="65" y="4"/>
                  <a:pt x="75" y="2"/>
                </a:cubicBezTo>
                <a:cubicBezTo>
                  <a:pt x="89" y="0"/>
                  <a:pt x="166" y="32"/>
                  <a:pt x="171" y="34"/>
                </a:cubicBezTo>
                <a:cubicBezTo>
                  <a:pt x="226" y="92"/>
                  <a:pt x="217" y="212"/>
                  <a:pt x="160" y="269"/>
                </a:cubicBezTo>
                <a:cubicBezTo>
                  <a:pt x="151" y="278"/>
                  <a:pt x="138" y="282"/>
                  <a:pt x="128" y="290"/>
                </a:cubicBezTo>
                <a:cubicBezTo>
                  <a:pt x="120" y="296"/>
                  <a:pt x="114" y="305"/>
                  <a:pt x="107" y="312"/>
                </a:cubicBezTo>
                <a:cubicBezTo>
                  <a:pt x="120" y="425"/>
                  <a:pt x="107" y="366"/>
                  <a:pt x="139" y="461"/>
                </a:cubicBezTo>
                <a:cubicBezTo>
                  <a:pt x="146" y="482"/>
                  <a:pt x="160" y="525"/>
                  <a:pt x="160" y="525"/>
                </a:cubicBezTo>
                <a:cubicBezTo>
                  <a:pt x="137" y="591"/>
                  <a:pt x="58" y="615"/>
                  <a:pt x="11" y="664"/>
                </a:cubicBezTo>
                <a:cubicBezTo>
                  <a:pt x="14" y="682"/>
                  <a:pt x="29" y="772"/>
                  <a:pt x="43" y="781"/>
                </a:cubicBezTo>
                <a:cubicBezTo>
                  <a:pt x="83" y="808"/>
                  <a:pt x="66" y="793"/>
                  <a:pt x="96" y="824"/>
                </a:cubicBezTo>
                <a:cubicBezTo>
                  <a:pt x="92" y="874"/>
                  <a:pt x="97" y="925"/>
                  <a:pt x="85" y="973"/>
                </a:cubicBezTo>
                <a:cubicBezTo>
                  <a:pt x="84" y="978"/>
                  <a:pt x="15" y="1027"/>
                  <a:pt x="0" y="1037"/>
                </a:cubicBezTo>
                <a:cubicBezTo>
                  <a:pt x="8" y="1093"/>
                  <a:pt x="4" y="1128"/>
                  <a:pt x="43" y="1165"/>
                </a:cubicBezTo>
                <a:cubicBezTo>
                  <a:pt x="61" y="1221"/>
                  <a:pt x="66" y="1282"/>
                  <a:pt x="21" y="1325"/>
                </a:cubicBezTo>
                <a:cubicBezTo>
                  <a:pt x="25" y="1357"/>
                  <a:pt x="24" y="1390"/>
                  <a:pt x="32" y="1421"/>
                </a:cubicBezTo>
                <a:cubicBezTo>
                  <a:pt x="35" y="1433"/>
                  <a:pt x="43" y="1445"/>
                  <a:pt x="53" y="1453"/>
                </a:cubicBezTo>
                <a:cubicBezTo>
                  <a:pt x="62" y="1460"/>
                  <a:pt x="85" y="1464"/>
                  <a:pt x="85" y="146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8" name="Freeform 18"/>
          <p:cNvSpPr>
            <a:spLocks/>
          </p:cNvSpPr>
          <p:nvPr/>
        </p:nvSpPr>
        <p:spPr bwMode="auto">
          <a:xfrm>
            <a:off x="3421063" y="4216400"/>
            <a:ext cx="269875" cy="2420938"/>
          </a:xfrm>
          <a:custGeom>
            <a:avLst/>
            <a:gdLst>
              <a:gd name="T0" fmla="*/ 2147483647 w 170"/>
              <a:gd name="T1" fmla="*/ 0 h 1525"/>
              <a:gd name="T2" fmla="*/ 2147483647 w 170"/>
              <a:gd name="T3" fmla="*/ 2147483647 h 1525"/>
              <a:gd name="T4" fmla="*/ 0 w 170"/>
              <a:gd name="T5" fmla="*/ 2147483647 h 1525"/>
              <a:gd name="T6" fmla="*/ 2147483647 w 170"/>
              <a:gd name="T7" fmla="*/ 2147483647 h 1525"/>
              <a:gd name="T8" fmla="*/ 2147483647 w 170"/>
              <a:gd name="T9" fmla="*/ 2147483647 h 1525"/>
              <a:gd name="T10" fmla="*/ 2147483647 w 170"/>
              <a:gd name="T11" fmla="*/ 2147483647 h 1525"/>
              <a:gd name="T12" fmla="*/ 2147483647 w 170"/>
              <a:gd name="T13" fmla="*/ 2147483647 h 1525"/>
              <a:gd name="T14" fmla="*/ 2147483647 w 170"/>
              <a:gd name="T15" fmla="*/ 2147483647 h 1525"/>
              <a:gd name="T16" fmla="*/ 2147483647 w 170"/>
              <a:gd name="T17" fmla="*/ 2147483647 h 1525"/>
              <a:gd name="T18" fmla="*/ 2147483647 w 170"/>
              <a:gd name="T19" fmla="*/ 2147483647 h 1525"/>
              <a:gd name="T20" fmla="*/ 2147483647 w 170"/>
              <a:gd name="T21" fmla="*/ 2147483647 h 1525"/>
              <a:gd name="T22" fmla="*/ 2147483647 w 170"/>
              <a:gd name="T23" fmla="*/ 2147483647 h 1525"/>
              <a:gd name="T24" fmla="*/ 2147483647 w 170"/>
              <a:gd name="T25" fmla="*/ 2147483647 h 1525"/>
              <a:gd name="T26" fmla="*/ 2147483647 w 170"/>
              <a:gd name="T27" fmla="*/ 2147483647 h 1525"/>
              <a:gd name="T28" fmla="*/ 2147483647 w 170"/>
              <a:gd name="T29" fmla="*/ 2147483647 h 1525"/>
              <a:gd name="T30" fmla="*/ 2147483647 w 170"/>
              <a:gd name="T31" fmla="*/ 2147483647 h 1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1525"/>
              <a:gd name="T50" fmla="*/ 170 w 170"/>
              <a:gd name="T51" fmla="*/ 1525 h 15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1525">
                <a:moveTo>
                  <a:pt x="149" y="0"/>
                </a:moveTo>
                <a:cubicBezTo>
                  <a:pt x="90" y="12"/>
                  <a:pt x="54" y="22"/>
                  <a:pt x="10" y="64"/>
                </a:cubicBezTo>
                <a:cubicBezTo>
                  <a:pt x="7" y="75"/>
                  <a:pt x="0" y="85"/>
                  <a:pt x="0" y="96"/>
                </a:cubicBezTo>
                <a:cubicBezTo>
                  <a:pt x="0" y="132"/>
                  <a:pt x="1" y="168"/>
                  <a:pt x="10" y="203"/>
                </a:cubicBezTo>
                <a:cubicBezTo>
                  <a:pt x="15" y="225"/>
                  <a:pt x="69" y="250"/>
                  <a:pt x="85" y="267"/>
                </a:cubicBezTo>
                <a:cubicBezTo>
                  <a:pt x="97" y="337"/>
                  <a:pt x="105" y="347"/>
                  <a:pt x="85" y="427"/>
                </a:cubicBezTo>
                <a:cubicBezTo>
                  <a:pt x="82" y="439"/>
                  <a:pt x="69" y="447"/>
                  <a:pt x="64" y="459"/>
                </a:cubicBezTo>
                <a:cubicBezTo>
                  <a:pt x="55" y="480"/>
                  <a:pt x="42" y="523"/>
                  <a:pt x="42" y="523"/>
                </a:cubicBezTo>
                <a:cubicBezTo>
                  <a:pt x="47" y="617"/>
                  <a:pt x="16" y="754"/>
                  <a:pt x="128" y="789"/>
                </a:cubicBezTo>
                <a:cubicBezTo>
                  <a:pt x="142" y="834"/>
                  <a:pt x="161" y="869"/>
                  <a:pt x="170" y="917"/>
                </a:cubicBezTo>
                <a:cubicBezTo>
                  <a:pt x="160" y="1007"/>
                  <a:pt x="169" y="1003"/>
                  <a:pt x="106" y="1045"/>
                </a:cubicBezTo>
                <a:cubicBezTo>
                  <a:pt x="91" y="1094"/>
                  <a:pt x="90" y="1081"/>
                  <a:pt x="106" y="1152"/>
                </a:cubicBezTo>
                <a:cubicBezTo>
                  <a:pt x="111" y="1174"/>
                  <a:pt x="128" y="1216"/>
                  <a:pt x="128" y="1216"/>
                </a:cubicBezTo>
                <a:cubicBezTo>
                  <a:pt x="115" y="1373"/>
                  <a:pt x="119" y="1308"/>
                  <a:pt x="85" y="1408"/>
                </a:cubicBezTo>
                <a:cubicBezTo>
                  <a:pt x="92" y="1429"/>
                  <a:pt x="99" y="1451"/>
                  <a:pt x="106" y="1472"/>
                </a:cubicBezTo>
                <a:cubicBezTo>
                  <a:pt x="112" y="1489"/>
                  <a:pt x="96" y="1525"/>
                  <a:pt x="96" y="152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79" name="Freeform 19"/>
          <p:cNvSpPr>
            <a:spLocks/>
          </p:cNvSpPr>
          <p:nvPr/>
        </p:nvSpPr>
        <p:spPr bwMode="auto">
          <a:xfrm>
            <a:off x="5265738" y="1468438"/>
            <a:ext cx="2760662" cy="5210175"/>
          </a:xfrm>
          <a:custGeom>
            <a:avLst/>
            <a:gdLst>
              <a:gd name="T0" fmla="*/ 0 w 1739"/>
              <a:gd name="T1" fmla="*/ 2147483647 h 3282"/>
              <a:gd name="T2" fmla="*/ 2147483647 w 1739"/>
              <a:gd name="T3" fmla="*/ 2147483647 h 3282"/>
              <a:gd name="T4" fmla="*/ 2147483647 w 1739"/>
              <a:gd name="T5" fmla="*/ 2147483647 h 3282"/>
              <a:gd name="T6" fmla="*/ 2147483647 w 1739"/>
              <a:gd name="T7" fmla="*/ 2147483647 h 3282"/>
              <a:gd name="T8" fmla="*/ 2147483647 w 1739"/>
              <a:gd name="T9" fmla="*/ 2147483647 h 3282"/>
              <a:gd name="T10" fmla="*/ 2147483647 w 1739"/>
              <a:gd name="T11" fmla="*/ 2147483647 h 3282"/>
              <a:gd name="T12" fmla="*/ 2147483647 w 1739"/>
              <a:gd name="T13" fmla="*/ 2147483647 h 3282"/>
              <a:gd name="T14" fmla="*/ 2147483647 w 1739"/>
              <a:gd name="T15" fmla="*/ 2147483647 h 3282"/>
              <a:gd name="T16" fmla="*/ 2147483647 w 1739"/>
              <a:gd name="T17" fmla="*/ 2147483647 h 3282"/>
              <a:gd name="T18" fmla="*/ 2147483647 w 1739"/>
              <a:gd name="T19" fmla="*/ 2147483647 h 3282"/>
              <a:gd name="T20" fmla="*/ 2147483647 w 1739"/>
              <a:gd name="T21" fmla="*/ 2147483647 h 3282"/>
              <a:gd name="T22" fmla="*/ 2147483647 w 1739"/>
              <a:gd name="T23" fmla="*/ 2147483647 h 3282"/>
              <a:gd name="T24" fmla="*/ 2147483647 w 1739"/>
              <a:gd name="T25" fmla="*/ 2147483647 h 3282"/>
              <a:gd name="T26" fmla="*/ 2147483647 w 1739"/>
              <a:gd name="T27" fmla="*/ 2147483647 h 3282"/>
              <a:gd name="T28" fmla="*/ 2147483647 w 1739"/>
              <a:gd name="T29" fmla="*/ 2147483647 h 3282"/>
              <a:gd name="T30" fmla="*/ 2147483647 w 1739"/>
              <a:gd name="T31" fmla="*/ 2147483647 h 3282"/>
              <a:gd name="T32" fmla="*/ 2147483647 w 1739"/>
              <a:gd name="T33" fmla="*/ 2147483647 h 3282"/>
              <a:gd name="T34" fmla="*/ 2147483647 w 1739"/>
              <a:gd name="T35" fmla="*/ 2147483647 h 3282"/>
              <a:gd name="T36" fmla="*/ 2147483647 w 1739"/>
              <a:gd name="T37" fmla="*/ 2147483647 h 3282"/>
              <a:gd name="T38" fmla="*/ 2147483647 w 1739"/>
              <a:gd name="T39" fmla="*/ 2147483647 h 3282"/>
              <a:gd name="T40" fmla="*/ 2147483647 w 1739"/>
              <a:gd name="T41" fmla="*/ 2147483647 h 3282"/>
              <a:gd name="T42" fmla="*/ 2147483647 w 1739"/>
              <a:gd name="T43" fmla="*/ 2147483647 h 3282"/>
              <a:gd name="T44" fmla="*/ 2147483647 w 1739"/>
              <a:gd name="T45" fmla="*/ 2147483647 h 3282"/>
              <a:gd name="T46" fmla="*/ 2147483647 w 1739"/>
              <a:gd name="T47" fmla="*/ 2147483647 h 3282"/>
              <a:gd name="T48" fmla="*/ 2147483647 w 1739"/>
              <a:gd name="T49" fmla="*/ 2147483647 h 3282"/>
              <a:gd name="T50" fmla="*/ 2147483647 w 1739"/>
              <a:gd name="T51" fmla="*/ 2147483647 h 3282"/>
              <a:gd name="T52" fmla="*/ 2147483647 w 1739"/>
              <a:gd name="T53" fmla="*/ 2147483647 h 3282"/>
              <a:gd name="T54" fmla="*/ 2147483647 w 1739"/>
              <a:gd name="T55" fmla="*/ 2147483647 h 3282"/>
              <a:gd name="T56" fmla="*/ 2147483647 w 1739"/>
              <a:gd name="T57" fmla="*/ 2147483647 h 3282"/>
              <a:gd name="T58" fmla="*/ 2147483647 w 1739"/>
              <a:gd name="T59" fmla="*/ 2147483647 h 3282"/>
              <a:gd name="T60" fmla="*/ 2147483647 w 1739"/>
              <a:gd name="T61" fmla="*/ 2147483647 h 3282"/>
              <a:gd name="T62" fmla="*/ 2147483647 w 1739"/>
              <a:gd name="T63" fmla="*/ 2147483647 h 3282"/>
              <a:gd name="T64" fmla="*/ 2147483647 w 1739"/>
              <a:gd name="T65" fmla="*/ 2147483647 h 3282"/>
              <a:gd name="T66" fmla="*/ 2147483647 w 1739"/>
              <a:gd name="T67" fmla="*/ 2147483647 h 3282"/>
              <a:gd name="T68" fmla="*/ 2147483647 w 1739"/>
              <a:gd name="T69" fmla="*/ 2147483647 h 3282"/>
              <a:gd name="T70" fmla="*/ 2147483647 w 1739"/>
              <a:gd name="T71" fmla="*/ 2147483647 h 3282"/>
              <a:gd name="T72" fmla="*/ 2147483647 w 1739"/>
              <a:gd name="T73" fmla="*/ 2147483647 h 3282"/>
              <a:gd name="T74" fmla="*/ 2147483647 w 1739"/>
              <a:gd name="T75" fmla="*/ 2147483647 h 3282"/>
              <a:gd name="T76" fmla="*/ 2147483647 w 1739"/>
              <a:gd name="T77" fmla="*/ 2147483647 h 3282"/>
              <a:gd name="T78" fmla="*/ 2147483647 w 1739"/>
              <a:gd name="T79" fmla="*/ 2147483647 h 3282"/>
              <a:gd name="T80" fmla="*/ 2147483647 w 1739"/>
              <a:gd name="T81" fmla="*/ 2147483647 h 3282"/>
              <a:gd name="T82" fmla="*/ 2147483647 w 1739"/>
              <a:gd name="T83" fmla="*/ 2147483647 h 3282"/>
              <a:gd name="T84" fmla="*/ 2147483647 w 1739"/>
              <a:gd name="T85" fmla="*/ 2147483647 h 3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282"/>
              <a:gd name="T131" fmla="*/ 1739 w 1739"/>
              <a:gd name="T132" fmla="*/ 3282 h 3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282">
                <a:moveTo>
                  <a:pt x="0" y="3224"/>
                </a:moveTo>
                <a:cubicBezTo>
                  <a:pt x="73" y="3239"/>
                  <a:pt x="40" y="3230"/>
                  <a:pt x="118" y="3256"/>
                </a:cubicBezTo>
                <a:cubicBezTo>
                  <a:pt x="129" y="3260"/>
                  <a:pt x="150" y="3267"/>
                  <a:pt x="150" y="3267"/>
                </a:cubicBezTo>
                <a:cubicBezTo>
                  <a:pt x="174" y="3265"/>
                  <a:pt x="277" y="3276"/>
                  <a:pt x="310" y="3235"/>
                </a:cubicBezTo>
                <a:cubicBezTo>
                  <a:pt x="405" y="3115"/>
                  <a:pt x="237" y="3282"/>
                  <a:pt x="342" y="3182"/>
                </a:cubicBezTo>
                <a:cubicBezTo>
                  <a:pt x="349" y="3161"/>
                  <a:pt x="356" y="3139"/>
                  <a:pt x="363" y="3118"/>
                </a:cubicBezTo>
                <a:cubicBezTo>
                  <a:pt x="370" y="3097"/>
                  <a:pt x="356" y="3075"/>
                  <a:pt x="352" y="3054"/>
                </a:cubicBezTo>
                <a:cubicBezTo>
                  <a:pt x="342" y="3001"/>
                  <a:pt x="322" y="2961"/>
                  <a:pt x="299" y="2915"/>
                </a:cubicBezTo>
                <a:cubicBezTo>
                  <a:pt x="288" y="2894"/>
                  <a:pt x="277" y="2873"/>
                  <a:pt x="267" y="2851"/>
                </a:cubicBezTo>
                <a:cubicBezTo>
                  <a:pt x="258" y="2830"/>
                  <a:pt x="246" y="2787"/>
                  <a:pt x="246" y="2787"/>
                </a:cubicBezTo>
                <a:cubicBezTo>
                  <a:pt x="253" y="2695"/>
                  <a:pt x="258" y="2661"/>
                  <a:pt x="278" y="2584"/>
                </a:cubicBezTo>
                <a:cubicBezTo>
                  <a:pt x="281" y="2488"/>
                  <a:pt x="282" y="2392"/>
                  <a:pt x="288" y="2296"/>
                </a:cubicBezTo>
                <a:cubicBezTo>
                  <a:pt x="293" y="2223"/>
                  <a:pt x="334" y="2136"/>
                  <a:pt x="352" y="2062"/>
                </a:cubicBezTo>
                <a:cubicBezTo>
                  <a:pt x="349" y="2037"/>
                  <a:pt x="344" y="2012"/>
                  <a:pt x="342" y="1987"/>
                </a:cubicBezTo>
                <a:cubicBezTo>
                  <a:pt x="337" y="1934"/>
                  <a:pt x="337" y="1880"/>
                  <a:pt x="331" y="1827"/>
                </a:cubicBezTo>
                <a:cubicBezTo>
                  <a:pt x="327" y="1789"/>
                  <a:pt x="314" y="1797"/>
                  <a:pt x="299" y="1763"/>
                </a:cubicBezTo>
                <a:cubicBezTo>
                  <a:pt x="285" y="1732"/>
                  <a:pt x="276" y="1690"/>
                  <a:pt x="267" y="1656"/>
                </a:cubicBezTo>
                <a:cubicBezTo>
                  <a:pt x="271" y="1450"/>
                  <a:pt x="272" y="1244"/>
                  <a:pt x="278" y="1038"/>
                </a:cubicBezTo>
                <a:cubicBezTo>
                  <a:pt x="281" y="953"/>
                  <a:pt x="310" y="867"/>
                  <a:pt x="320" y="782"/>
                </a:cubicBezTo>
                <a:cubicBezTo>
                  <a:pt x="332" y="687"/>
                  <a:pt x="326" y="596"/>
                  <a:pt x="406" y="536"/>
                </a:cubicBezTo>
                <a:cubicBezTo>
                  <a:pt x="409" y="525"/>
                  <a:pt x="410" y="514"/>
                  <a:pt x="416" y="504"/>
                </a:cubicBezTo>
                <a:cubicBezTo>
                  <a:pt x="421" y="495"/>
                  <a:pt x="433" y="492"/>
                  <a:pt x="438" y="483"/>
                </a:cubicBezTo>
                <a:cubicBezTo>
                  <a:pt x="476" y="409"/>
                  <a:pt x="449" y="382"/>
                  <a:pt x="523" y="334"/>
                </a:cubicBezTo>
                <a:cubicBezTo>
                  <a:pt x="527" y="323"/>
                  <a:pt x="526" y="310"/>
                  <a:pt x="534" y="302"/>
                </a:cubicBezTo>
                <a:cubicBezTo>
                  <a:pt x="542" y="294"/>
                  <a:pt x="557" y="297"/>
                  <a:pt x="566" y="291"/>
                </a:cubicBezTo>
                <a:cubicBezTo>
                  <a:pt x="589" y="276"/>
                  <a:pt x="608" y="255"/>
                  <a:pt x="630" y="238"/>
                </a:cubicBezTo>
                <a:cubicBezTo>
                  <a:pt x="681" y="197"/>
                  <a:pt x="619" y="237"/>
                  <a:pt x="672" y="184"/>
                </a:cubicBezTo>
                <a:cubicBezTo>
                  <a:pt x="701" y="155"/>
                  <a:pt x="703" y="168"/>
                  <a:pt x="736" y="152"/>
                </a:cubicBezTo>
                <a:cubicBezTo>
                  <a:pt x="784" y="128"/>
                  <a:pt x="752" y="138"/>
                  <a:pt x="790" y="110"/>
                </a:cubicBezTo>
                <a:cubicBezTo>
                  <a:pt x="803" y="100"/>
                  <a:pt x="863" y="61"/>
                  <a:pt x="886" y="46"/>
                </a:cubicBezTo>
                <a:cubicBezTo>
                  <a:pt x="894" y="40"/>
                  <a:pt x="897" y="26"/>
                  <a:pt x="907" y="24"/>
                </a:cubicBezTo>
                <a:cubicBezTo>
                  <a:pt x="985" y="11"/>
                  <a:pt x="1142" y="3"/>
                  <a:pt x="1142" y="3"/>
                </a:cubicBezTo>
                <a:cubicBezTo>
                  <a:pt x="1302" y="7"/>
                  <a:pt x="1463" y="0"/>
                  <a:pt x="1622" y="14"/>
                </a:cubicBezTo>
                <a:cubicBezTo>
                  <a:pt x="1635" y="15"/>
                  <a:pt x="1633" y="38"/>
                  <a:pt x="1643" y="46"/>
                </a:cubicBezTo>
                <a:cubicBezTo>
                  <a:pt x="1662" y="63"/>
                  <a:pt x="1707" y="88"/>
                  <a:pt x="1707" y="88"/>
                </a:cubicBezTo>
                <a:cubicBezTo>
                  <a:pt x="1714" y="109"/>
                  <a:pt x="1721" y="131"/>
                  <a:pt x="1728" y="152"/>
                </a:cubicBezTo>
                <a:cubicBezTo>
                  <a:pt x="1732" y="163"/>
                  <a:pt x="1739" y="184"/>
                  <a:pt x="1739" y="184"/>
                </a:cubicBezTo>
                <a:cubicBezTo>
                  <a:pt x="1677" y="249"/>
                  <a:pt x="1596" y="211"/>
                  <a:pt x="1504" y="206"/>
                </a:cubicBezTo>
                <a:cubicBezTo>
                  <a:pt x="1459" y="209"/>
                  <a:pt x="1355" y="215"/>
                  <a:pt x="1302" y="227"/>
                </a:cubicBezTo>
                <a:cubicBezTo>
                  <a:pt x="1280" y="232"/>
                  <a:pt x="1238" y="248"/>
                  <a:pt x="1238" y="248"/>
                </a:cubicBezTo>
                <a:cubicBezTo>
                  <a:pt x="1206" y="280"/>
                  <a:pt x="1209" y="298"/>
                  <a:pt x="1163" y="312"/>
                </a:cubicBezTo>
                <a:cubicBezTo>
                  <a:pt x="1113" y="362"/>
                  <a:pt x="1102" y="380"/>
                  <a:pt x="1078" y="451"/>
                </a:cubicBezTo>
                <a:cubicBezTo>
                  <a:pt x="1068" y="481"/>
                  <a:pt x="1056" y="505"/>
                  <a:pt x="1056" y="53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0" name="Freeform 20"/>
          <p:cNvSpPr>
            <a:spLocks/>
          </p:cNvSpPr>
          <p:nvPr/>
        </p:nvSpPr>
        <p:spPr bwMode="auto">
          <a:xfrm>
            <a:off x="1004888" y="1500188"/>
            <a:ext cx="2568575" cy="5278437"/>
          </a:xfrm>
          <a:custGeom>
            <a:avLst/>
            <a:gdLst>
              <a:gd name="T0" fmla="*/ 2147483647 w 1618"/>
              <a:gd name="T1" fmla="*/ 2147483647 h 3325"/>
              <a:gd name="T2" fmla="*/ 2147483647 w 1618"/>
              <a:gd name="T3" fmla="*/ 2147483647 h 3325"/>
              <a:gd name="T4" fmla="*/ 2147483647 w 1618"/>
              <a:gd name="T5" fmla="*/ 2147483647 h 3325"/>
              <a:gd name="T6" fmla="*/ 2147483647 w 1618"/>
              <a:gd name="T7" fmla="*/ 2147483647 h 3325"/>
              <a:gd name="T8" fmla="*/ 2147483647 w 1618"/>
              <a:gd name="T9" fmla="*/ 2147483647 h 3325"/>
              <a:gd name="T10" fmla="*/ 2147483647 w 1618"/>
              <a:gd name="T11" fmla="*/ 2147483647 h 3325"/>
              <a:gd name="T12" fmla="*/ 2147483647 w 1618"/>
              <a:gd name="T13" fmla="*/ 2147483647 h 3325"/>
              <a:gd name="T14" fmla="*/ 2147483647 w 1618"/>
              <a:gd name="T15" fmla="*/ 2147483647 h 3325"/>
              <a:gd name="T16" fmla="*/ 2147483647 w 1618"/>
              <a:gd name="T17" fmla="*/ 2147483647 h 3325"/>
              <a:gd name="T18" fmla="*/ 2147483647 w 1618"/>
              <a:gd name="T19" fmla="*/ 2147483647 h 3325"/>
              <a:gd name="T20" fmla="*/ 2147483647 w 1618"/>
              <a:gd name="T21" fmla="*/ 2147483647 h 3325"/>
              <a:gd name="T22" fmla="*/ 2147483647 w 1618"/>
              <a:gd name="T23" fmla="*/ 2147483647 h 3325"/>
              <a:gd name="T24" fmla="*/ 2147483647 w 1618"/>
              <a:gd name="T25" fmla="*/ 2147483647 h 3325"/>
              <a:gd name="T26" fmla="*/ 2147483647 w 1618"/>
              <a:gd name="T27" fmla="*/ 2147483647 h 3325"/>
              <a:gd name="T28" fmla="*/ 2147483647 w 1618"/>
              <a:gd name="T29" fmla="*/ 2147483647 h 3325"/>
              <a:gd name="T30" fmla="*/ 2147483647 w 1618"/>
              <a:gd name="T31" fmla="*/ 2147483647 h 3325"/>
              <a:gd name="T32" fmla="*/ 2147483647 w 1618"/>
              <a:gd name="T33" fmla="*/ 2147483647 h 3325"/>
              <a:gd name="T34" fmla="*/ 2147483647 w 1618"/>
              <a:gd name="T35" fmla="*/ 2147483647 h 3325"/>
              <a:gd name="T36" fmla="*/ 2147483647 w 1618"/>
              <a:gd name="T37" fmla="*/ 2147483647 h 3325"/>
              <a:gd name="T38" fmla="*/ 2147483647 w 1618"/>
              <a:gd name="T39" fmla="*/ 2147483647 h 3325"/>
              <a:gd name="T40" fmla="*/ 2147483647 w 1618"/>
              <a:gd name="T41" fmla="*/ 2147483647 h 3325"/>
              <a:gd name="T42" fmla="*/ 2147483647 w 1618"/>
              <a:gd name="T43" fmla="*/ 2147483647 h 3325"/>
              <a:gd name="T44" fmla="*/ 2147483647 w 1618"/>
              <a:gd name="T45" fmla="*/ 2147483647 h 3325"/>
              <a:gd name="T46" fmla="*/ 2147483647 w 1618"/>
              <a:gd name="T47" fmla="*/ 2147483647 h 33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8"/>
              <a:gd name="T73" fmla="*/ 0 h 3325"/>
              <a:gd name="T74" fmla="*/ 1618 w 1618"/>
              <a:gd name="T75" fmla="*/ 3325 h 33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8" h="3325">
                <a:moveTo>
                  <a:pt x="1618" y="3215"/>
                </a:moveTo>
                <a:cubicBezTo>
                  <a:pt x="1595" y="3325"/>
                  <a:pt x="1569" y="3289"/>
                  <a:pt x="1447" y="3279"/>
                </a:cubicBezTo>
                <a:cubicBezTo>
                  <a:pt x="1377" y="3255"/>
                  <a:pt x="1446" y="3288"/>
                  <a:pt x="1404" y="3236"/>
                </a:cubicBezTo>
                <a:cubicBezTo>
                  <a:pt x="1396" y="3226"/>
                  <a:pt x="1383" y="3222"/>
                  <a:pt x="1372" y="3215"/>
                </a:cubicBezTo>
                <a:cubicBezTo>
                  <a:pt x="1361" y="3183"/>
                  <a:pt x="1359" y="3147"/>
                  <a:pt x="1340" y="3119"/>
                </a:cubicBezTo>
                <a:cubicBezTo>
                  <a:pt x="1313" y="3078"/>
                  <a:pt x="1323" y="3099"/>
                  <a:pt x="1308" y="3055"/>
                </a:cubicBezTo>
                <a:cubicBezTo>
                  <a:pt x="1321" y="2977"/>
                  <a:pt x="1335" y="2898"/>
                  <a:pt x="1351" y="2820"/>
                </a:cubicBezTo>
                <a:cubicBezTo>
                  <a:pt x="1343" y="2686"/>
                  <a:pt x="1332" y="2557"/>
                  <a:pt x="1308" y="2426"/>
                </a:cubicBezTo>
                <a:cubicBezTo>
                  <a:pt x="1298" y="2372"/>
                  <a:pt x="1276" y="2266"/>
                  <a:pt x="1276" y="2266"/>
                </a:cubicBezTo>
                <a:cubicBezTo>
                  <a:pt x="1280" y="2173"/>
                  <a:pt x="1278" y="2080"/>
                  <a:pt x="1287" y="1988"/>
                </a:cubicBezTo>
                <a:cubicBezTo>
                  <a:pt x="1291" y="1945"/>
                  <a:pt x="1323" y="1898"/>
                  <a:pt x="1340" y="1860"/>
                </a:cubicBezTo>
                <a:cubicBezTo>
                  <a:pt x="1385" y="1759"/>
                  <a:pt x="1416" y="1626"/>
                  <a:pt x="1436" y="1519"/>
                </a:cubicBezTo>
                <a:cubicBezTo>
                  <a:pt x="1433" y="1412"/>
                  <a:pt x="1441" y="1305"/>
                  <a:pt x="1426" y="1199"/>
                </a:cubicBezTo>
                <a:cubicBezTo>
                  <a:pt x="1421" y="1165"/>
                  <a:pt x="1356" y="1100"/>
                  <a:pt x="1340" y="1060"/>
                </a:cubicBezTo>
                <a:cubicBezTo>
                  <a:pt x="1332" y="1039"/>
                  <a:pt x="1319" y="996"/>
                  <a:pt x="1319" y="996"/>
                </a:cubicBezTo>
                <a:cubicBezTo>
                  <a:pt x="1323" y="907"/>
                  <a:pt x="1324" y="819"/>
                  <a:pt x="1330" y="730"/>
                </a:cubicBezTo>
                <a:cubicBezTo>
                  <a:pt x="1340" y="571"/>
                  <a:pt x="1420" y="296"/>
                  <a:pt x="1223" y="228"/>
                </a:cubicBezTo>
                <a:cubicBezTo>
                  <a:pt x="1183" y="111"/>
                  <a:pt x="942" y="107"/>
                  <a:pt x="850" y="100"/>
                </a:cubicBezTo>
                <a:cubicBezTo>
                  <a:pt x="785" y="80"/>
                  <a:pt x="727" y="66"/>
                  <a:pt x="658" y="58"/>
                </a:cubicBezTo>
                <a:cubicBezTo>
                  <a:pt x="488" y="0"/>
                  <a:pt x="411" y="41"/>
                  <a:pt x="167" y="47"/>
                </a:cubicBezTo>
                <a:cubicBezTo>
                  <a:pt x="107" y="57"/>
                  <a:pt x="57" y="67"/>
                  <a:pt x="7" y="100"/>
                </a:cubicBezTo>
                <a:cubicBezTo>
                  <a:pt x="12" y="139"/>
                  <a:pt x="0" y="268"/>
                  <a:pt x="71" y="271"/>
                </a:cubicBezTo>
                <a:cubicBezTo>
                  <a:pt x="235" y="278"/>
                  <a:pt x="398" y="278"/>
                  <a:pt x="562" y="282"/>
                </a:cubicBezTo>
                <a:cubicBezTo>
                  <a:pt x="597" y="305"/>
                  <a:pt x="594" y="290"/>
                  <a:pt x="594" y="31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1" name="Freeform 21"/>
          <p:cNvSpPr>
            <a:spLocks/>
          </p:cNvSpPr>
          <p:nvPr/>
        </p:nvSpPr>
        <p:spPr bwMode="auto">
          <a:xfrm>
            <a:off x="3538538" y="6297613"/>
            <a:ext cx="1727200" cy="407987"/>
          </a:xfrm>
          <a:custGeom>
            <a:avLst/>
            <a:gdLst>
              <a:gd name="T0" fmla="*/ 0 w 1088"/>
              <a:gd name="T1" fmla="*/ 2147483647 h 257"/>
              <a:gd name="T2" fmla="*/ 2147483647 w 1088"/>
              <a:gd name="T3" fmla="*/ 2147483647 h 257"/>
              <a:gd name="T4" fmla="*/ 2147483647 w 1088"/>
              <a:gd name="T5" fmla="*/ 2147483647 h 257"/>
              <a:gd name="T6" fmla="*/ 2147483647 w 1088"/>
              <a:gd name="T7" fmla="*/ 2147483647 h 257"/>
              <a:gd name="T8" fmla="*/ 2147483647 w 1088"/>
              <a:gd name="T9" fmla="*/ 2147483647 h 257"/>
              <a:gd name="T10" fmla="*/ 2147483647 w 1088"/>
              <a:gd name="T11" fmla="*/ 2147483647 h 257"/>
              <a:gd name="T12" fmla="*/ 2147483647 w 1088"/>
              <a:gd name="T13" fmla="*/ 2147483647 h 257"/>
              <a:gd name="T14" fmla="*/ 2147483647 w 1088"/>
              <a:gd name="T15" fmla="*/ 2147483647 h 257"/>
              <a:gd name="T16" fmla="*/ 2147483647 w 1088"/>
              <a:gd name="T17" fmla="*/ 2147483647 h 257"/>
              <a:gd name="T18" fmla="*/ 2147483647 w 1088"/>
              <a:gd name="T19" fmla="*/ 2147483647 h 257"/>
              <a:gd name="T20" fmla="*/ 2147483647 w 1088"/>
              <a:gd name="T21" fmla="*/ 2147483647 h 257"/>
              <a:gd name="T22" fmla="*/ 2147483647 w 1088"/>
              <a:gd name="T23" fmla="*/ 2147483647 h 257"/>
              <a:gd name="T24" fmla="*/ 2147483647 w 1088"/>
              <a:gd name="T25" fmla="*/ 2147483647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8"/>
              <a:gd name="T40" fmla="*/ 0 h 257"/>
              <a:gd name="T41" fmla="*/ 1088 w 1088"/>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8" h="257">
                <a:moveTo>
                  <a:pt x="0" y="257"/>
                </a:moveTo>
                <a:cubicBezTo>
                  <a:pt x="38" y="220"/>
                  <a:pt x="18" y="246"/>
                  <a:pt x="43" y="172"/>
                </a:cubicBezTo>
                <a:cubicBezTo>
                  <a:pt x="47" y="161"/>
                  <a:pt x="43" y="144"/>
                  <a:pt x="54" y="140"/>
                </a:cubicBezTo>
                <a:cubicBezTo>
                  <a:pt x="65" y="136"/>
                  <a:pt x="75" y="133"/>
                  <a:pt x="86" y="129"/>
                </a:cubicBezTo>
                <a:cubicBezTo>
                  <a:pt x="155" y="60"/>
                  <a:pt x="82" y="123"/>
                  <a:pt x="150" y="86"/>
                </a:cubicBezTo>
                <a:cubicBezTo>
                  <a:pt x="172" y="74"/>
                  <a:pt x="193" y="58"/>
                  <a:pt x="214" y="44"/>
                </a:cubicBezTo>
                <a:cubicBezTo>
                  <a:pt x="282" y="0"/>
                  <a:pt x="498" y="13"/>
                  <a:pt x="512" y="12"/>
                </a:cubicBezTo>
                <a:cubicBezTo>
                  <a:pt x="597" y="15"/>
                  <a:pt x="683" y="14"/>
                  <a:pt x="768" y="22"/>
                </a:cubicBezTo>
                <a:cubicBezTo>
                  <a:pt x="802" y="25"/>
                  <a:pt x="832" y="43"/>
                  <a:pt x="864" y="54"/>
                </a:cubicBezTo>
                <a:cubicBezTo>
                  <a:pt x="875" y="58"/>
                  <a:pt x="896" y="65"/>
                  <a:pt x="896" y="65"/>
                </a:cubicBezTo>
                <a:cubicBezTo>
                  <a:pt x="934" y="102"/>
                  <a:pt x="996" y="102"/>
                  <a:pt x="1046" y="118"/>
                </a:cubicBezTo>
                <a:cubicBezTo>
                  <a:pt x="1049" y="129"/>
                  <a:pt x="1048" y="142"/>
                  <a:pt x="1056" y="150"/>
                </a:cubicBezTo>
                <a:cubicBezTo>
                  <a:pt x="1064" y="158"/>
                  <a:pt x="1088" y="161"/>
                  <a:pt x="1088" y="161"/>
                </a:cubicBezTo>
              </a:path>
            </a:pathLst>
          </a:custGeom>
          <a:noFill/>
          <a:ln w="762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2" name="Freeform 22"/>
          <p:cNvSpPr>
            <a:spLocks/>
          </p:cNvSpPr>
          <p:nvPr/>
        </p:nvSpPr>
        <p:spPr bwMode="auto">
          <a:xfrm>
            <a:off x="642938" y="1168400"/>
            <a:ext cx="7840662" cy="5346700"/>
          </a:xfrm>
          <a:custGeom>
            <a:avLst/>
            <a:gdLst>
              <a:gd name="T0" fmla="*/ 2147483647 w 4939"/>
              <a:gd name="T1" fmla="*/ 2147483647 h 3368"/>
              <a:gd name="T2" fmla="*/ 2147483647 w 4939"/>
              <a:gd name="T3" fmla="*/ 2147483647 h 3368"/>
              <a:gd name="T4" fmla="*/ 2147483647 w 4939"/>
              <a:gd name="T5" fmla="*/ 2147483647 h 3368"/>
              <a:gd name="T6" fmla="*/ 2147483647 w 4939"/>
              <a:gd name="T7" fmla="*/ 2147483647 h 3368"/>
              <a:gd name="T8" fmla="*/ 2147483647 w 4939"/>
              <a:gd name="T9" fmla="*/ 2147483647 h 3368"/>
              <a:gd name="T10" fmla="*/ 2147483647 w 4939"/>
              <a:gd name="T11" fmla="*/ 2147483647 h 3368"/>
              <a:gd name="T12" fmla="*/ 2147483647 w 4939"/>
              <a:gd name="T13" fmla="*/ 2147483647 h 3368"/>
              <a:gd name="T14" fmla="*/ 2147483647 w 4939"/>
              <a:gd name="T15" fmla="*/ 2147483647 h 3368"/>
              <a:gd name="T16" fmla="*/ 2147483647 w 4939"/>
              <a:gd name="T17" fmla="*/ 2147483647 h 3368"/>
              <a:gd name="T18" fmla="*/ 2147483647 w 4939"/>
              <a:gd name="T19" fmla="*/ 2147483647 h 3368"/>
              <a:gd name="T20" fmla="*/ 2147483647 w 4939"/>
              <a:gd name="T21" fmla="*/ 2147483647 h 3368"/>
              <a:gd name="T22" fmla="*/ 2147483647 w 4939"/>
              <a:gd name="T23" fmla="*/ 2147483647 h 3368"/>
              <a:gd name="T24" fmla="*/ 2147483647 w 4939"/>
              <a:gd name="T25" fmla="*/ 2147483647 h 3368"/>
              <a:gd name="T26" fmla="*/ 2147483647 w 4939"/>
              <a:gd name="T27" fmla="*/ 2147483647 h 3368"/>
              <a:gd name="T28" fmla="*/ 2147483647 w 4939"/>
              <a:gd name="T29" fmla="*/ 2147483647 h 3368"/>
              <a:gd name="T30" fmla="*/ 2147483647 w 4939"/>
              <a:gd name="T31" fmla="*/ 2147483647 h 3368"/>
              <a:gd name="T32" fmla="*/ 2147483647 w 4939"/>
              <a:gd name="T33" fmla="*/ 2147483647 h 3368"/>
              <a:gd name="T34" fmla="*/ 2147483647 w 4939"/>
              <a:gd name="T35" fmla="*/ 2147483647 h 3368"/>
              <a:gd name="T36" fmla="*/ 2147483647 w 4939"/>
              <a:gd name="T37" fmla="*/ 2147483647 h 3368"/>
              <a:gd name="T38" fmla="*/ 2147483647 w 4939"/>
              <a:gd name="T39" fmla="*/ 2147483647 h 3368"/>
              <a:gd name="T40" fmla="*/ 2147483647 w 4939"/>
              <a:gd name="T41" fmla="*/ 2147483647 h 3368"/>
              <a:gd name="T42" fmla="*/ 2147483647 w 4939"/>
              <a:gd name="T43" fmla="*/ 2147483647 h 3368"/>
              <a:gd name="T44" fmla="*/ 2147483647 w 4939"/>
              <a:gd name="T45" fmla="*/ 2147483647 h 3368"/>
              <a:gd name="T46" fmla="*/ 2147483647 w 4939"/>
              <a:gd name="T47" fmla="*/ 2147483647 h 3368"/>
              <a:gd name="T48" fmla="*/ 2147483647 w 4939"/>
              <a:gd name="T49" fmla="*/ 2147483647 h 3368"/>
              <a:gd name="T50" fmla="*/ 2147483647 w 4939"/>
              <a:gd name="T51" fmla="*/ 2147483647 h 3368"/>
              <a:gd name="T52" fmla="*/ 2147483647 w 4939"/>
              <a:gd name="T53" fmla="*/ 2147483647 h 3368"/>
              <a:gd name="T54" fmla="*/ 2147483647 w 4939"/>
              <a:gd name="T55" fmla="*/ 2147483647 h 3368"/>
              <a:gd name="T56" fmla="*/ 2147483647 w 4939"/>
              <a:gd name="T57" fmla="*/ 2147483647 h 3368"/>
              <a:gd name="T58" fmla="*/ 2147483647 w 4939"/>
              <a:gd name="T59" fmla="*/ 2147483647 h 3368"/>
              <a:gd name="T60" fmla="*/ 2147483647 w 4939"/>
              <a:gd name="T61" fmla="*/ 2147483647 h 3368"/>
              <a:gd name="T62" fmla="*/ 2147483647 w 4939"/>
              <a:gd name="T63" fmla="*/ 2147483647 h 3368"/>
              <a:gd name="T64" fmla="*/ 2147483647 w 4939"/>
              <a:gd name="T65" fmla="*/ 2147483647 h 3368"/>
              <a:gd name="T66" fmla="*/ 2147483647 w 4939"/>
              <a:gd name="T67" fmla="*/ 2147483647 h 3368"/>
              <a:gd name="T68" fmla="*/ 2147483647 w 4939"/>
              <a:gd name="T69" fmla="*/ 2147483647 h 3368"/>
              <a:gd name="T70" fmla="*/ 2147483647 w 4939"/>
              <a:gd name="T71" fmla="*/ 2147483647 h 3368"/>
              <a:gd name="T72" fmla="*/ 2147483647 w 4939"/>
              <a:gd name="T73" fmla="*/ 2147483647 h 3368"/>
              <a:gd name="T74" fmla="*/ 2147483647 w 4939"/>
              <a:gd name="T75" fmla="*/ 2147483647 h 3368"/>
              <a:gd name="T76" fmla="*/ 2147483647 w 4939"/>
              <a:gd name="T77" fmla="*/ 2147483647 h 3368"/>
              <a:gd name="T78" fmla="*/ 2147483647 w 4939"/>
              <a:gd name="T79" fmla="*/ 2147483647 h 3368"/>
              <a:gd name="T80" fmla="*/ 2147483647 w 4939"/>
              <a:gd name="T81" fmla="*/ 2147483647 h 3368"/>
              <a:gd name="T82" fmla="*/ 2147483647 w 4939"/>
              <a:gd name="T83" fmla="*/ 2147483647 h 3368"/>
              <a:gd name="T84" fmla="*/ 2147483647 w 4939"/>
              <a:gd name="T85" fmla="*/ 2147483647 h 3368"/>
              <a:gd name="T86" fmla="*/ 2147483647 w 4939"/>
              <a:gd name="T87" fmla="*/ 2147483647 h 3368"/>
              <a:gd name="T88" fmla="*/ 2147483647 w 4939"/>
              <a:gd name="T89" fmla="*/ 2147483647 h 3368"/>
              <a:gd name="T90" fmla="*/ 2147483647 w 4939"/>
              <a:gd name="T91" fmla="*/ 2147483647 h 3368"/>
              <a:gd name="T92" fmla="*/ 2147483647 w 4939"/>
              <a:gd name="T93" fmla="*/ 2147483647 h 3368"/>
              <a:gd name="T94" fmla="*/ 2147483647 w 4939"/>
              <a:gd name="T95" fmla="*/ 2147483647 h 3368"/>
              <a:gd name="T96" fmla="*/ 2147483647 w 4939"/>
              <a:gd name="T97" fmla="*/ 2147483647 h 3368"/>
              <a:gd name="T98" fmla="*/ 2147483647 w 4939"/>
              <a:gd name="T99" fmla="*/ 2147483647 h 3368"/>
              <a:gd name="T100" fmla="*/ 2147483647 w 4939"/>
              <a:gd name="T101" fmla="*/ 2147483647 h 3368"/>
              <a:gd name="T102" fmla="*/ 2147483647 w 4939"/>
              <a:gd name="T103" fmla="*/ 2147483647 h 3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39"/>
              <a:gd name="T157" fmla="*/ 0 h 3368"/>
              <a:gd name="T158" fmla="*/ 4939 w 4939"/>
              <a:gd name="T159" fmla="*/ 3368 h 3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39" h="3368">
                <a:moveTo>
                  <a:pt x="1995" y="3307"/>
                </a:moveTo>
                <a:cubicBezTo>
                  <a:pt x="1945" y="3323"/>
                  <a:pt x="1909" y="3332"/>
                  <a:pt x="1867" y="3360"/>
                </a:cubicBezTo>
                <a:cubicBezTo>
                  <a:pt x="1864" y="3285"/>
                  <a:pt x="1812" y="3056"/>
                  <a:pt x="1899" y="2965"/>
                </a:cubicBezTo>
                <a:cubicBezTo>
                  <a:pt x="1891" y="2788"/>
                  <a:pt x="1950" y="2738"/>
                  <a:pt x="1824" y="2699"/>
                </a:cubicBezTo>
                <a:cubicBezTo>
                  <a:pt x="1807" y="2681"/>
                  <a:pt x="1793" y="2669"/>
                  <a:pt x="1782" y="2645"/>
                </a:cubicBezTo>
                <a:cubicBezTo>
                  <a:pt x="1773" y="2624"/>
                  <a:pt x="1760" y="2581"/>
                  <a:pt x="1760" y="2581"/>
                </a:cubicBezTo>
                <a:cubicBezTo>
                  <a:pt x="1773" y="2480"/>
                  <a:pt x="1784" y="2489"/>
                  <a:pt x="1814" y="2400"/>
                </a:cubicBezTo>
                <a:cubicBezTo>
                  <a:pt x="1821" y="2379"/>
                  <a:pt x="1835" y="2336"/>
                  <a:pt x="1835" y="2336"/>
                </a:cubicBezTo>
                <a:cubicBezTo>
                  <a:pt x="1821" y="2195"/>
                  <a:pt x="1832" y="2238"/>
                  <a:pt x="1771" y="2144"/>
                </a:cubicBezTo>
                <a:cubicBezTo>
                  <a:pt x="1775" y="2094"/>
                  <a:pt x="1767" y="2042"/>
                  <a:pt x="1782" y="1995"/>
                </a:cubicBezTo>
                <a:cubicBezTo>
                  <a:pt x="1790" y="1971"/>
                  <a:pt x="1835" y="1941"/>
                  <a:pt x="1835" y="1941"/>
                </a:cubicBezTo>
                <a:cubicBezTo>
                  <a:pt x="1863" y="1859"/>
                  <a:pt x="1960" y="1875"/>
                  <a:pt x="1984" y="1952"/>
                </a:cubicBezTo>
                <a:cubicBezTo>
                  <a:pt x="1996" y="2069"/>
                  <a:pt x="2004" y="2187"/>
                  <a:pt x="2016" y="2304"/>
                </a:cubicBezTo>
                <a:cubicBezTo>
                  <a:pt x="2022" y="2364"/>
                  <a:pt x="2062" y="2372"/>
                  <a:pt x="2112" y="2389"/>
                </a:cubicBezTo>
                <a:cubicBezTo>
                  <a:pt x="2123" y="2393"/>
                  <a:pt x="2144" y="2400"/>
                  <a:pt x="2144" y="2400"/>
                </a:cubicBezTo>
                <a:cubicBezTo>
                  <a:pt x="2275" y="2377"/>
                  <a:pt x="2229" y="2402"/>
                  <a:pt x="2294" y="2357"/>
                </a:cubicBezTo>
                <a:cubicBezTo>
                  <a:pt x="2335" y="2294"/>
                  <a:pt x="2304" y="2357"/>
                  <a:pt x="2304" y="2251"/>
                </a:cubicBezTo>
                <a:cubicBezTo>
                  <a:pt x="2304" y="2098"/>
                  <a:pt x="2311" y="1945"/>
                  <a:pt x="2315" y="1792"/>
                </a:cubicBezTo>
                <a:cubicBezTo>
                  <a:pt x="2312" y="1732"/>
                  <a:pt x="2333" y="1527"/>
                  <a:pt x="2240" y="1472"/>
                </a:cubicBezTo>
                <a:cubicBezTo>
                  <a:pt x="2230" y="1466"/>
                  <a:pt x="2218" y="1466"/>
                  <a:pt x="2208" y="1461"/>
                </a:cubicBezTo>
                <a:cubicBezTo>
                  <a:pt x="2186" y="1449"/>
                  <a:pt x="2165" y="1433"/>
                  <a:pt x="2144" y="1419"/>
                </a:cubicBezTo>
                <a:cubicBezTo>
                  <a:pt x="2123" y="1405"/>
                  <a:pt x="2112" y="1379"/>
                  <a:pt x="2091" y="1365"/>
                </a:cubicBezTo>
                <a:cubicBezTo>
                  <a:pt x="2070" y="1351"/>
                  <a:pt x="2027" y="1323"/>
                  <a:pt x="2027" y="1323"/>
                </a:cubicBezTo>
                <a:cubicBezTo>
                  <a:pt x="2013" y="1282"/>
                  <a:pt x="1984" y="1246"/>
                  <a:pt x="1952" y="1216"/>
                </a:cubicBezTo>
                <a:cubicBezTo>
                  <a:pt x="1941" y="1180"/>
                  <a:pt x="1921" y="1167"/>
                  <a:pt x="1910" y="1131"/>
                </a:cubicBezTo>
                <a:cubicBezTo>
                  <a:pt x="1903" y="960"/>
                  <a:pt x="1895" y="790"/>
                  <a:pt x="1888" y="619"/>
                </a:cubicBezTo>
                <a:cubicBezTo>
                  <a:pt x="1887" y="589"/>
                  <a:pt x="1883" y="534"/>
                  <a:pt x="1867" y="501"/>
                </a:cubicBezTo>
                <a:cubicBezTo>
                  <a:pt x="1848" y="463"/>
                  <a:pt x="1823" y="452"/>
                  <a:pt x="1792" y="427"/>
                </a:cubicBezTo>
                <a:cubicBezTo>
                  <a:pt x="1764" y="405"/>
                  <a:pt x="1774" y="402"/>
                  <a:pt x="1750" y="373"/>
                </a:cubicBezTo>
                <a:cubicBezTo>
                  <a:pt x="1723" y="339"/>
                  <a:pt x="1731" y="362"/>
                  <a:pt x="1696" y="331"/>
                </a:cubicBezTo>
                <a:cubicBezTo>
                  <a:pt x="1677" y="314"/>
                  <a:pt x="1667" y="285"/>
                  <a:pt x="1643" y="277"/>
                </a:cubicBezTo>
                <a:cubicBezTo>
                  <a:pt x="1596" y="262"/>
                  <a:pt x="1552" y="246"/>
                  <a:pt x="1504" y="235"/>
                </a:cubicBezTo>
                <a:cubicBezTo>
                  <a:pt x="1497" y="228"/>
                  <a:pt x="1493" y="215"/>
                  <a:pt x="1483" y="213"/>
                </a:cubicBezTo>
                <a:cubicBezTo>
                  <a:pt x="1344" y="183"/>
                  <a:pt x="1198" y="197"/>
                  <a:pt x="1056" y="192"/>
                </a:cubicBezTo>
                <a:cubicBezTo>
                  <a:pt x="971" y="170"/>
                  <a:pt x="885" y="150"/>
                  <a:pt x="800" y="128"/>
                </a:cubicBezTo>
                <a:cubicBezTo>
                  <a:pt x="626" y="132"/>
                  <a:pt x="452" y="129"/>
                  <a:pt x="278" y="139"/>
                </a:cubicBezTo>
                <a:cubicBezTo>
                  <a:pt x="265" y="140"/>
                  <a:pt x="258" y="155"/>
                  <a:pt x="246" y="160"/>
                </a:cubicBezTo>
                <a:cubicBezTo>
                  <a:pt x="225" y="169"/>
                  <a:pt x="182" y="181"/>
                  <a:pt x="182" y="181"/>
                </a:cubicBezTo>
                <a:cubicBezTo>
                  <a:pt x="110" y="253"/>
                  <a:pt x="156" y="360"/>
                  <a:pt x="160" y="459"/>
                </a:cubicBezTo>
                <a:cubicBezTo>
                  <a:pt x="145" y="507"/>
                  <a:pt x="141" y="517"/>
                  <a:pt x="192" y="533"/>
                </a:cubicBezTo>
                <a:cubicBezTo>
                  <a:pt x="203" y="540"/>
                  <a:pt x="212" y="549"/>
                  <a:pt x="224" y="555"/>
                </a:cubicBezTo>
                <a:cubicBezTo>
                  <a:pt x="234" y="560"/>
                  <a:pt x="246" y="559"/>
                  <a:pt x="256" y="565"/>
                </a:cubicBezTo>
                <a:cubicBezTo>
                  <a:pt x="329" y="608"/>
                  <a:pt x="221" y="569"/>
                  <a:pt x="310" y="597"/>
                </a:cubicBezTo>
                <a:cubicBezTo>
                  <a:pt x="380" y="590"/>
                  <a:pt x="422" y="600"/>
                  <a:pt x="470" y="555"/>
                </a:cubicBezTo>
                <a:cubicBezTo>
                  <a:pt x="625" y="573"/>
                  <a:pt x="537" y="567"/>
                  <a:pt x="480" y="587"/>
                </a:cubicBezTo>
                <a:cubicBezTo>
                  <a:pt x="455" y="624"/>
                  <a:pt x="437" y="637"/>
                  <a:pt x="395" y="651"/>
                </a:cubicBezTo>
                <a:cubicBezTo>
                  <a:pt x="388" y="662"/>
                  <a:pt x="375" y="670"/>
                  <a:pt x="374" y="683"/>
                </a:cubicBezTo>
                <a:cubicBezTo>
                  <a:pt x="374" y="685"/>
                  <a:pt x="388" y="885"/>
                  <a:pt x="406" y="917"/>
                </a:cubicBezTo>
                <a:cubicBezTo>
                  <a:pt x="412" y="927"/>
                  <a:pt x="427" y="924"/>
                  <a:pt x="438" y="928"/>
                </a:cubicBezTo>
                <a:cubicBezTo>
                  <a:pt x="441" y="942"/>
                  <a:pt x="453" y="957"/>
                  <a:pt x="448" y="971"/>
                </a:cubicBezTo>
                <a:cubicBezTo>
                  <a:pt x="434" y="1013"/>
                  <a:pt x="336" y="982"/>
                  <a:pt x="331" y="981"/>
                </a:cubicBezTo>
                <a:cubicBezTo>
                  <a:pt x="290" y="919"/>
                  <a:pt x="333" y="975"/>
                  <a:pt x="278" y="928"/>
                </a:cubicBezTo>
                <a:cubicBezTo>
                  <a:pt x="263" y="915"/>
                  <a:pt x="235" y="885"/>
                  <a:pt x="235" y="885"/>
                </a:cubicBezTo>
                <a:cubicBezTo>
                  <a:pt x="231" y="874"/>
                  <a:pt x="231" y="862"/>
                  <a:pt x="224" y="853"/>
                </a:cubicBezTo>
                <a:cubicBezTo>
                  <a:pt x="216" y="843"/>
                  <a:pt x="197" y="844"/>
                  <a:pt x="192" y="832"/>
                </a:cubicBezTo>
                <a:cubicBezTo>
                  <a:pt x="165" y="765"/>
                  <a:pt x="197" y="742"/>
                  <a:pt x="150" y="693"/>
                </a:cubicBezTo>
                <a:cubicBezTo>
                  <a:pt x="124" y="618"/>
                  <a:pt x="150" y="636"/>
                  <a:pt x="96" y="619"/>
                </a:cubicBezTo>
                <a:cubicBezTo>
                  <a:pt x="89" y="598"/>
                  <a:pt x="82" y="576"/>
                  <a:pt x="75" y="555"/>
                </a:cubicBezTo>
                <a:cubicBezTo>
                  <a:pt x="69" y="536"/>
                  <a:pt x="32" y="512"/>
                  <a:pt x="32" y="512"/>
                </a:cubicBezTo>
                <a:cubicBezTo>
                  <a:pt x="4" y="421"/>
                  <a:pt x="0" y="310"/>
                  <a:pt x="43" y="224"/>
                </a:cubicBezTo>
                <a:cubicBezTo>
                  <a:pt x="49" y="213"/>
                  <a:pt x="53" y="199"/>
                  <a:pt x="64" y="192"/>
                </a:cubicBezTo>
                <a:cubicBezTo>
                  <a:pt x="83" y="180"/>
                  <a:pt x="128" y="171"/>
                  <a:pt x="128" y="171"/>
                </a:cubicBezTo>
                <a:cubicBezTo>
                  <a:pt x="144" y="155"/>
                  <a:pt x="151" y="129"/>
                  <a:pt x="171" y="117"/>
                </a:cubicBezTo>
                <a:cubicBezTo>
                  <a:pt x="200" y="99"/>
                  <a:pt x="235" y="96"/>
                  <a:pt x="267" y="85"/>
                </a:cubicBezTo>
                <a:cubicBezTo>
                  <a:pt x="278" y="82"/>
                  <a:pt x="288" y="78"/>
                  <a:pt x="299" y="75"/>
                </a:cubicBezTo>
                <a:cubicBezTo>
                  <a:pt x="310" y="71"/>
                  <a:pt x="331" y="64"/>
                  <a:pt x="331" y="64"/>
                </a:cubicBezTo>
                <a:cubicBezTo>
                  <a:pt x="355" y="28"/>
                  <a:pt x="365" y="14"/>
                  <a:pt x="406" y="0"/>
                </a:cubicBezTo>
                <a:cubicBezTo>
                  <a:pt x="584" y="4"/>
                  <a:pt x="761" y="5"/>
                  <a:pt x="939" y="11"/>
                </a:cubicBezTo>
                <a:cubicBezTo>
                  <a:pt x="1019" y="14"/>
                  <a:pt x="1102" y="47"/>
                  <a:pt x="1184" y="53"/>
                </a:cubicBezTo>
                <a:cubicBezTo>
                  <a:pt x="1262" y="58"/>
                  <a:pt x="1341" y="60"/>
                  <a:pt x="1419" y="64"/>
                </a:cubicBezTo>
                <a:cubicBezTo>
                  <a:pt x="1460" y="78"/>
                  <a:pt x="1476" y="113"/>
                  <a:pt x="1515" y="128"/>
                </a:cubicBezTo>
                <a:cubicBezTo>
                  <a:pt x="1532" y="134"/>
                  <a:pt x="1550" y="135"/>
                  <a:pt x="1568" y="139"/>
                </a:cubicBezTo>
                <a:cubicBezTo>
                  <a:pt x="1608" y="165"/>
                  <a:pt x="1629" y="199"/>
                  <a:pt x="1675" y="213"/>
                </a:cubicBezTo>
                <a:cubicBezTo>
                  <a:pt x="1734" y="204"/>
                  <a:pt x="1753" y="195"/>
                  <a:pt x="1814" y="213"/>
                </a:cubicBezTo>
                <a:cubicBezTo>
                  <a:pt x="1826" y="217"/>
                  <a:pt x="1834" y="229"/>
                  <a:pt x="1846" y="235"/>
                </a:cubicBezTo>
                <a:cubicBezTo>
                  <a:pt x="1856" y="240"/>
                  <a:pt x="1914" y="254"/>
                  <a:pt x="1920" y="256"/>
                </a:cubicBezTo>
                <a:cubicBezTo>
                  <a:pt x="1981" y="314"/>
                  <a:pt x="2077" y="313"/>
                  <a:pt x="2155" y="320"/>
                </a:cubicBezTo>
                <a:cubicBezTo>
                  <a:pt x="2324" y="375"/>
                  <a:pt x="2197" y="342"/>
                  <a:pt x="2550" y="331"/>
                </a:cubicBezTo>
                <a:cubicBezTo>
                  <a:pt x="2673" y="323"/>
                  <a:pt x="2828" y="335"/>
                  <a:pt x="2944" y="299"/>
                </a:cubicBezTo>
                <a:cubicBezTo>
                  <a:pt x="2996" y="247"/>
                  <a:pt x="3120" y="215"/>
                  <a:pt x="3190" y="192"/>
                </a:cubicBezTo>
                <a:cubicBezTo>
                  <a:pt x="3257" y="170"/>
                  <a:pt x="3325" y="151"/>
                  <a:pt x="3392" y="128"/>
                </a:cubicBezTo>
                <a:cubicBezTo>
                  <a:pt x="3420" y="118"/>
                  <a:pt x="3459" y="99"/>
                  <a:pt x="3488" y="96"/>
                </a:cubicBezTo>
                <a:cubicBezTo>
                  <a:pt x="3648" y="82"/>
                  <a:pt x="3573" y="89"/>
                  <a:pt x="3712" y="75"/>
                </a:cubicBezTo>
                <a:cubicBezTo>
                  <a:pt x="3731" y="62"/>
                  <a:pt x="3743" y="35"/>
                  <a:pt x="3766" y="32"/>
                </a:cubicBezTo>
                <a:cubicBezTo>
                  <a:pt x="3996" y="2"/>
                  <a:pt x="4279" y="6"/>
                  <a:pt x="4502" y="0"/>
                </a:cubicBezTo>
                <a:cubicBezTo>
                  <a:pt x="4562" y="4"/>
                  <a:pt x="4623" y="3"/>
                  <a:pt x="4683" y="11"/>
                </a:cubicBezTo>
                <a:cubicBezTo>
                  <a:pt x="4705" y="14"/>
                  <a:pt x="4747" y="32"/>
                  <a:pt x="4747" y="32"/>
                </a:cubicBezTo>
                <a:cubicBezTo>
                  <a:pt x="4759" y="51"/>
                  <a:pt x="4778" y="66"/>
                  <a:pt x="4790" y="85"/>
                </a:cubicBezTo>
                <a:cubicBezTo>
                  <a:pt x="4796" y="95"/>
                  <a:pt x="4794" y="107"/>
                  <a:pt x="4800" y="117"/>
                </a:cubicBezTo>
                <a:cubicBezTo>
                  <a:pt x="4817" y="146"/>
                  <a:pt x="4847" y="174"/>
                  <a:pt x="4875" y="192"/>
                </a:cubicBezTo>
                <a:cubicBezTo>
                  <a:pt x="4879" y="203"/>
                  <a:pt x="4879" y="215"/>
                  <a:pt x="4886" y="224"/>
                </a:cubicBezTo>
                <a:cubicBezTo>
                  <a:pt x="4894" y="234"/>
                  <a:pt x="4914" y="233"/>
                  <a:pt x="4918" y="245"/>
                </a:cubicBezTo>
                <a:cubicBezTo>
                  <a:pt x="4937" y="307"/>
                  <a:pt x="4930" y="373"/>
                  <a:pt x="4939" y="437"/>
                </a:cubicBezTo>
                <a:cubicBezTo>
                  <a:pt x="4932" y="527"/>
                  <a:pt x="4930" y="573"/>
                  <a:pt x="4907" y="651"/>
                </a:cubicBezTo>
                <a:cubicBezTo>
                  <a:pt x="4904" y="662"/>
                  <a:pt x="4904" y="675"/>
                  <a:pt x="4896" y="683"/>
                </a:cubicBezTo>
                <a:cubicBezTo>
                  <a:pt x="4888" y="691"/>
                  <a:pt x="4875" y="690"/>
                  <a:pt x="4864" y="693"/>
                </a:cubicBezTo>
                <a:cubicBezTo>
                  <a:pt x="4832" y="726"/>
                  <a:pt x="4826" y="768"/>
                  <a:pt x="4811" y="811"/>
                </a:cubicBezTo>
                <a:cubicBezTo>
                  <a:pt x="4807" y="822"/>
                  <a:pt x="4790" y="818"/>
                  <a:pt x="4779" y="821"/>
                </a:cubicBezTo>
                <a:cubicBezTo>
                  <a:pt x="4727" y="875"/>
                  <a:pt x="4793" y="813"/>
                  <a:pt x="4726" y="853"/>
                </a:cubicBezTo>
                <a:cubicBezTo>
                  <a:pt x="4706" y="865"/>
                  <a:pt x="4691" y="883"/>
                  <a:pt x="4672" y="896"/>
                </a:cubicBezTo>
                <a:cubicBezTo>
                  <a:pt x="4686" y="857"/>
                  <a:pt x="4694" y="838"/>
                  <a:pt x="4694" y="789"/>
                </a:cubicBezTo>
                <a:cubicBezTo>
                  <a:pt x="4694" y="757"/>
                  <a:pt x="4693" y="724"/>
                  <a:pt x="4683" y="693"/>
                </a:cubicBezTo>
                <a:cubicBezTo>
                  <a:pt x="4675" y="669"/>
                  <a:pt x="4654" y="650"/>
                  <a:pt x="4640" y="629"/>
                </a:cubicBezTo>
                <a:cubicBezTo>
                  <a:pt x="4593" y="558"/>
                  <a:pt x="4491" y="570"/>
                  <a:pt x="4416" y="544"/>
                </a:cubicBezTo>
                <a:cubicBezTo>
                  <a:pt x="4454" y="394"/>
                  <a:pt x="4660" y="506"/>
                  <a:pt x="4790" y="480"/>
                </a:cubicBezTo>
                <a:cubicBezTo>
                  <a:pt x="4808" y="421"/>
                  <a:pt x="4798" y="475"/>
                  <a:pt x="4790" y="416"/>
                </a:cubicBezTo>
                <a:cubicBezTo>
                  <a:pt x="4780" y="347"/>
                  <a:pt x="4791" y="256"/>
                  <a:pt x="4736" y="203"/>
                </a:cubicBezTo>
                <a:cubicBezTo>
                  <a:pt x="4733" y="192"/>
                  <a:pt x="4735" y="178"/>
                  <a:pt x="4726" y="171"/>
                </a:cubicBezTo>
                <a:cubicBezTo>
                  <a:pt x="4673" y="133"/>
                  <a:pt x="4536" y="122"/>
                  <a:pt x="4480" y="117"/>
                </a:cubicBezTo>
                <a:cubicBezTo>
                  <a:pt x="4345" y="119"/>
                  <a:pt x="3772" y="70"/>
                  <a:pt x="3510" y="160"/>
                </a:cubicBezTo>
                <a:cubicBezTo>
                  <a:pt x="3473" y="196"/>
                  <a:pt x="3420" y="193"/>
                  <a:pt x="3371" y="203"/>
                </a:cubicBezTo>
                <a:cubicBezTo>
                  <a:pt x="3317" y="238"/>
                  <a:pt x="3268" y="260"/>
                  <a:pt x="3211" y="288"/>
                </a:cubicBezTo>
                <a:cubicBezTo>
                  <a:pt x="3200" y="294"/>
                  <a:pt x="3191" y="304"/>
                  <a:pt x="3179" y="309"/>
                </a:cubicBezTo>
                <a:cubicBezTo>
                  <a:pt x="3158" y="318"/>
                  <a:pt x="3115" y="331"/>
                  <a:pt x="3115" y="331"/>
                </a:cubicBezTo>
                <a:cubicBezTo>
                  <a:pt x="3084" y="362"/>
                  <a:pt x="3054" y="380"/>
                  <a:pt x="3030" y="416"/>
                </a:cubicBezTo>
                <a:cubicBezTo>
                  <a:pt x="3014" y="492"/>
                  <a:pt x="3011" y="566"/>
                  <a:pt x="2987" y="640"/>
                </a:cubicBezTo>
                <a:cubicBezTo>
                  <a:pt x="2982" y="654"/>
                  <a:pt x="2965" y="660"/>
                  <a:pt x="2955" y="672"/>
                </a:cubicBezTo>
                <a:cubicBezTo>
                  <a:pt x="2933" y="699"/>
                  <a:pt x="2934" y="705"/>
                  <a:pt x="2923" y="736"/>
                </a:cubicBezTo>
                <a:cubicBezTo>
                  <a:pt x="2927" y="825"/>
                  <a:pt x="2921" y="915"/>
                  <a:pt x="2934" y="1003"/>
                </a:cubicBezTo>
                <a:cubicBezTo>
                  <a:pt x="2939" y="1041"/>
                  <a:pt x="2971" y="1071"/>
                  <a:pt x="2976" y="1109"/>
                </a:cubicBezTo>
                <a:cubicBezTo>
                  <a:pt x="2983" y="1163"/>
                  <a:pt x="2943" y="1192"/>
                  <a:pt x="2902" y="1205"/>
                </a:cubicBezTo>
                <a:cubicBezTo>
                  <a:pt x="2844" y="1263"/>
                  <a:pt x="2921" y="1193"/>
                  <a:pt x="2848" y="1237"/>
                </a:cubicBezTo>
                <a:cubicBezTo>
                  <a:pt x="2823" y="1252"/>
                  <a:pt x="2784" y="1291"/>
                  <a:pt x="2763" y="1312"/>
                </a:cubicBezTo>
                <a:cubicBezTo>
                  <a:pt x="2742" y="1374"/>
                  <a:pt x="2767" y="1315"/>
                  <a:pt x="2720" y="1376"/>
                </a:cubicBezTo>
                <a:cubicBezTo>
                  <a:pt x="2704" y="1396"/>
                  <a:pt x="2699" y="1426"/>
                  <a:pt x="2678" y="1440"/>
                </a:cubicBezTo>
                <a:cubicBezTo>
                  <a:pt x="2647" y="1460"/>
                  <a:pt x="2618" y="1480"/>
                  <a:pt x="2603" y="1515"/>
                </a:cubicBezTo>
                <a:cubicBezTo>
                  <a:pt x="2589" y="1546"/>
                  <a:pt x="2582" y="1579"/>
                  <a:pt x="2571" y="1611"/>
                </a:cubicBezTo>
                <a:cubicBezTo>
                  <a:pt x="2567" y="1622"/>
                  <a:pt x="2560" y="1643"/>
                  <a:pt x="2560" y="1643"/>
                </a:cubicBezTo>
                <a:cubicBezTo>
                  <a:pt x="2567" y="1650"/>
                  <a:pt x="2580" y="1654"/>
                  <a:pt x="2582" y="1664"/>
                </a:cubicBezTo>
                <a:cubicBezTo>
                  <a:pt x="2587" y="1696"/>
                  <a:pt x="2555" y="1746"/>
                  <a:pt x="2539" y="1771"/>
                </a:cubicBezTo>
                <a:cubicBezTo>
                  <a:pt x="2535" y="1785"/>
                  <a:pt x="2532" y="1799"/>
                  <a:pt x="2528" y="1813"/>
                </a:cubicBezTo>
                <a:cubicBezTo>
                  <a:pt x="2522" y="1834"/>
                  <a:pt x="2507" y="1877"/>
                  <a:pt x="2507" y="1877"/>
                </a:cubicBezTo>
                <a:cubicBezTo>
                  <a:pt x="2516" y="2347"/>
                  <a:pt x="2335" y="2518"/>
                  <a:pt x="2656" y="2485"/>
                </a:cubicBezTo>
                <a:cubicBezTo>
                  <a:pt x="2684" y="2458"/>
                  <a:pt x="2703" y="2428"/>
                  <a:pt x="2731" y="2400"/>
                </a:cubicBezTo>
                <a:cubicBezTo>
                  <a:pt x="2743" y="2365"/>
                  <a:pt x="2772" y="2339"/>
                  <a:pt x="2784" y="2304"/>
                </a:cubicBezTo>
                <a:cubicBezTo>
                  <a:pt x="2801" y="2255"/>
                  <a:pt x="2793" y="2283"/>
                  <a:pt x="2806" y="2219"/>
                </a:cubicBezTo>
                <a:cubicBezTo>
                  <a:pt x="2814" y="2113"/>
                  <a:pt x="2803" y="2042"/>
                  <a:pt x="2891" y="1984"/>
                </a:cubicBezTo>
                <a:cubicBezTo>
                  <a:pt x="2930" y="1988"/>
                  <a:pt x="2971" y="1983"/>
                  <a:pt x="3008" y="1995"/>
                </a:cubicBezTo>
                <a:cubicBezTo>
                  <a:pt x="3019" y="1999"/>
                  <a:pt x="3019" y="2016"/>
                  <a:pt x="3019" y="2027"/>
                </a:cubicBezTo>
                <a:cubicBezTo>
                  <a:pt x="3019" y="2205"/>
                  <a:pt x="3012" y="2156"/>
                  <a:pt x="2976" y="2261"/>
                </a:cubicBezTo>
                <a:cubicBezTo>
                  <a:pt x="2973" y="2329"/>
                  <a:pt x="2980" y="2398"/>
                  <a:pt x="2966" y="2464"/>
                </a:cubicBezTo>
                <a:cubicBezTo>
                  <a:pt x="2962" y="2484"/>
                  <a:pt x="2934" y="2490"/>
                  <a:pt x="2923" y="2507"/>
                </a:cubicBezTo>
                <a:cubicBezTo>
                  <a:pt x="2896" y="2548"/>
                  <a:pt x="2906" y="2527"/>
                  <a:pt x="2891" y="2571"/>
                </a:cubicBezTo>
                <a:cubicBezTo>
                  <a:pt x="2895" y="2660"/>
                  <a:pt x="2896" y="2748"/>
                  <a:pt x="2902" y="2837"/>
                </a:cubicBezTo>
                <a:cubicBezTo>
                  <a:pt x="2906" y="2903"/>
                  <a:pt x="2924" y="3005"/>
                  <a:pt x="2848" y="3029"/>
                </a:cubicBezTo>
                <a:cubicBezTo>
                  <a:pt x="2790" y="3090"/>
                  <a:pt x="2838" y="3029"/>
                  <a:pt x="2838" y="3200"/>
                </a:cubicBezTo>
                <a:cubicBezTo>
                  <a:pt x="2838" y="3246"/>
                  <a:pt x="2831" y="3293"/>
                  <a:pt x="2827" y="3339"/>
                </a:cubicBezTo>
                <a:cubicBezTo>
                  <a:pt x="2816" y="3335"/>
                  <a:pt x="2803" y="3336"/>
                  <a:pt x="2795" y="3328"/>
                </a:cubicBezTo>
                <a:cubicBezTo>
                  <a:pt x="2787" y="3320"/>
                  <a:pt x="2794" y="3302"/>
                  <a:pt x="2784" y="3296"/>
                </a:cubicBezTo>
                <a:cubicBezTo>
                  <a:pt x="2765" y="3285"/>
                  <a:pt x="2742" y="3287"/>
                  <a:pt x="2720" y="3285"/>
                </a:cubicBezTo>
                <a:cubicBezTo>
                  <a:pt x="2677" y="3280"/>
                  <a:pt x="2635" y="3278"/>
                  <a:pt x="2592" y="3275"/>
                </a:cubicBezTo>
                <a:cubicBezTo>
                  <a:pt x="2418" y="3245"/>
                  <a:pt x="2475" y="3254"/>
                  <a:pt x="2187" y="3264"/>
                </a:cubicBezTo>
                <a:cubicBezTo>
                  <a:pt x="2115" y="3289"/>
                  <a:pt x="2039" y="3289"/>
                  <a:pt x="1963" y="3296"/>
                </a:cubicBezTo>
                <a:cubicBezTo>
                  <a:pt x="1956" y="3307"/>
                  <a:pt x="1948" y="3317"/>
                  <a:pt x="1942" y="3328"/>
                </a:cubicBezTo>
                <a:cubicBezTo>
                  <a:pt x="1937" y="3338"/>
                  <a:pt x="1941" y="3355"/>
                  <a:pt x="1931" y="3360"/>
                </a:cubicBezTo>
                <a:cubicBezTo>
                  <a:pt x="1915" y="3368"/>
                  <a:pt x="1896" y="3360"/>
                  <a:pt x="1878" y="3360"/>
                </a:cubicBezTo>
              </a:path>
            </a:pathLst>
          </a:custGeom>
          <a:solidFill>
            <a:srgbClr val="FFCCFF"/>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3" name="Freeform 23"/>
          <p:cNvSpPr>
            <a:spLocks/>
          </p:cNvSpPr>
          <p:nvPr/>
        </p:nvSpPr>
        <p:spPr bwMode="auto">
          <a:xfrm>
            <a:off x="4603750" y="1474788"/>
            <a:ext cx="1431925"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4" name="Freeform 24"/>
          <p:cNvSpPr>
            <a:spLocks/>
          </p:cNvSpPr>
          <p:nvPr/>
        </p:nvSpPr>
        <p:spPr bwMode="auto">
          <a:xfrm flipH="1">
            <a:off x="2971800" y="1524000"/>
            <a:ext cx="1447800"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5" name="Freeform 25"/>
          <p:cNvSpPr>
            <a:spLocks/>
          </p:cNvSpPr>
          <p:nvPr/>
        </p:nvSpPr>
        <p:spPr bwMode="auto">
          <a:xfrm>
            <a:off x="2760663" y="1243013"/>
            <a:ext cx="3598862" cy="585787"/>
          </a:xfrm>
          <a:custGeom>
            <a:avLst/>
            <a:gdLst>
              <a:gd name="T0" fmla="*/ 0 w 2267"/>
              <a:gd name="T1" fmla="*/ 2147483647 h 321"/>
              <a:gd name="T2" fmla="*/ 2147483647 w 2267"/>
              <a:gd name="T3" fmla="*/ 2147483647 h 321"/>
              <a:gd name="T4" fmla="*/ 2147483647 w 2267"/>
              <a:gd name="T5" fmla="*/ 2147483647 h 321"/>
              <a:gd name="T6" fmla="*/ 2147483647 w 2267"/>
              <a:gd name="T7" fmla="*/ 2147483647 h 321"/>
              <a:gd name="T8" fmla="*/ 2147483647 w 2267"/>
              <a:gd name="T9" fmla="*/ 2147483647 h 321"/>
              <a:gd name="T10" fmla="*/ 2147483647 w 2267"/>
              <a:gd name="T11" fmla="*/ 2147483647 h 321"/>
              <a:gd name="T12" fmla="*/ 2147483647 w 2267"/>
              <a:gd name="T13" fmla="*/ 2147483647 h 321"/>
              <a:gd name="T14" fmla="*/ 2147483647 w 2267"/>
              <a:gd name="T15" fmla="*/ 2147483647 h 321"/>
              <a:gd name="T16" fmla="*/ 2147483647 w 2267"/>
              <a:gd name="T17" fmla="*/ 2147483647 h 321"/>
              <a:gd name="T18" fmla="*/ 2147483647 w 2267"/>
              <a:gd name="T19" fmla="*/ 2147483647 h 321"/>
              <a:gd name="T20" fmla="*/ 2147483647 w 2267"/>
              <a:gd name="T21" fmla="*/ 2147483647 h 321"/>
              <a:gd name="T22" fmla="*/ 2147483647 w 2267"/>
              <a:gd name="T23" fmla="*/ 2147483647 h 321"/>
              <a:gd name="T24" fmla="*/ 2147483647 w 2267"/>
              <a:gd name="T25" fmla="*/ 2147483647 h 321"/>
              <a:gd name="T26" fmla="*/ 2147483647 w 2267"/>
              <a:gd name="T27" fmla="*/ 2147483647 h 321"/>
              <a:gd name="T28" fmla="*/ 2147483647 w 2267"/>
              <a:gd name="T29" fmla="*/ 2147483647 h 321"/>
              <a:gd name="T30" fmla="*/ 2147483647 w 2267"/>
              <a:gd name="T31" fmla="*/ 2147483647 h 321"/>
              <a:gd name="T32" fmla="*/ 2147483647 w 2267"/>
              <a:gd name="T33" fmla="*/ 2147483647 h 321"/>
              <a:gd name="T34" fmla="*/ 2147483647 w 2267"/>
              <a:gd name="T35" fmla="*/ 2147483647 h 321"/>
              <a:gd name="T36" fmla="*/ 2147483647 w 2267"/>
              <a:gd name="T37" fmla="*/ 2147483647 h 321"/>
              <a:gd name="T38" fmla="*/ 2147483647 w 2267"/>
              <a:gd name="T39" fmla="*/ 2147483647 h 321"/>
              <a:gd name="T40" fmla="*/ 2147483647 w 2267"/>
              <a:gd name="T41" fmla="*/ 2147483647 h 321"/>
              <a:gd name="T42" fmla="*/ 2147483647 w 2267"/>
              <a:gd name="T43" fmla="*/ 2147483647 h 321"/>
              <a:gd name="T44" fmla="*/ 0 w 2267"/>
              <a:gd name="T45" fmla="*/ 2147483647 h 3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7"/>
              <a:gd name="T70" fmla="*/ 0 h 321"/>
              <a:gd name="T71" fmla="*/ 2267 w 2267"/>
              <a:gd name="T72" fmla="*/ 321 h 3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7" h="321">
                <a:moveTo>
                  <a:pt x="0" y="6"/>
                </a:moveTo>
                <a:cubicBezTo>
                  <a:pt x="231" y="10"/>
                  <a:pt x="462" y="7"/>
                  <a:pt x="693" y="17"/>
                </a:cubicBezTo>
                <a:cubicBezTo>
                  <a:pt x="756" y="20"/>
                  <a:pt x="840" y="62"/>
                  <a:pt x="906" y="70"/>
                </a:cubicBezTo>
                <a:cubicBezTo>
                  <a:pt x="927" y="77"/>
                  <a:pt x="949" y="85"/>
                  <a:pt x="970" y="92"/>
                </a:cubicBezTo>
                <a:cubicBezTo>
                  <a:pt x="981" y="96"/>
                  <a:pt x="1002" y="102"/>
                  <a:pt x="1002" y="102"/>
                </a:cubicBezTo>
                <a:cubicBezTo>
                  <a:pt x="1173" y="99"/>
                  <a:pt x="1343" y="98"/>
                  <a:pt x="1514" y="92"/>
                </a:cubicBezTo>
                <a:cubicBezTo>
                  <a:pt x="1576" y="90"/>
                  <a:pt x="1635" y="41"/>
                  <a:pt x="1696" y="38"/>
                </a:cubicBezTo>
                <a:cubicBezTo>
                  <a:pt x="1845" y="31"/>
                  <a:pt x="1995" y="31"/>
                  <a:pt x="2144" y="28"/>
                </a:cubicBezTo>
                <a:cubicBezTo>
                  <a:pt x="2165" y="21"/>
                  <a:pt x="2186" y="8"/>
                  <a:pt x="2208" y="6"/>
                </a:cubicBezTo>
                <a:cubicBezTo>
                  <a:pt x="2267" y="0"/>
                  <a:pt x="2258" y="27"/>
                  <a:pt x="2218" y="38"/>
                </a:cubicBezTo>
                <a:cubicBezTo>
                  <a:pt x="2162" y="53"/>
                  <a:pt x="2104" y="52"/>
                  <a:pt x="2048" y="70"/>
                </a:cubicBezTo>
                <a:cubicBezTo>
                  <a:pt x="1981" y="116"/>
                  <a:pt x="1892" y="125"/>
                  <a:pt x="1813" y="134"/>
                </a:cubicBezTo>
                <a:cubicBezTo>
                  <a:pt x="1785" y="141"/>
                  <a:pt x="1752" y="140"/>
                  <a:pt x="1728" y="156"/>
                </a:cubicBezTo>
                <a:cubicBezTo>
                  <a:pt x="1717" y="163"/>
                  <a:pt x="1708" y="172"/>
                  <a:pt x="1696" y="177"/>
                </a:cubicBezTo>
                <a:cubicBezTo>
                  <a:pt x="1675" y="186"/>
                  <a:pt x="1632" y="198"/>
                  <a:pt x="1632" y="198"/>
                </a:cubicBezTo>
                <a:cubicBezTo>
                  <a:pt x="1604" y="226"/>
                  <a:pt x="1553" y="250"/>
                  <a:pt x="1514" y="262"/>
                </a:cubicBezTo>
                <a:cubicBezTo>
                  <a:pt x="1458" y="321"/>
                  <a:pt x="1360" y="286"/>
                  <a:pt x="1290" y="284"/>
                </a:cubicBezTo>
                <a:cubicBezTo>
                  <a:pt x="1137" y="279"/>
                  <a:pt x="985" y="277"/>
                  <a:pt x="832" y="273"/>
                </a:cubicBezTo>
                <a:cubicBezTo>
                  <a:pt x="669" y="260"/>
                  <a:pt x="484" y="271"/>
                  <a:pt x="341" y="177"/>
                </a:cubicBezTo>
                <a:cubicBezTo>
                  <a:pt x="300" y="115"/>
                  <a:pt x="344" y="167"/>
                  <a:pt x="288" y="134"/>
                </a:cubicBezTo>
                <a:cubicBezTo>
                  <a:pt x="262" y="119"/>
                  <a:pt x="239" y="83"/>
                  <a:pt x="213" y="70"/>
                </a:cubicBezTo>
                <a:cubicBezTo>
                  <a:pt x="166" y="46"/>
                  <a:pt x="135" y="49"/>
                  <a:pt x="85" y="38"/>
                </a:cubicBezTo>
                <a:cubicBezTo>
                  <a:pt x="59" y="32"/>
                  <a:pt x="22" y="15"/>
                  <a:pt x="0" y="6"/>
                </a:cubicBezTo>
                <a:close/>
              </a:path>
            </a:pathLst>
          </a:custGeom>
          <a:solidFill>
            <a:srgbClr val="FF9999"/>
          </a:solidFill>
          <a:ln w="9525">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6" name="Freeform 26"/>
          <p:cNvSpPr>
            <a:spLocks/>
          </p:cNvSpPr>
          <p:nvPr/>
        </p:nvSpPr>
        <p:spPr bwMode="auto">
          <a:xfrm>
            <a:off x="830263" y="1404938"/>
            <a:ext cx="3635375" cy="5300662"/>
          </a:xfrm>
          <a:custGeom>
            <a:avLst/>
            <a:gdLst>
              <a:gd name="T0" fmla="*/ 2147483647 w 2290"/>
              <a:gd name="T1" fmla="*/ 2147483647 h 3339"/>
              <a:gd name="T2" fmla="*/ 2147483647 w 2290"/>
              <a:gd name="T3" fmla="*/ 2147483647 h 3339"/>
              <a:gd name="T4" fmla="*/ 2147483647 w 2290"/>
              <a:gd name="T5" fmla="*/ 2147483647 h 3339"/>
              <a:gd name="T6" fmla="*/ 2147483647 w 2290"/>
              <a:gd name="T7" fmla="*/ 2147483647 h 3339"/>
              <a:gd name="T8" fmla="*/ 2147483647 w 2290"/>
              <a:gd name="T9" fmla="*/ 2147483647 h 3339"/>
              <a:gd name="T10" fmla="*/ 2147483647 w 2290"/>
              <a:gd name="T11" fmla="*/ 2147483647 h 3339"/>
              <a:gd name="T12" fmla="*/ 2147483647 w 2290"/>
              <a:gd name="T13" fmla="*/ 2147483647 h 3339"/>
              <a:gd name="T14" fmla="*/ 2147483647 w 2290"/>
              <a:gd name="T15" fmla="*/ 2147483647 h 3339"/>
              <a:gd name="T16" fmla="*/ 2147483647 w 2290"/>
              <a:gd name="T17" fmla="*/ 2147483647 h 3339"/>
              <a:gd name="T18" fmla="*/ 2147483647 w 2290"/>
              <a:gd name="T19" fmla="*/ 2147483647 h 3339"/>
              <a:gd name="T20" fmla="*/ 2147483647 w 2290"/>
              <a:gd name="T21" fmla="*/ 2147483647 h 3339"/>
              <a:gd name="T22" fmla="*/ 2147483647 w 2290"/>
              <a:gd name="T23" fmla="*/ 2147483647 h 3339"/>
              <a:gd name="T24" fmla="*/ 2147483647 w 2290"/>
              <a:gd name="T25" fmla="*/ 2147483647 h 3339"/>
              <a:gd name="T26" fmla="*/ 2147483647 w 2290"/>
              <a:gd name="T27" fmla="*/ 2147483647 h 3339"/>
              <a:gd name="T28" fmla="*/ 0 w 2290"/>
              <a:gd name="T29" fmla="*/ 2147483647 h 3339"/>
              <a:gd name="T30" fmla="*/ 2147483647 w 2290"/>
              <a:gd name="T31" fmla="*/ 0 h 3339"/>
              <a:gd name="T32" fmla="*/ 2147483647 w 2290"/>
              <a:gd name="T33" fmla="*/ 2147483647 h 3339"/>
              <a:gd name="T34" fmla="*/ 2147483647 w 2290"/>
              <a:gd name="T35" fmla="*/ 2147483647 h 3339"/>
              <a:gd name="T36" fmla="*/ 2147483647 w 2290"/>
              <a:gd name="T37" fmla="*/ 2147483647 h 3339"/>
              <a:gd name="T38" fmla="*/ 2147483647 w 2290"/>
              <a:gd name="T39" fmla="*/ 2147483647 h 3339"/>
              <a:gd name="T40" fmla="*/ 2147483647 w 2290"/>
              <a:gd name="T41" fmla="*/ 2147483647 h 3339"/>
              <a:gd name="T42" fmla="*/ 2147483647 w 2290"/>
              <a:gd name="T43" fmla="*/ 2147483647 h 3339"/>
              <a:gd name="T44" fmla="*/ 2147483647 w 2290"/>
              <a:gd name="T45" fmla="*/ 2147483647 h 3339"/>
              <a:gd name="T46" fmla="*/ 2147483647 w 2290"/>
              <a:gd name="T47" fmla="*/ 2147483647 h 3339"/>
              <a:gd name="T48" fmla="*/ 2147483647 w 2290"/>
              <a:gd name="T49" fmla="*/ 2147483647 h 3339"/>
              <a:gd name="T50" fmla="*/ 2147483647 w 2290"/>
              <a:gd name="T51" fmla="*/ 2147483647 h 3339"/>
              <a:gd name="T52" fmla="*/ 2147483647 w 2290"/>
              <a:gd name="T53" fmla="*/ 2147483647 h 3339"/>
              <a:gd name="T54" fmla="*/ 2147483647 w 2290"/>
              <a:gd name="T55" fmla="*/ 2147483647 h 3339"/>
              <a:gd name="T56" fmla="*/ 2147483647 w 2290"/>
              <a:gd name="T57" fmla="*/ 2147483647 h 3339"/>
              <a:gd name="T58" fmla="*/ 2147483647 w 2290"/>
              <a:gd name="T59" fmla="*/ 2147483647 h 3339"/>
              <a:gd name="T60" fmla="*/ 2147483647 w 2290"/>
              <a:gd name="T61" fmla="*/ 2147483647 h 3339"/>
              <a:gd name="T62" fmla="*/ 2147483647 w 2290"/>
              <a:gd name="T63" fmla="*/ 2147483647 h 3339"/>
              <a:gd name="T64" fmla="*/ 2147483647 w 2290"/>
              <a:gd name="T65" fmla="*/ 2147483647 h 3339"/>
              <a:gd name="T66" fmla="*/ 2147483647 w 2290"/>
              <a:gd name="T67" fmla="*/ 2147483647 h 3339"/>
              <a:gd name="T68" fmla="*/ 2147483647 w 2290"/>
              <a:gd name="T69" fmla="*/ 2147483647 h 3339"/>
              <a:gd name="T70" fmla="*/ 2147483647 w 2290"/>
              <a:gd name="T71" fmla="*/ 2147483647 h 3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0"/>
              <a:gd name="T109" fmla="*/ 0 h 3339"/>
              <a:gd name="T110" fmla="*/ 2290 w 2290"/>
              <a:gd name="T111" fmla="*/ 3339 h 3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0" h="3339">
                <a:moveTo>
                  <a:pt x="1792" y="3200"/>
                </a:moveTo>
                <a:cubicBezTo>
                  <a:pt x="1780" y="3234"/>
                  <a:pt x="1785" y="3274"/>
                  <a:pt x="1770" y="3307"/>
                </a:cubicBezTo>
                <a:cubicBezTo>
                  <a:pt x="1760" y="3330"/>
                  <a:pt x="1699" y="3336"/>
                  <a:pt x="1685" y="3339"/>
                </a:cubicBezTo>
                <a:cubicBezTo>
                  <a:pt x="1621" y="3332"/>
                  <a:pt x="1556" y="3331"/>
                  <a:pt x="1493" y="3318"/>
                </a:cubicBezTo>
                <a:cubicBezTo>
                  <a:pt x="1483" y="3316"/>
                  <a:pt x="1481" y="3301"/>
                  <a:pt x="1472" y="3296"/>
                </a:cubicBezTo>
                <a:cubicBezTo>
                  <a:pt x="1462" y="3290"/>
                  <a:pt x="1451" y="3289"/>
                  <a:pt x="1440" y="3286"/>
                </a:cubicBezTo>
                <a:cubicBezTo>
                  <a:pt x="1296" y="3077"/>
                  <a:pt x="1386" y="2528"/>
                  <a:pt x="1386" y="2528"/>
                </a:cubicBezTo>
                <a:cubicBezTo>
                  <a:pt x="1390" y="2375"/>
                  <a:pt x="1391" y="2223"/>
                  <a:pt x="1397" y="2070"/>
                </a:cubicBezTo>
                <a:cubicBezTo>
                  <a:pt x="1398" y="2034"/>
                  <a:pt x="1397" y="1997"/>
                  <a:pt x="1408" y="1963"/>
                </a:cubicBezTo>
                <a:cubicBezTo>
                  <a:pt x="1416" y="1939"/>
                  <a:pt x="1450" y="1899"/>
                  <a:pt x="1450" y="1899"/>
                </a:cubicBezTo>
                <a:cubicBezTo>
                  <a:pt x="1454" y="1885"/>
                  <a:pt x="1454" y="1869"/>
                  <a:pt x="1461" y="1856"/>
                </a:cubicBezTo>
                <a:cubicBezTo>
                  <a:pt x="1473" y="1833"/>
                  <a:pt x="1504" y="1792"/>
                  <a:pt x="1504" y="1792"/>
                </a:cubicBezTo>
                <a:cubicBezTo>
                  <a:pt x="1511" y="1771"/>
                  <a:pt x="1518" y="1749"/>
                  <a:pt x="1525" y="1728"/>
                </a:cubicBezTo>
                <a:cubicBezTo>
                  <a:pt x="1529" y="1717"/>
                  <a:pt x="1536" y="1696"/>
                  <a:pt x="1536" y="1696"/>
                </a:cubicBezTo>
                <a:cubicBezTo>
                  <a:pt x="1532" y="1543"/>
                  <a:pt x="1535" y="1390"/>
                  <a:pt x="1525" y="1238"/>
                </a:cubicBezTo>
                <a:cubicBezTo>
                  <a:pt x="1524" y="1228"/>
                  <a:pt x="1509" y="1225"/>
                  <a:pt x="1504" y="1216"/>
                </a:cubicBezTo>
                <a:cubicBezTo>
                  <a:pt x="1487" y="1187"/>
                  <a:pt x="1478" y="1150"/>
                  <a:pt x="1461" y="1120"/>
                </a:cubicBezTo>
                <a:cubicBezTo>
                  <a:pt x="1448" y="1098"/>
                  <a:pt x="1418" y="1056"/>
                  <a:pt x="1418" y="1056"/>
                </a:cubicBezTo>
                <a:cubicBezTo>
                  <a:pt x="1404" y="953"/>
                  <a:pt x="1403" y="955"/>
                  <a:pt x="1397" y="822"/>
                </a:cubicBezTo>
                <a:cubicBezTo>
                  <a:pt x="1390" y="658"/>
                  <a:pt x="1441" y="380"/>
                  <a:pt x="1269" y="267"/>
                </a:cubicBezTo>
                <a:cubicBezTo>
                  <a:pt x="1166" y="109"/>
                  <a:pt x="894" y="145"/>
                  <a:pt x="746" y="139"/>
                </a:cubicBezTo>
                <a:cubicBezTo>
                  <a:pt x="535" y="84"/>
                  <a:pt x="614" y="119"/>
                  <a:pt x="192" y="128"/>
                </a:cubicBezTo>
                <a:cubicBezTo>
                  <a:pt x="117" y="154"/>
                  <a:pt x="130" y="166"/>
                  <a:pt x="106" y="235"/>
                </a:cubicBezTo>
                <a:cubicBezTo>
                  <a:pt x="129" y="346"/>
                  <a:pt x="148" y="311"/>
                  <a:pt x="288" y="320"/>
                </a:cubicBezTo>
                <a:cubicBezTo>
                  <a:pt x="385" y="337"/>
                  <a:pt x="481" y="339"/>
                  <a:pt x="576" y="363"/>
                </a:cubicBezTo>
                <a:cubicBezTo>
                  <a:pt x="505" y="371"/>
                  <a:pt x="431" y="374"/>
                  <a:pt x="362" y="395"/>
                </a:cubicBezTo>
                <a:cubicBezTo>
                  <a:pt x="340" y="401"/>
                  <a:pt x="319" y="409"/>
                  <a:pt x="298" y="416"/>
                </a:cubicBezTo>
                <a:cubicBezTo>
                  <a:pt x="287" y="420"/>
                  <a:pt x="266" y="427"/>
                  <a:pt x="266" y="427"/>
                </a:cubicBezTo>
                <a:cubicBezTo>
                  <a:pt x="113" y="414"/>
                  <a:pt x="151" y="427"/>
                  <a:pt x="53" y="363"/>
                </a:cubicBezTo>
                <a:cubicBezTo>
                  <a:pt x="32" y="331"/>
                  <a:pt x="21" y="299"/>
                  <a:pt x="0" y="267"/>
                </a:cubicBezTo>
                <a:cubicBezTo>
                  <a:pt x="10" y="202"/>
                  <a:pt x="0" y="36"/>
                  <a:pt x="85" y="11"/>
                </a:cubicBezTo>
                <a:cubicBezTo>
                  <a:pt x="109" y="4"/>
                  <a:pt x="135" y="4"/>
                  <a:pt x="160" y="0"/>
                </a:cubicBezTo>
                <a:cubicBezTo>
                  <a:pt x="210" y="1"/>
                  <a:pt x="606" y="37"/>
                  <a:pt x="778" y="11"/>
                </a:cubicBezTo>
                <a:cubicBezTo>
                  <a:pt x="913" y="15"/>
                  <a:pt x="1049" y="16"/>
                  <a:pt x="1184" y="22"/>
                </a:cubicBezTo>
                <a:cubicBezTo>
                  <a:pt x="1242" y="25"/>
                  <a:pt x="1211" y="33"/>
                  <a:pt x="1258" y="54"/>
                </a:cubicBezTo>
                <a:cubicBezTo>
                  <a:pt x="1278" y="63"/>
                  <a:pt x="1301" y="68"/>
                  <a:pt x="1322" y="75"/>
                </a:cubicBezTo>
                <a:cubicBezTo>
                  <a:pt x="1333" y="79"/>
                  <a:pt x="1354" y="86"/>
                  <a:pt x="1354" y="86"/>
                </a:cubicBezTo>
                <a:cubicBezTo>
                  <a:pt x="1430" y="158"/>
                  <a:pt x="1323" y="49"/>
                  <a:pt x="1386" y="139"/>
                </a:cubicBezTo>
                <a:cubicBezTo>
                  <a:pt x="1418" y="184"/>
                  <a:pt x="1420" y="179"/>
                  <a:pt x="1461" y="192"/>
                </a:cubicBezTo>
                <a:cubicBezTo>
                  <a:pt x="1485" y="266"/>
                  <a:pt x="1466" y="240"/>
                  <a:pt x="1504" y="278"/>
                </a:cubicBezTo>
                <a:cubicBezTo>
                  <a:pt x="1531" y="360"/>
                  <a:pt x="1544" y="359"/>
                  <a:pt x="1589" y="427"/>
                </a:cubicBezTo>
                <a:cubicBezTo>
                  <a:pt x="1618" y="539"/>
                  <a:pt x="1615" y="653"/>
                  <a:pt x="1632" y="768"/>
                </a:cubicBezTo>
                <a:cubicBezTo>
                  <a:pt x="1635" y="825"/>
                  <a:pt x="1635" y="882"/>
                  <a:pt x="1642" y="939"/>
                </a:cubicBezTo>
                <a:cubicBezTo>
                  <a:pt x="1651" y="1007"/>
                  <a:pt x="1679" y="1085"/>
                  <a:pt x="1696" y="1152"/>
                </a:cubicBezTo>
                <a:cubicBezTo>
                  <a:pt x="1704" y="1185"/>
                  <a:pt x="1726" y="1249"/>
                  <a:pt x="1760" y="1270"/>
                </a:cubicBezTo>
                <a:cubicBezTo>
                  <a:pt x="1779" y="1282"/>
                  <a:pt x="1824" y="1291"/>
                  <a:pt x="1824" y="1291"/>
                </a:cubicBezTo>
                <a:cubicBezTo>
                  <a:pt x="1855" y="1322"/>
                  <a:pt x="1873" y="1352"/>
                  <a:pt x="1909" y="1376"/>
                </a:cubicBezTo>
                <a:cubicBezTo>
                  <a:pt x="1929" y="1406"/>
                  <a:pt x="1957" y="1430"/>
                  <a:pt x="1973" y="1462"/>
                </a:cubicBezTo>
                <a:cubicBezTo>
                  <a:pt x="1981" y="1479"/>
                  <a:pt x="1983" y="1499"/>
                  <a:pt x="1994" y="1515"/>
                </a:cubicBezTo>
                <a:cubicBezTo>
                  <a:pt x="2005" y="1532"/>
                  <a:pt x="2023" y="1544"/>
                  <a:pt x="2037" y="1558"/>
                </a:cubicBezTo>
                <a:cubicBezTo>
                  <a:pt x="2073" y="1594"/>
                  <a:pt x="2089" y="1635"/>
                  <a:pt x="2133" y="1664"/>
                </a:cubicBezTo>
                <a:cubicBezTo>
                  <a:pt x="2165" y="1713"/>
                  <a:pt x="2151" y="1686"/>
                  <a:pt x="2176" y="1760"/>
                </a:cubicBezTo>
                <a:cubicBezTo>
                  <a:pt x="2180" y="1771"/>
                  <a:pt x="2183" y="1781"/>
                  <a:pt x="2186" y="1792"/>
                </a:cubicBezTo>
                <a:cubicBezTo>
                  <a:pt x="2190" y="1803"/>
                  <a:pt x="2197" y="1824"/>
                  <a:pt x="2197" y="1824"/>
                </a:cubicBezTo>
                <a:cubicBezTo>
                  <a:pt x="2188" y="2141"/>
                  <a:pt x="2290" y="2193"/>
                  <a:pt x="2090" y="2262"/>
                </a:cubicBezTo>
                <a:cubicBezTo>
                  <a:pt x="2047" y="2257"/>
                  <a:pt x="1996" y="2267"/>
                  <a:pt x="1962" y="2240"/>
                </a:cubicBezTo>
                <a:cubicBezTo>
                  <a:pt x="1952" y="2232"/>
                  <a:pt x="1950" y="2217"/>
                  <a:pt x="1941" y="2208"/>
                </a:cubicBezTo>
                <a:cubicBezTo>
                  <a:pt x="1932" y="2199"/>
                  <a:pt x="1920" y="2194"/>
                  <a:pt x="1909" y="2187"/>
                </a:cubicBezTo>
                <a:cubicBezTo>
                  <a:pt x="1867" y="2123"/>
                  <a:pt x="1896" y="2037"/>
                  <a:pt x="1845" y="1984"/>
                </a:cubicBezTo>
                <a:cubicBezTo>
                  <a:pt x="1831" y="1932"/>
                  <a:pt x="1828" y="1862"/>
                  <a:pt x="1792" y="1824"/>
                </a:cubicBezTo>
                <a:cubicBezTo>
                  <a:pt x="1778" y="1831"/>
                  <a:pt x="1763" y="1838"/>
                  <a:pt x="1749" y="1846"/>
                </a:cubicBezTo>
                <a:cubicBezTo>
                  <a:pt x="1727" y="1859"/>
                  <a:pt x="1685" y="1888"/>
                  <a:pt x="1685" y="1888"/>
                </a:cubicBezTo>
                <a:cubicBezTo>
                  <a:pt x="1671" y="1929"/>
                  <a:pt x="1676" y="1943"/>
                  <a:pt x="1706" y="1974"/>
                </a:cubicBezTo>
                <a:cubicBezTo>
                  <a:pt x="1750" y="2103"/>
                  <a:pt x="1690" y="2186"/>
                  <a:pt x="1653" y="2294"/>
                </a:cubicBezTo>
                <a:cubicBezTo>
                  <a:pt x="1659" y="2386"/>
                  <a:pt x="1653" y="2481"/>
                  <a:pt x="1674" y="2571"/>
                </a:cubicBezTo>
                <a:cubicBezTo>
                  <a:pt x="1678" y="2588"/>
                  <a:pt x="1774" y="2629"/>
                  <a:pt x="1792" y="2635"/>
                </a:cubicBezTo>
                <a:cubicBezTo>
                  <a:pt x="1813" y="2668"/>
                  <a:pt x="1829" y="2675"/>
                  <a:pt x="1802" y="2720"/>
                </a:cubicBezTo>
                <a:cubicBezTo>
                  <a:pt x="1789" y="2742"/>
                  <a:pt x="1763" y="2753"/>
                  <a:pt x="1749" y="2774"/>
                </a:cubicBezTo>
                <a:cubicBezTo>
                  <a:pt x="1723" y="2813"/>
                  <a:pt x="1700" y="2858"/>
                  <a:pt x="1685" y="2902"/>
                </a:cubicBezTo>
                <a:cubicBezTo>
                  <a:pt x="1694" y="2990"/>
                  <a:pt x="1675" y="3017"/>
                  <a:pt x="1749" y="3040"/>
                </a:cubicBezTo>
                <a:cubicBezTo>
                  <a:pt x="1830" y="3096"/>
                  <a:pt x="1773" y="3211"/>
                  <a:pt x="1760" y="3296"/>
                </a:cubicBezTo>
                <a:cubicBezTo>
                  <a:pt x="1771" y="3331"/>
                  <a:pt x="1770" y="3317"/>
                  <a:pt x="1770" y="3339"/>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7" name="Freeform 27"/>
          <p:cNvSpPr>
            <a:spLocks/>
          </p:cNvSpPr>
          <p:nvPr/>
        </p:nvSpPr>
        <p:spPr bwMode="auto">
          <a:xfrm>
            <a:off x="4521200" y="1338263"/>
            <a:ext cx="3690938" cy="5351462"/>
          </a:xfrm>
          <a:custGeom>
            <a:avLst/>
            <a:gdLst>
              <a:gd name="T0" fmla="*/ 2147483647 w 2325"/>
              <a:gd name="T1" fmla="*/ 2147483647 h 3371"/>
              <a:gd name="T2" fmla="*/ 2147483647 w 2325"/>
              <a:gd name="T3" fmla="*/ 2147483647 h 3371"/>
              <a:gd name="T4" fmla="*/ 2147483647 w 2325"/>
              <a:gd name="T5" fmla="*/ 2147483647 h 3371"/>
              <a:gd name="T6" fmla="*/ 2147483647 w 2325"/>
              <a:gd name="T7" fmla="*/ 2147483647 h 3371"/>
              <a:gd name="T8" fmla="*/ 2147483647 w 2325"/>
              <a:gd name="T9" fmla="*/ 2147483647 h 3371"/>
              <a:gd name="T10" fmla="*/ 2147483647 w 2325"/>
              <a:gd name="T11" fmla="*/ 2147483647 h 3371"/>
              <a:gd name="T12" fmla="*/ 2147483647 w 2325"/>
              <a:gd name="T13" fmla="*/ 2147483647 h 3371"/>
              <a:gd name="T14" fmla="*/ 2147483647 w 2325"/>
              <a:gd name="T15" fmla="*/ 2147483647 h 3371"/>
              <a:gd name="T16" fmla="*/ 2147483647 w 2325"/>
              <a:gd name="T17" fmla="*/ 2147483647 h 3371"/>
              <a:gd name="T18" fmla="*/ 2147483647 w 2325"/>
              <a:gd name="T19" fmla="*/ 2147483647 h 3371"/>
              <a:gd name="T20" fmla="*/ 2147483647 w 2325"/>
              <a:gd name="T21" fmla="*/ 2147483647 h 3371"/>
              <a:gd name="T22" fmla="*/ 2147483647 w 2325"/>
              <a:gd name="T23" fmla="*/ 2147483647 h 3371"/>
              <a:gd name="T24" fmla="*/ 2147483647 w 2325"/>
              <a:gd name="T25" fmla="*/ 2147483647 h 3371"/>
              <a:gd name="T26" fmla="*/ 2147483647 w 2325"/>
              <a:gd name="T27" fmla="*/ 2147483647 h 3371"/>
              <a:gd name="T28" fmla="*/ 2147483647 w 2325"/>
              <a:gd name="T29" fmla="*/ 2147483647 h 3371"/>
              <a:gd name="T30" fmla="*/ 2147483647 w 2325"/>
              <a:gd name="T31" fmla="*/ 2147483647 h 3371"/>
              <a:gd name="T32" fmla="*/ 2147483647 w 2325"/>
              <a:gd name="T33" fmla="*/ 2147483647 h 3371"/>
              <a:gd name="T34" fmla="*/ 2147483647 w 2325"/>
              <a:gd name="T35" fmla="*/ 2147483647 h 3371"/>
              <a:gd name="T36" fmla="*/ 2147483647 w 2325"/>
              <a:gd name="T37" fmla="*/ 2147483647 h 3371"/>
              <a:gd name="T38" fmla="*/ 2147483647 w 2325"/>
              <a:gd name="T39" fmla="*/ 2147483647 h 3371"/>
              <a:gd name="T40" fmla="*/ 2147483647 w 2325"/>
              <a:gd name="T41" fmla="*/ 2147483647 h 3371"/>
              <a:gd name="T42" fmla="*/ 2147483647 w 2325"/>
              <a:gd name="T43" fmla="*/ 2147483647 h 3371"/>
              <a:gd name="T44" fmla="*/ 2147483647 w 2325"/>
              <a:gd name="T45" fmla="*/ 2147483647 h 3371"/>
              <a:gd name="T46" fmla="*/ 2147483647 w 2325"/>
              <a:gd name="T47" fmla="*/ 2147483647 h 3371"/>
              <a:gd name="T48" fmla="*/ 2147483647 w 2325"/>
              <a:gd name="T49" fmla="*/ 2147483647 h 3371"/>
              <a:gd name="T50" fmla="*/ 2147483647 w 2325"/>
              <a:gd name="T51" fmla="*/ 2147483647 h 3371"/>
              <a:gd name="T52" fmla="*/ 2147483647 w 2325"/>
              <a:gd name="T53" fmla="*/ 2147483647 h 3371"/>
              <a:gd name="T54" fmla="*/ 2147483647 w 2325"/>
              <a:gd name="T55" fmla="*/ 2147483647 h 3371"/>
              <a:gd name="T56" fmla="*/ 2147483647 w 2325"/>
              <a:gd name="T57" fmla="*/ 2147483647 h 3371"/>
              <a:gd name="T58" fmla="*/ 2147483647 w 2325"/>
              <a:gd name="T59" fmla="*/ 2147483647 h 3371"/>
              <a:gd name="T60" fmla="*/ 2147483647 w 2325"/>
              <a:gd name="T61" fmla="*/ 2147483647 h 3371"/>
              <a:gd name="T62" fmla="*/ 2147483647 w 2325"/>
              <a:gd name="T63" fmla="*/ 2147483647 h 3371"/>
              <a:gd name="T64" fmla="*/ 0 w 2325"/>
              <a:gd name="T65" fmla="*/ 2147483647 h 3371"/>
              <a:gd name="T66" fmla="*/ 2147483647 w 2325"/>
              <a:gd name="T67" fmla="*/ 2147483647 h 3371"/>
              <a:gd name="T68" fmla="*/ 2147483647 w 2325"/>
              <a:gd name="T69" fmla="*/ 2147483647 h 3371"/>
              <a:gd name="T70" fmla="*/ 2147483647 w 2325"/>
              <a:gd name="T71" fmla="*/ 2147483647 h 3371"/>
              <a:gd name="T72" fmla="*/ 2147483647 w 2325"/>
              <a:gd name="T73" fmla="*/ 2147483647 h 3371"/>
              <a:gd name="T74" fmla="*/ 2147483647 w 2325"/>
              <a:gd name="T75" fmla="*/ 2147483647 h 3371"/>
              <a:gd name="T76" fmla="*/ 2147483647 w 2325"/>
              <a:gd name="T77" fmla="*/ 2147483647 h 3371"/>
              <a:gd name="T78" fmla="*/ 2147483647 w 2325"/>
              <a:gd name="T79" fmla="*/ 2147483647 h 3371"/>
              <a:gd name="T80" fmla="*/ 2147483647 w 2325"/>
              <a:gd name="T81" fmla="*/ 2147483647 h 3371"/>
              <a:gd name="T82" fmla="*/ 2147483647 w 2325"/>
              <a:gd name="T83" fmla="*/ 2147483647 h 3371"/>
              <a:gd name="T84" fmla="*/ 2147483647 w 2325"/>
              <a:gd name="T85" fmla="*/ 2147483647 h 3371"/>
              <a:gd name="T86" fmla="*/ 2147483647 w 2325"/>
              <a:gd name="T87" fmla="*/ 2147483647 h 3371"/>
              <a:gd name="T88" fmla="*/ 2147483647 w 2325"/>
              <a:gd name="T89" fmla="*/ 2147483647 h 3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5"/>
              <a:gd name="T136" fmla="*/ 0 h 3371"/>
              <a:gd name="T137" fmla="*/ 2325 w 2325"/>
              <a:gd name="T138" fmla="*/ 3371 h 3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5" h="3371">
                <a:moveTo>
                  <a:pt x="363" y="3125"/>
                </a:moveTo>
                <a:cubicBezTo>
                  <a:pt x="366" y="3164"/>
                  <a:pt x="368" y="3203"/>
                  <a:pt x="373" y="3242"/>
                </a:cubicBezTo>
                <a:cubicBezTo>
                  <a:pt x="388" y="3348"/>
                  <a:pt x="542" y="3342"/>
                  <a:pt x="619" y="3349"/>
                </a:cubicBezTo>
                <a:cubicBezTo>
                  <a:pt x="698" y="3344"/>
                  <a:pt x="815" y="3371"/>
                  <a:pt x="864" y="3296"/>
                </a:cubicBezTo>
                <a:cubicBezTo>
                  <a:pt x="855" y="3214"/>
                  <a:pt x="844" y="3132"/>
                  <a:pt x="832" y="3050"/>
                </a:cubicBezTo>
                <a:cubicBezTo>
                  <a:pt x="829" y="3032"/>
                  <a:pt x="828" y="3013"/>
                  <a:pt x="821" y="2997"/>
                </a:cubicBezTo>
                <a:cubicBezTo>
                  <a:pt x="810" y="2974"/>
                  <a:pt x="779" y="2933"/>
                  <a:pt x="779" y="2933"/>
                </a:cubicBezTo>
                <a:cubicBezTo>
                  <a:pt x="775" y="2919"/>
                  <a:pt x="772" y="2904"/>
                  <a:pt x="768" y="2890"/>
                </a:cubicBezTo>
                <a:cubicBezTo>
                  <a:pt x="762" y="2868"/>
                  <a:pt x="747" y="2826"/>
                  <a:pt x="747" y="2826"/>
                </a:cubicBezTo>
                <a:cubicBezTo>
                  <a:pt x="750" y="2798"/>
                  <a:pt x="751" y="2769"/>
                  <a:pt x="757" y="2741"/>
                </a:cubicBezTo>
                <a:cubicBezTo>
                  <a:pt x="762" y="2719"/>
                  <a:pt x="779" y="2677"/>
                  <a:pt x="779" y="2677"/>
                </a:cubicBezTo>
                <a:cubicBezTo>
                  <a:pt x="785" y="2584"/>
                  <a:pt x="786" y="2491"/>
                  <a:pt x="811" y="2400"/>
                </a:cubicBezTo>
                <a:cubicBezTo>
                  <a:pt x="819" y="2370"/>
                  <a:pt x="833" y="2335"/>
                  <a:pt x="843" y="2304"/>
                </a:cubicBezTo>
                <a:cubicBezTo>
                  <a:pt x="850" y="2283"/>
                  <a:pt x="864" y="2240"/>
                  <a:pt x="864" y="2240"/>
                </a:cubicBezTo>
                <a:cubicBezTo>
                  <a:pt x="858" y="2041"/>
                  <a:pt x="893" y="1900"/>
                  <a:pt x="789" y="1749"/>
                </a:cubicBezTo>
                <a:cubicBezTo>
                  <a:pt x="793" y="1681"/>
                  <a:pt x="792" y="1613"/>
                  <a:pt x="800" y="1546"/>
                </a:cubicBezTo>
                <a:cubicBezTo>
                  <a:pt x="803" y="1524"/>
                  <a:pt x="821" y="1482"/>
                  <a:pt x="821" y="1482"/>
                </a:cubicBezTo>
                <a:cubicBezTo>
                  <a:pt x="825" y="1304"/>
                  <a:pt x="826" y="1127"/>
                  <a:pt x="832" y="949"/>
                </a:cubicBezTo>
                <a:cubicBezTo>
                  <a:pt x="837" y="787"/>
                  <a:pt x="884" y="714"/>
                  <a:pt x="1013" y="629"/>
                </a:cubicBezTo>
                <a:cubicBezTo>
                  <a:pt x="1042" y="587"/>
                  <a:pt x="1028" y="571"/>
                  <a:pt x="1077" y="554"/>
                </a:cubicBezTo>
                <a:cubicBezTo>
                  <a:pt x="1111" y="522"/>
                  <a:pt x="1128" y="487"/>
                  <a:pt x="1152" y="448"/>
                </a:cubicBezTo>
                <a:cubicBezTo>
                  <a:pt x="1165" y="426"/>
                  <a:pt x="1195" y="384"/>
                  <a:pt x="1195" y="384"/>
                </a:cubicBezTo>
                <a:cubicBezTo>
                  <a:pt x="1215" y="320"/>
                  <a:pt x="1222" y="269"/>
                  <a:pt x="1291" y="245"/>
                </a:cubicBezTo>
                <a:cubicBezTo>
                  <a:pt x="1338" y="174"/>
                  <a:pt x="1449" y="177"/>
                  <a:pt x="1525" y="170"/>
                </a:cubicBezTo>
                <a:cubicBezTo>
                  <a:pt x="1611" y="143"/>
                  <a:pt x="1703" y="135"/>
                  <a:pt x="1792" y="128"/>
                </a:cubicBezTo>
                <a:cubicBezTo>
                  <a:pt x="1896" y="101"/>
                  <a:pt x="1859" y="106"/>
                  <a:pt x="2048" y="128"/>
                </a:cubicBezTo>
                <a:cubicBezTo>
                  <a:pt x="2070" y="131"/>
                  <a:pt x="2112" y="149"/>
                  <a:pt x="2112" y="149"/>
                </a:cubicBezTo>
                <a:cubicBezTo>
                  <a:pt x="2094" y="288"/>
                  <a:pt x="2083" y="244"/>
                  <a:pt x="1920" y="256"/>
                </a:cubicBezTo>
                <a:cubicBezTo>
                  <a:pt x="1861" y="265"/>
                  <a:pt x="1806" y="280"/>
                  <a:pt x="1749" y="298"/>
                </a:cubicBezTo>
                <a:cubicBezTo>
                  <a:pt x="1690" y="339"/>
                  <a:pt x="1618" y="354"/>
                  <a:pt x="1557" y="394"/>
                </a:cubicBezTo>
                <a:cubicBezTo>
                  <a:pt x="1554" y="405"/>
                  <a:pt x="1553" y="416"/>
                  <a:pt x="1547" y="426"/>
                </a:cubicBezTo>
                <a:cubicBezTo>
                  <a:pt x="1542" y="435"/>
                  <a:pt x="1529" y="438"/>
                  <a:pt x="1525" y="448"/>
                </a:cubicBezTo>
                <a:cubicBezTo>
                  <a:pt x="1518" y="465"/>
                  <a:pt x="1518" y="483"/>
                  <a:pt x="1515" y="501"/>
                </a:cubicBezTo>
                <a:cubicBezTo>
                  <a:pt x="1518" y="526"/>
                  <a:pt x="1512" y="554"/>
                  <a:pt x="1525" y="576"/>
                </a:cubicBezTo>
                <a:cubicBezTo>
                  <a:pt x="1530" y="585"/>
                  <a:pt x="1541" y="562"/>
                  <a:pt x="1547" y="554"/>
                </a:cubicBezTo>
                <a:cubicBezTo>
                  <a:pt x="1555" y="544"/>
                  <a:pt x="1559" y="531"/>
                  <a:pt x="1568" y="522"/>
                </a:cubicBezTo>
                <a:cubicBezTo>
                  <a:pt x="1588" y="502"/>
                  <a:pt x="1607" y="499"/>
                  <a:pt x="1632" y="490"/>
                </a:cubicBezTo>
                <a:cubicBezTo>
                  <a:pt x="1674" y="426"/>
                  <a:pt x="1628" y="482"/>
                  <a:pt x="1685" y="448"/>
                </a:cubicBezTo>
                <a:cubicBezTo>
                  <a:pt x="1758" y="405"/>
                  <a:pt x="1650" y="444"/>
                  <a:pt x="1739" y="416"/>
                </a:cubicBezTo>
                <a:cubicBezTo>
                  <a:pt x="1792" y="361"/>
                  <a:pt x="1838" y="388"/>
                  <a:pt x="1920" y="394"/>
                </a:cubicBezTo>
                <a:cubicBezTo>
                  <a:pt x="1974" y="408"/>
                  <a:pt x="2007" y="388"/>
                  <a:pt x="2059" y="384"/>
                </a:cubicBezTo>
                <a:cubicBezTo>
                  <a:pt x="2148" y="378"/>
                  <a:pt x="2236" y="377"/>
                  <a:pt x="2325" y="373"/>
                </a:cubicBezTo>
                <a:cubicBezTo>
                  <a:pt x="2308" y="282"/>
                  <a:pt x="2322" y="187"/>
                  <a:pt x="2304" y="96"/>
                </a:cubicBezTo>
                <a:cubicBezTo>
                  <a:pt x="2292" y="36"/>
                  <a:pt x="2164" y="11"/>
                  <a:pt x="2123" y="10"/>
                </a:cubicBezTo>
                <a:cubicBezTo>
                  <a:pt x="1856" y="4"/>
                  <a:pt x="1590" y="3"/>
                  <a:pt x="1323" y="0"/>
                </a:cubicBezTo>
                <a:cubicBezTo>
                  <a:pt x="1273" y="3"/>
                  <a:pt x="1223" y="4"/>
                  <a:pt x="1173" y="10"/>
                </a:cubicBezTo>
                <a:cubicBezTo>
                  <a:pt x="1139" y="14"/>
                  <a:pt x="1110" y="42"/>
                  <a:pt x="1077" y="53"/>
                </a:cubicBezTo>
                <a:cubicBezTo>
                  <a:pt x="1006" y="124"/>
                  <a:pt x="1095" y="48"/>
                  <a:pt x="960" y="96"/>
                </a:cubicBezTo>
                <a:cubicBezTo>
                  <a:pt x="936" y="105"/>
                  <a:pt x="917" y="124"/>
                  <a:pt x="896" y="138"/>
                </a:cubicBezTo>
                <a:cubicBezTo>
                  <a:pt x="874" y="152"/>
                  <a:pt x="846" y="152"/>
                  <a:pt x="821" y="160"/>
                </a:cubicBezTo>
                <a:cubicBezTo>
                  <a:pt x="773" y="232"/>
                  <a:pt x="797" y="206"/>
                  <a:pt x="757" y="245"/>
                </a:cubicBezTo>
                <a:cubicBezTo>
                  <a:pt x="744" y="302"/>
                  <a:pt x="728" y="359"/>
                  <a:pt x="715" y="416"/>
                </a:cubicBezTo>
                <a:cubicBezTo>
                  <a:pt x="715" y="422"/>
                  <a:pt x="706" y="607"/>
                  <a:pt x="693" y="650"/>
                </a:cubicBezTo>
                <a:cubicBezTo>
                  <a:pt x="686" y="673"/>
                  <a:pt x="669" y="691"/>
                  <a:pt x="661" y="714"/>
                </a:cubicBezTo>
                <a:cubicBezTo>
                  <a:pt x="658" y="777"/>
                  <a:pt x="646" y="1008"/>
                  <a:pt x="640" y="1077"/>
                </a:cubicBezTo>
                <a:cubicBezTo>
                  <a:pt x="633" y="1149"/>
                  <a:pt x="643" y="1132"/>
                  <a:pt x="597" y="1162"/>
                </a:cubicBezTo>
                <a:cubicBezTo>
                  <a:pt x="590" y="1173"/>
                  <a:pt x="586" y="1186"/>
                  <a:pt x="576" y="1194"/>
                </a:cubicBezTo>
                <a:cubicBezTo>
                  <a:pt x="557" y="1211"/>
                  <a:pt x="512" y="1237"/>
                  <a:pt x="512" y="1237"/>
                </a:cubicBezTo>
                <a:cubicBezTo>
                  <a:pt x="485" y="1278"/>
                  <a:pt x="456" y="1307"/>
                  <a:pt x="416" y="1333"/>
                </a:cubicBezTo>
                <a:cubicBezTo>
                  <a:pt x="387" y="1416"/>
                  <a:pt x="430" y="1314"/>
                  <a:pt x="373" y="1386"/>
                </a:cubicBezTo>
                <a:cubicBezTo>
                  <a:pt x="366" y="1395"/>
                  <a:pt x="369" y="1408"/>
                  <a:pt x="363" y="1418"/>
                </a:cubicBezTo>
                <a:cubicBezTo>
                  <a:pt x="297" y="1530"/>
                  <a:pt x="390" y="1332"/>
                  <a:pt x="320" y="1472"/>
                </a:cubicBezTo>
                <a:cubicBezTo>
                  <a:pt x="302" y="1508"/>
                  <a:pt x="294" y="1547"/>
                  <a:pt x="267" y="1578"/>
                </a:cubicBezTo>
                <a:cubicBezTo>
                  <a:pt x="232" y="1618"/>
                  <a:pt x="181" y="1644"/>
                  <a:pt x="149" y="1685"/>
                </a:cubicBezTo>
                <a:cubicBezTo>
                  <a:pt x="118" y="1725"/>
                  <a:pt x="87" y="1779"/>
                  <a:pt x="64" y="1824"/>
                </a:cubicBezTo>
                <a:cubicBezTo>
                  <a:pt x="2" y="1948"/>
                  <a:pt x="43" y="2103"/>
                  <a:pt x="0" y="2229"/>
                </a:cubicBezTo>
                <a:cubicBezTo>
                  <a:pt x="1" y="2245"/>
                  <a:pt x="2" y="2341"/>
                  <a:pt x="21" y="2378"/>
                </a:cubicBezTo>
                <a:cubicBezTo>
                  <a:pt x="38" y="2412"/>
                  <a:pt x="96" y="2464"/>
                  <a:pt x="96" y="2464"/>
                </a:cubicBezTo>
                <a:cubicBezTo>
                  <a:pt x="117" y="2460"/>
                  <a:pt x="142" y="2465"/>
                  <a:pt x="160" y="2453"/>
                </a:cubicBezTo>
                <a:cubicBezTo>
                  <a:pt x="181" y="2438"/>
                  <a:pt x="203" y="2389"/>
                  <a:pt x="203" y="2389"/>
                </a:cubicBezTo>
                <a:cubicBezTo>
                  <a:pt x="231" y="2299"/>
                  <a:pt x="191" y="2408"/>
                  <a:pt x="235" y="2336"/>
                </a:cubicBezTo>
                <a:cubicBezTo>
                  <a:pt x="241" y="2326"/>
                  <a:pt x="239" y="2314"/>
                  <a:pt x="245" y="2304"/>
                </a:cubicBezTo>
                <a:cubicBezTo>
                  <a:pt x="250" y="2295"/>
                  <a:pt x="261" y="2290"/>
                  <a:pt x="267" y="2282"/>
                </a:cubicBezTo>
                <a:cubicBezTo>
                  <a:pt x="282" y="2262"/>
                  <a:pt x="295" y="2239"/>
                  <a:pt x="309" y="2218"/>
                </a:cubicBezTo>
                <a:cubicBezTo>
                  <a:pt x="328" y="2189"/>
                  <a:pt x="333" y="2151"/>
                  <a:pt x="352" y="2122"/>
                </a:cubicBezTo>
                <a:cubicBezTo>
                  <a:pt x="360" y="2066"/>
                  <a:pt x="364" y="2008"/>
                  <a:pt x="373" y="1952"/>
                </a:cubicBezTo>
                <a:cubicBezTo>
                  <a:pt x="378" y="1922"/>
                  <a:pt x="427" y="1877"/>
                  <a:pt x="427" y="1877"/>
                </a:cubicBezTo>
                <a:cubicBezTo>
                  <a:pt x="480" y="1881"/>
                  <a:pt x="534" y="1882"/>
                  <a:pt x="587" y="1888"/>
                </a:cubicBezTo>
                <a:cubicBezTo>
                  <a:pt x="598" y="1889"/>
                  <a:pt x="618" y="1887"/>
                  <a:pt x="619" y="1898"/>
                </a:cubicBezTo>
                <a:cubicBezTo>
                  <a:pt x="632" y="2011"/>
                  <a:pt x="631" y="2059"/>
                  <a:pt x="565" y="2122"/>
                </a:cubicBezTo>
                <a:cubicBezTo>
                  <a:pt x="554" y="2158"/>
                  <a:pt x="534" y="2172"/>
                  <a:pt x="523" y="2208"/>
                </a:cubicBezTo>
                <a:cubicBezTo>
                  <a:pt x="536" y="2250"/>
                  <a:pt x="551" y="2258"/>
                  <a:pt x="587" y="2282"/>
                </a:cubicBezTo>
                <a:cubicBezTo>
                  <a:pt x="603" y="2334"/>
                  <a:pt x="597" y="2339"/>
                  <a:pt x="565" y="2378"/>
                </a:cubicBezTo>
                <a:cubicBezTo>
                  <a:pt x="537" y="2413"/>
                  <a:pt x="536" y="2428"/>
                  <a:pt x="491" y="2442"/>
                </a:cubicBezTo>
                <a:cubicBezTo>
                  <a:pt x="445" y="2488"/>
                  <a:pt x="455" y="2523"/>
                  <a:pt x="469" y="2592"/>
                </a:cubicBezTo>
                <a:cubicBezTo>
                  <a:pt x="473" y="2614"/>
                  <a:pt x="491" y="2656"/>
                  <a:pt x="491" y="2656"/>
                </a:cubicBezTo>
                <a:cubicBezTo>
                  <a:pt x="487" y="2709"/>
                  <a:pt x="489" y="2763"/>
                  <a:pt x="480" y="2816"/>
                </a:cubicBezTo>
                <a:cubicBezTo>
                  <a:pt x="473" y="2860"/>
                  <a:pt x="386" y="2911"/>
                  <a:pt x="352" y="2933"/>
                </a:cubicBezTo>
                <a:cubicBezTo>
                  <a:pt x="323" y="3018"/>
                  <a:pt x="353" y="3121"/>
                  <a:pt x="363" y="3210"/>
                </a:cubicBezTo>
                <a:cubicBezTo>
                  <a:pt x="356" y="3217"/>
                  <a:pt x="341" y="3232"/>
                  <a:pt x="341" y="3232"/>
                </a:cubicBezTo>
              </a:path>
            </a:pathLst>
          </a:custGeom>
          <a:solidFill>
            <a:srgbClr val="FF6699"/>
          </a:solidFill>
          <a:ln w="5715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8" name="Freeform 28"/>
          <p:cNvSpPr>
            <a:spLocks/>
          </p:cNvSpPr>
          <p:nvPr/>
        </p:nvSpPr>
        <p:spPr bwMode="auto">
          <a:xfrm>
            <a:off x="441325" y="893763"/>
            <a:ext cx="8396288" cy="1982787"/>
          </a:xfrm>
          <a:custGeom>
            <a:avLst/>
            <a:gdLst>
              <a:gd name="T0" fmla="*/ 2147483647 w 5289"/>
              <a:gd name="T1" fmla="*/ 2147483647 h 1249"/>
              <a:gd name="T2" fmla="*/ 2147483647 w 5289"/>
              <a:gd name="T3" fmla="*/ 2147483647 h 1249"/>
              <a:gd name="T4" fmla="*/ 2147483647 w 5289"/>
              <a:gd name="T5" fmla="*/ 2147483647 h 1249"/>
              <a:gd name="T6" fmla="*/ 2147483647 w 5289"/>
              <a:gd name="T7" fmla="*/ 2147483647 h 1249"/>
              <a:gd name="T8" fmla="*/ 2147483647 w 5289"/>
              <a:gd name="T9" fmla="*/ 2147483647 h 1249"/>
              <a:gd name="T10" fmla="*/ 2147483647 w 5289"/>
              <a:gd name="T11" fmla="*/ 2147483647 h 1249"/>
              <a:gd name="T12" fmla="*/ 2147483647 w 5289"/>
              <a:gd name="T13" fmla="*/ 2147483647 h 1249"/>
              <a:gd name="T14" fmla="*/ 2147483647 w 5289"/>
              <a:gd name="T15" fmla="*/ 2147483647 h 1249"/>
              <a:gd name="T16" fmla="*/ 2147483647 w 5289"/>
              <a:gd name="T17" fmla="*/ 2147483647 h 1249"/>
              <a:gd name="T18" fmla="*/ 2147483647 w 5289"/>
              <a:gd name="T19" fmla="*/ 2147483647 h 1249"/>
              <a:gd name="T20" fmla="*/ 2147483647 w 5289"/>
              <a:gd name="T21" fmla="*/ 2147483647 h 1249"/>
              <a:gd name="T22" fmla="*/ 2147483647 w 5289"/>
              <a:gd name="T23" fmla="*/ 2147483647 h 1249"/>
              <a:gd name="T24" fmla="*/ 2147483647 w 5289"/>
              <a:gd name="T25" fmla="*/ 2147483647 h 1249"/>
              <a:gd name="T26" fmla="*/ 2147483647 w 5289"/>
              <a:gd name="T27" fmla="*/ 2147483647 h 1249"/>
              <a:gd name="T28" fmla="*/ 2147483647 w 5289"/>
              <a:gd name="T29" fmla="*/ 2147483647 h 1249"/>
              <a:gd name="T30" fmla="*/ 2147483647 w 5289"/>
              <a:gd name="T31" fmla="*/ 2147483647 h 1249"/>
              <a:gd name="T32" fmla="*/ 2147483647 w 5289"/>
              <a:gd name="T33" fmla="*/ 2147483647 h 1249"/>
              <a:gd name="T34" fmla="*/ 2147483647 w 5289"/>
              <a:gd name="T35" fmla="*/ 2147483647 h 1249"/>
              <a:gd name="T36" fmla="*/ 2147483647 w 5289"/>
              <a:gd name="T37" fmla="*/ 2147483647 h 1249"/>
              <a:gd name="T38" fmla="*/ 2147483647 w 5289"/>
              <a:gd name="T39" fmla="*/ 2147483647 h 1249"/>
              <a:gd name="T40" fmla="*/ 2147483647 w 5289"/>
              <a:gd name="T41" fmla="*/ 2147483647 h 1249"/>
              <a:gd name="T42" fmla="*/ 2147483647 w 5289"/>
              <a:gd name="T43" fmla="*/ 2147483647 h 1249"/>
              <a:gd name="T44" fmla="*/ 2147483647 w 5289"/>
              <a:gd name="T45" fmla="*/ 2147483647 h 1249"/>
              <a:gd name="T46" fmla="*/ 2147483647 w 5289"/>
              <a:gd name="T47" fmla="*/ 2147483647 h 1249"/>
              <a:gd name="T48" fmla="*/ 2147483647 w 5289"/>
              <a:gd name="T49" fmla="*/ 2147483647 h 1249"/>
              <a:gd name="T50" fmla="*/ 2147483647 w 5289"/>
              <a:gd name="T51" fmla="*/ 2147483647 h 1249"/>
              <a:gd name="T52" fmla="*/ 2147483647 w 5289"/>
              <a:gd name="T53" fmla="*/ 2147483647 h 1249"/>
              <a:gd name="T54" fmla="*/ 2147483647 w 5289"/>
              <a:gd name="T55" fmla="*/ 2147483647 h 1249"/>
              <a:gd name="T56" fmla="*/ 2147483647 w 5289"/>
              <a:gd name="T57" fmla="*/ 2147483647 h 1249"/>
              <a:gd name="T58" fmla="*/ 2147483647 w 5289"/>
              <a:gd name="T59" fmla="*/ 2147483647 h 1249"/>
              <a:gd name="T60" fmla="*/ 2147483647 w 5289"/>
              <a:gd name="T61" fmla="*/ 2147483647 h 1249"/>
              <a:gd name="T62" fmla="*/ 2147483647 w 5289"/>
              <a:gd name="T63" fmla="*/ 2147483647 h 1249"/>
              <a:gd name="T64" fmla="*/ 2147483647 w 5289"/>
              <a:gd name="T65" fmla="*/ 2147483647 h 1249"/>
              <a:gd name="T66" fmla="*/ 2147483647 w 5289"/>
              <a:gd name="T67" fmla="*/ 2147483647 h 1249"/>
              <a:gd name="T68" fmla="*/ 2147483647 w 5289"/>
              <a:gd name="T69" fmla="*/ 2147483647 h 1249"/>
              <a:gd name="T70" fmla="*/ 2147483647 w 5289"/>
              <a:gd name="T71" fmla="*/ 2147483647 h 1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9"/>
              <a:gd name="T109" fmla="*/ 0 h 1249"/>
              <a:gd name="T110" fmla="*/ 5289 w 5289"/>
              <a:gd name="T111" fmla="*/ 1249 h 12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9" h="1249">
                <a:moveTo>
                  <a:pt x="863" y="1229"/>
                </a:moveTo>
                <a:cubicBezTo>
                  <a:pt x="765" y="1197"/>
                  <a:pt x="821" y="1206"/>
                  <a:pt x="693" y="1218"/>
                </a:cubicBezTo>
                <a:cubicBezTo>
                  <a:pt x="549" y="1171"/>
                  <a:pt x="577" y="1185"/>
                  <a:pt x="362" y="1176"/>
                </a:cubicBezTo>
                <a:cubicBezTo>
                  <a:pt x="326" y="1138"/>
                  <a:pt x="343" y="1162"/>
                  <a:pt x="319" y="1090"/>
                </a:cubicBezTo>
                <a:cubicBezTo>
                  <a:pt x="315" y="1079"/>
                  <a:pt x="317" y="1066"/>
                  <a:pt x="309" y="1058"/>
                </a:cubicBezTo>
                <a:cubicBezTo>
                  <a:pt x="246" y="996"/>
                  <a:pt x="276" y="1019"/>
                  <a:pt x="223" y="984"/>
                </a:cubicBezTo>
                <a:cubicBezTo>
                  <a:pt x="189" y="933"/>
                  <a:pt x="146" y="908"/>
                  <a:pt x="106" y="866"/>
                </a:cubicBezTo>
                <a:cubicBezTo>
                  <a:pt x="88" y="813"/>
                  <a:pt x="71" y="759"/>
                  <a:pt x="53" y="706"/>
                </a:cubicBezTo>
                <a:cubicBezTo>
                  <a:pt x="46" y="685"/>
                  <a:pt x="38" y="663"/>
                  <a:pt x="31" y="642"/>
                </a:cubicBezTo>
                <a:cubicBezTo>
                  <a:pt x="28" y="631"/>
                  <a:pt x="21" y="610"/>
                  <a:pt x="21" y="610"/>
                </a:cubicBezTo>
                <a:cubicBezTo>
                  <a:pt x="27" y="514"/>
                  <a:pt x="0" y="446"/>
                  <a:pt x="74" y="397"/>
                </a:cubicBezTo>
                <a:cubicBezTo>
                  <a:pt x="106" y="348"/>
                  <a:pt x="86" y="374"/>
                  <a:pt x="138" y="322"/>
                </a:cubicBezTo>
                <a:cubicBezTo>
                  <a:pt x="149" y="311"/>
                  <a:pt x="150" y="293"/>
                  <a:pt x="159" y="280"/>
                </a:cubicBezTo>
                <a:cubicBezTo>
                  <a:pt x="184" y="243"/>
                  <a:pt x="216" y="208"/>
                  <a:pt x="245" y="173"/>
                </a:cubicBezTo>
                <a:cubicBezTo>
                  <a:pt x="275" y="136"/>
                  <a:pt x="287" y="119"/>
                  <a:pt x="330" y="98"/>
                </a:cubicBezTo>
                <a:cubicBezTo>
                  <a:pt x="341" y="92"/>
                  <a:pt x="349" y="78"/>
                  <a:pt x="362" y="77"/>
                </a:cubicBezTo>
                <a:cubicBezTo>
                  <a:pt x="461" y="67"/>
                  <a:pt x="561" y="70"/>
                  <a:pt x="661" y="66"/>
                </a:cubicBezTo>
                <a:cubicBezTo>
                  <a:pt x="1151" y="0"/>
                  <a:pt x="1651" y="31"/>
                  <a:pt x="2143" y="77"/>
                </a:cubicBezTo>
                <a:cubicBezTo>
                  <a:pt x="2146" y="78"/>
                  <a:pt x="2210" y="93"/>
                  <a:pt x="2218" y="98"/>
                </a:cubicBezTo>
                <a:cubicBezTo>
                  <a:pt x="2227" y="103"/>
                  <a:pt x="2230" y="115"/>
                  <a:pt x="2239" y="120"/>
                </a:cubicBezTo>
                <a:cubicBezTo>
                  <a:pt x="2289" y="145"/>
                  <a:pt x="2355" y="159"/>
                  <a:pt x="2410" y="173"/>
                </a:cubicBezTo>
                <a:cubicBezTo>
                  <a:pt x="2420" y="173"/>
                  <a:pt x="3157" y="165"/>
                  <a:pt x="3349" y="152"/>
                </a:cubicBezTo>
                <a:cubicBezTo>
                  <a:pt x="3410" y="148"/>
                  <a:pt x="3469" y="109"/>
                  <a:pt x="3530" y="98"/>
                </a:cubicBezTo>
                <a:cubicBezTo>
                  <a:pt x="3669" y="73"/>
                  <a:pt x="3874" y="80"/>
                  <a:pt x="3978" y="77"/>
                </a:cubicBezTo>
                <a:cubicBezTo>
                  <a:pt x="4264" y="44"/>
                  <a:pt x="4139" y="57"/>
                  <a:pt x="4661" y="66"/>
                </a:cubicBezTo>
                <a:cubicBezTo>
                  <a:pt x="4775" y="57"/>
                  <a:pt x="4840" y="46"/>
                  <a:pt x="4959" y="66"/>
                </a:cubicBezTo>
                <a:cubicBezTo>
                  <a:pt x="4969" y="68"/>
                  <a:pt x="4972" y="82"/>
                  <a:pt x="4981" y="88"/>
                </a:cubicBezTo>
                <a:cubicBezTo>
                  <a:pt x="5014" y="110"/>
                  <a:pt x="5044" y="130"/>
                  <a:pt x="5077" y="152"/>
                </a:cubicBezTo>
                <a:cubicBezTo>
                  <a:pt x="5116" y="211"/>
                  <a:pt x="5183" y="248"/>
                  <a:pt x="5215" y="312"/>
                </a:cubicBezTo>
                <a:cubicBezTo>
                  <a:pt x="5235" y="351"/>
                  <a:pt x="5234" y="398"/>
                  <a:pt x="5247" y="440"/>
                </a:cubicBezTo>
                <a:cubicBezTo>
                  <a:pt x="5246" y="468"/>
                  <a:pt x="5289" y="820"/>
                  <a:pt x="5194" y="920"/>
                </a:cubicBezTo>
                <a:cubicBezTo>
                  <a:pt x="5176" y="973"/>
                  <a:pt x="5144" y="1007"/>
                  <a:pt x="5098" y="1037"/>
                </a:cubicBezTo>
                <a:cubicBezTo>
                  <a:pt x="5080" y="1064"/>
                  <a:pt x="5051" y="1084"/>
                  <a:pt x="5034" y="1112"/>
                </a:cubicBezTo>
                <a:cubicBezTo>
                  <a:pt x="4948" y="1249"/>
                  <a:pt x="5022" y="1172"/>
                  <a:pt x="4949" y="1208"/>
                </a:cubicBezTo>
                <a:cubicBezTo>
                  <a:pt x="4877" y="1244"/>
                  <a:pt x="4965" y="1219"/>
                  <a:pt x="4863" y="1240"/>
                </a:cubicBezTo>
                <a:cubicBezTo>
                  <a:pt x="4401" y="1228"/>
                  <a:pt x="4572" y="1229"/>
                  <a:pt x="4351" y="1229"/>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89" name="Freeform 29"/>
          <p:cNvSpPr>
            <a:spLocks/>
          </p:cNvSpPr>
          <p:nvPr/>
        </p:nvSpPr>
        <p:spPr bwMode="auto">
          <a:xfrm>
            <a:off x="381000" y="762000"/>
            <a:ext cx="8751888" cy="2265363"/>
          </a:xfrm>
          <a:custGeom>
            <a:avLst/>
            <a:gdLst>
              <a:gd name="T0" fmla="*/ 2147483647 w 5513"/>
              <a:gd name="T1" fmla="*/ 2147483647 h 1427"/>
              <a:gd name="T2" fmla="*/ 2147483647 w 5513"/>
              <a:gd name="T3" fmla="*/ 2147483647 h 1427"/>
              <a:gd name="T4" fmla="*/ 2147483647 w 5513"/>
              <a:gd name="T5" fmla="*/ 2147483647 h 1427"/>
              <a:gd name="T6" fmla="*/ 2147483647 w 5513"/>
              <a:gd name="T7" fmla="*/ 2147483647 h 1427"/>
              <a:gd name="T8" fmla="*/ 2147483647 w 5513"/>
              <a:gd name="T9" fmla="*/ 2147483647 h 1427"/>
              <a:gd name="T10" fmla="*/ 2147483647 w 5513"/>
              <a:gd name="T11" fmla="*/ 2147483647 h 1427"/>
              <a:gd name="T12" fmla="*/ 2147483647 w 5513"/>
              <a:gd name="T13" fmla="*/ 2147483647 h 1427"/>
              <a:gd name="T14" fmla="*/ 2147483647 w 5513"/>
              <a:gd name="T15" fmla="*/ 2147483647 h 1427"/>
              <a:gd name="T16" fmla="*/ 2147483647 w 5513"/>
              <a:gd name="T17" fmla="*/ 2147483647 h 1427"/>
              <a:gd name="T18" fmla="*/ 2147483647 w 5513"/>
              <a:gd name="T19" fmla="*/ 2147483647 h 1427"/>
              <a:gd name="T20" fmla="*/ 2147483647 w 5513"/>
              <a:gd name="T21" fmla="*/ 2147483647 h 1427"/>
              <a:gd name="T22" fmla="*/ 2147483647 w 5513"/>
              <a:gd name="T23" fmla="*/ 2147483647 h 1427"/>
              <a:gd name="T24" fmla="*/ 2147483647 w 5513"/>
              <a:gd name="T25" fmla="*/ 2147483647 h 1427"/>
              <a:gd name="T26" fmla="*/ 2147483647 w 5513"/>
              <a:gd name="T27" fmla="*/ 2147483647 h 1427"/>
              <a:gd name="T28" fmla="*/ 2147483647 w 5513"/>
              <a:gd name="T29" fmla="*/ 2147483647 h 1427"/>
              <a:gd name="T30" fmla="*/ 2147483647 w 5513"/>
              <a:gd name="T31" fmla="*/ 2147483647 h 1427"/>
              <a:gd name="T32" fmla="*/ 2147483647 w 5513"/>
              <a:gd name="T33" fmla="*/ 2147483647 h 1427"/>
              <a:gd name="T34" fmla="*/ 2147483647 w 5513"/>
              <a:gd name="T35" fmla="*/ 2147483647 h 1427"/>
              <a:gd name="T36" fmla="*/ 2147483647 w 5513"/>
              <a:gd name="T37" fmla="*/ 2147483647 h 1427"/>
              <a:gd name="T38" fmla="*/ 2147483647 w 5513"/>
              <a:gd name="T39" fmla="*/ 2147483647 h 1427"/>
              <a:gd name="T40" fmla="*/ 2147483647 w 5513"/>
              <a:gd name="T41" fmla="*/ 2147483647 h 1427"/>
              <a:gd name="T42" fmla="*/ 2147483647 w 5513"/>
              <a:gd name="T43" fmla="*/ 2147483647 h 1427"/>
              <a:gd name="T44" fmla="*/ 2147483647 w 5513"/>
              <a:gd name="T45" fmla="*/ 2147483647 h 1427"/>
              <a:gd name="T46" fmla="*/ 2147483647 w 5513"/>
              <a:gd name="T47" fmla="*/ 2147483647 h 1427"/>
              <a:gd name="T48" fmla="*/ 2147483647 w 5513"/>
              <a:gd name="T49" fmla="*/ 2147483647 h 1427"/>
              <a:gd name="T50" fmla="*/ 2147483647 w 5513"/>
              <a:gd name="T51" fmla="*/ 2147483647 h 1427"/>
              <a:gd name="T52" fmla="*/ 2147483647 w 5513"/>
              <a:gd name="T53" fmla="*/ 2147483647 h 1427"/>
              <a:gd name="T54" fmla="*/ 2147483647 w 5513"/>
              <a:gd name="T55" fmla="*/ 2147483647 h 1427"/>
              <a:gd name="T56" fmla="*/ 2147483647 w 5513"/>
              <a:gd name="T57" fmla="*/ 2147483647 h 1427"/>
              <a:gd name="T58" fmla="*/ 2147483647 w 5513"/>
              <a:gd name="T59" fmla="*/ 2147483647 h 1427"/>
              <a:gd name="T60" fmla="*/ 2147483647 w 5513"/>
              <a:gd name="T61" fmla="*/ 2147483647 h 1427"/>
              <a:gd name="T62" fmla="*/ 2147483647 w 5513"/>
              <a:gd name="T63" fmla="*/ 2147483647 h 1427"/>
              <a:gd name="T64" fmla="*/ 2147483647 w 5513"/>
              <a:gd name="T65" fmla="*/ 2147483647 h 1427"/>
              <a:gd name="T66" fmla="*/ 2147483647 w 5513"/>
              <a:gd name="T67" fmla="*/ 2147483647 h 1427"/>
              <a:gd name="T68" fmla="*/ 2147483647 w 5513"/>
              <a:gd name="T69" fmla="*/ 2147483647 h 1427"/>
              <a:gd name="T70" fmla="*/ 2147483647 w 5513"/>
              <a:gd name="T71" fmla="*/ 2147483647 h 1427"/>
              <a:gd name="T72" fmla="*/ 2147483647 w 5513"/>
              <a:gd name="T73" fmla="*/ 2147483647 h 1427"/>
              <a:gd name="T74" fmla="*/ 2147483647 w 5513"/>
              <a:gd name="T75" fmla="*/ 2147483647 h 1427"/>
              <a:gd name="T76" fmla="*/ 2147483647 w 5513"/>
              <a:gd name="T77" fmla="*/ 2147483647 h 1427"/>
              <a:gd name="T78" fmla="*/ 2147483647 w 5513"/>
              <a:gd name="T79" fmla="*/ 2147483647 h 1427"/>
              <a:gd name="T80" fmla="*/ 2147483647 w 5513"/>
              <a:gd name="T81" fmla="*/ 2147483647 h 1427"/>
              <a:gd name="T82" fmla="*/ 2147483647 w 5513"/>
              <a:gd name="T83" fmla="*/ 2147483647 h 1427"/>
              <a:gd name="T84" fmla="*/ 2147483647 w 5513"/>
              <a:gd name="T85" fmla="*/ 2147483647 h 1427"/>
              <a:gd name="T86" fmla="*/ 2147483647 w 5513"/>
              <a:gd name="T87" fmla="*/ 2147483647 h 1427"/>
              <a:gd name="T88" fmla="*/ 2147483647 w 5513"/>
              <a:gd name="T89" fmla="*/ 2147483647 h 1427"/>
              <a:gd name="T90" fmla="*/ 2147483647 w 5513"/>
              <a:gd name="T91" fmla="*/ 2147483647 h 1427"/>
              <a:gd name="T92" fmla="*/ 2147483647 w 5513"/>
              <a:gd name="T93" fmla="*/ 2147483647 h 1427"/>
              <a:gd name="T94" fmla="*/ 2147483647 w 5513"/>
              <a:gd name="T95" fmla="*/ 2147483647 h 1427"/>
              <a:gd name="T96" fmla="*/ 2147483647 w 5513"/>
              <a:gd name="T97" fmla="*/ 2147483647 h 1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13"/>
              <a:gd name="T148" fmla="*/ 0 h 1427"/>
              <a:gd name="T149" fmla="*/ 5513 w 5513"/>
              <a:gd name="T150" fmla="*/ 1427 h 1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13" h="1427">
                <a:moveTo>
                  <a:pt x="911" y="1320"/>
                </a:moveTo>
                <a:cubicBezTo>
                  <a:pt x="875" y="1358"/>
                  <a:pt x="869" y="1336"/>
                  <a:pt x="837" y="1384"/>
                </a:cubicBezTo>
                <a:cubicBezTo>
                  <a:pt x="791" y="1381"/>
                  <a:pt x="744" y="1378"/>
                  <a:pt x="698" y="1374"/>
                </a:cubicBezTo>
                <a:cubicBezTo>
                  <a:pt x="634" y="1368"/>
                  <a:pt x="506" y="1352"/>
                  <a:pt x="506" y="1352"/>
                </a:cubicBezTo>
                <a:cubicBezTo>
                  <a:pt x="461" y="1338"/>
                  <a:pt x="439" y="1301"/>
                  <a:pt x="399" y="1278"/>
                </a:cubicBezTo>
                <a:cubicBezTo>
                  <a:pt x="371" y="1261"/>
                  <a:pt x="334" y="1246"/>
                  <a:pt x="303" y="1235"/>
                </a:cubicBezTo>
                <a:cubicBezTo>
                  <a:pt x="279" y="1198"/>
                  <a:pt x="255" y="1174"/>
                  <a:pt x="218" y="1150"/>
                </a:cubicBezTo>
                <a:cubicBezTo>
                  <a:pt x="195" y="1115"/>
                  <a:pt x="197" y="1124"/>
                  <a:pt x="186" y="1086"/>
                </a:cubicBezTo>
                <a:cubicBezTo>
                  <a:pt x="182" y="1072"/>
                  <a:pt x="183" y="1055"/>
                  <a:pt x="175" y="1043"/>
                </a:cubicBezTo>
                <a:cubicBezTo>
                  <a:pt x="162" y="1024"/>
                  <a:pt x="138" y="1016"/>
                  <a:pt x="122" y="1000"/>
                </a:cubicBezTo>
                <a:cubicBezTo>
                  <a:pt x="96" y="925"/>
                  <a:pt x="135" y="1013"/>
                  <a:pt x="69" y="947"/>
                </a:cubicBezTo>
                <a:cubicBezTo>
                  <a:pt x="51" y="929"/>
                  <a:pt x="26" y="883"/>
                  <a:pt x="26" y="883"/>
                </a:cubicBezTo>
                <a:cubicBezTo>
                  <a:pt x="6" y="803"/>
                  <a:pt x="0" y="744"/>
                  <a:pt x="15" y="659"/>
                </a:cubicBezTo>
                <a:cubicBezTo>
                  <a:pt x="21" y="626"/>
                  <a:pt x="36" y="595"/>
                  <a:pt x="47" y="563"/>
                </a:cubicBezTo>
                <a:cubicBezTo>
                  <a:pt x="51" y="552"/>
                  <a:pt x="58" y="531"/>
                  <a:pt x="58" y="531"/>
                </a:cubicBezTo>
                <a:cubicBezTo>
                  <a:pt x="69" y="446"/>
                  <a:pt x="64" y="416"/>
                  <a:pt x="133" y="371"/>
                </a:cubicBezTo>
                <a:cubicBezTo>
                  <a:pt x="147" y="350"/>
                  <a:pt x="161" y="328"/>
                  <a:pt x="175" y="307"/>
                </a:cubicBezTo>
                <a:cubicBezTo>
                  <a:pt x="182" y="296"/>
                  <a:pt x="190" y="286"/>
                  <a:pt x="197" y="275"/>
                </a:cubicBezTo>
                <a:cubicBezTo>
                  <a:pt x="204" y="264"/>
                  <a:pt x="206" y="246"/>
                  <a:pt x="218" y="243"/>
                </a:cubicBezTo>
                <a:cubicBezTo>
                  <a:pt x="232" y="239"/>
                  <a:pt x="247" y="236"/>
                  <a:pt x="261" y="232"/>
                </a:cubicBezTo>
                <a:cubicBezTo>
                  <a:pt x="276" y="210"/>
                  <a:pt x="291" y="150"/>
                  <a:pt x="314" y="136"/>
                </a:cubicBezTo>
                <a:cubicBezTo>
                  <a:pt x="363" y="105"/>
                  <a:pt x="477" y="107"/>
                  <a:pt x="517" y="104"/>
                </a:cubicBezTo>
                <a:cubicBezTo>
                  <a:pt x="632" y="66"/>
                  <a:pt x="673" y="60"/>
                  <a:pt x="805" y="51"/>
                </a:cubicBezTo>
                <a:cubicBezTo>
                  <a:pt x="1149" y="0"/>
                  <a:pt x="1550" y="34"/>
                  <a:pt x="1893" y="40"/>
                </a:cubicBezTo>
                <a:cubicBezTo>
                  <a:pt x="1961" y="63"/>
                  <a:pt x="2022" y="66"/>
                  <a:pt x="2095" y="72"/>
                </a:cubicBezTo>
                <a:cubicBezTo>
                  <a:pt x="2169" y="87"/>
                  <a:pt x="2245" y="86"/>
                  <a:pt x="2319" y="104"/>
                </a:cubicBezTo>
                <a:cubicBezTo>
                  <a:pt x="2364" y="149"/>
                  <a:pt x="2431" y="150"/>
                  <a:pt x="2490" y="168"/>
                </a:cubicBezTo>
                <a:cubicBezTo>
                  <a:pt x="2513" y="192"/>
                  <a:pt x="2513" y="200"/>
                  <a:pt x="2554" y="200"/>
                </a:cubicBezTo>
                <a:cubicBezTo>
                  <a:pt x="2799" y="200"/>
                  <a:pt x="3045" y="193"/>
                  <a:pt x="3290" y="190"/>
                </a:cubicBezTo>
                <a:cubicBezTo>
                  <a:pt x="3522" y="177"/>
                  <a:pt x="3750" y="148"/>
                  <a:pt x="3983" y="136"/>
                </a:cubicBezTo>
                <a:cubicBezTo>
                  <a:pt x="4153" y="83"/>
                  <a:pt x="4330" y="69"/>
                  <a:pt x="4506" y="51"/>
                </a:cubicBezTo>
                <a:cubicBezTo>
                  <a:pt x="4739" y="58"/>
                  <a:pt x="4823" y="54"/>
                  <a:pt x="5007" y="94"/>
                </a:cubicBezTo>
                <a:cubicBezTo>
                  <a:pt x="5047" y="103"/>
                  <a:pt x="5085" y="116"/>
                  <a:pt x="5125" y="126"/>
                </a:cubicBezTo>
                <a:cubicBezTo>
                  <a:pt x="5153" y="133"/>
                  <a:pt x="5210" y="147"/>
                  <a:pt x="5210" y="147"/>
                </a:cubicBezTo>
                <a:cubicBezTo>
                  <a:pt x="5241" y="167"/>
                  <a:pt x="5264" y="191"/>
                  <a:pt x="5295" y="211"/>
                </a:cubicBezTo>
                <a:cubicBezTo>
                  <a:pt x="5336" y="271"/>
                  <a:pt x="5320" y="290"/>
                  <a:pt x="5402" y="318"/>
                </a:cubicBezTo>
                <a:cubicBezTo>
                  <a:pt x="5406" y="350"/>
                  <a:pt x="5403" y="383"/>
                  <a:pt x="5413" y="414"/>
                </a:cubicBezTo>
                <a:cubicBezTo>
                  <a:pt x="5418" y="428"/>
                  <a:pt x="5438" y="433"/>
                  <a:pt x="5445" y="446"/>
                </a:cubicBezTo>
                <a:cubicBezTo>
                  <a:pt x="5456" y="466"/>
                  <a:pt x="5466" y="510"/>
                  <a:pt x="5466" y="510"/>
                </a:cubicBezTo>
                <a:cubicBezTo>
                  <a:pt x="5472" y="593"/>
                  <a:pt x="5470" y="686"/>
                  <a:pt x="5498" y="766"/>
                </a:cubicBezTo>
                <a:cubicBezTo>
                  <a:pt x="5494" y="857"/>
                  <a:pt x="5513" y="990"/>
                  <a:pt x="5455" y="1075"/>
                </a:cubicBezTo>
                <a:cubicBezTo>
                  <a:pt x="5452" y="1086"/>
                  <a:pt x="5451" y="1097"/>
                  <a:pt x="5445" y="1107"/>
                </a:cubicBezTo>
                <a:cubicBezTo>
                  <a:pt x="5440" y="1116"/>
                  <a:pt x="5428" y="1119"/>
                  <a:pt x="5423" y="1128"/>
                </a:cubicBezTo>
                <a:cubicBezTo>
                  <a:pt x="5413" y="1148"/>
                  <a:pt x="5418" y="1176"/>
                  <a:pt x="5402" y="1192"/>
                </a:cubicBezTo>
                <a:cubicBezTo>
                  <a:pt x="5367" y="1227"/>
                  <a:pt x="5337" y="1262"/>
                  <a:pt x="5306" y="1299"/>
                </a:cubicBezTo>
                <a:cubicBezTo>
                  <a:pt x="5298" y="1309"/>
                  <a:pt x="5295" y="1323"/>
                  <a:pt x="5285" y="1331"/>
                </a:cubicBezTo>
                <a:cubicBezTo>
                  <a:pt x="5276" y="1338"/>
                  <a:pt x="5264" y="1338"/>
                  <a:pt x="5253" y="1342"/>
                </a:cubicBezTo>
                <a:cubicBezTo>
                  <a:pt x="5237" y="1358"/>
                  <a:pt x="5228" y="1381"/>
                  <a:pt x="5210" y="1395"/>
                </a:cubicBezTo>
                <a:cubicBezTo>
                  <a:pt x="5201" y="1402"/>
                  <a:pt x="5188" y="1401"/>
                  <a:pt x="5178" y="1406"/>
                </a:cubicBezTo>
                <a:cubicBezTo>
                  <a:pt x="5167" y="1412"/>
                  <a:pt x="5157" y="1420"/>
                  <a:pt x="5146" y="1427"/>
                </a:cubicBezTo>
                <a:cubicBezTo>
                  <a:pt x="5043" y="1423"/>
                  <a:pt x="4940" y="1422"/>
                  <a:pt x="4837" y="1416"/>
                </a:cubicBezTo>
                <a:cubicBezTo>
                  <a:pt x="4761" y="1411"/>
                  <a:pt x="4676" y="1365"/>
                  <a:pt x="4602" y="1342"/>
                </a:cubicBezTo>
                <a:cubicBezTo>
                  <a:pt x="4544" y="1324"/>
                  <a:pt x="4481" y="1335"/>
                  <a:pt x="4421" y="1331"/>
                </a:cubicBezTo>
                <a:cubicBezTo>
                  <a:pt x="4543" y="1291"/>
                  <a:pt x="4671" y="1287"/>
                  <a:pt x="4794" y="1246"/>
                </a:cubicBezTo>
                <a:cubicBezTo>
                  <a:pt x="4896" y="1212"/>
                  <a:pt x="4731" y="1265"/>
                  <a:pt x="4879" y="1224"/>
                </a:cubicBezTo>
                <a:cubicBezTo>
                  <a:pt x="4901" y="1218"/>
                  <a:pt x="4943" y="1203"/>
                  <a:pt x="4943" y="1203"/>
                </a:cubicBezTo>
                <a:cubicBezTo>
                  <a:pt x="4957" y="1189"/>
                  <a:pt x="4972" y="1174"/>
                  <a:pt x="4986" y="1160"/>
                </a:cubicBezTo>
                <a:cubicBezTo>
                  <a:pt x="4997" y="1149"/>
                  <a:pt x="5018" y="1128"/>
                  <a:pt x="5018" y="1128"/>
                </a:cubicBezTo>
                <a:cubicBezTo>
                  <a:pt x="5022" y="1117"/>
                  <a:pt x="5024" y="1106"/>
                  <a:pt x="5029" y="1096"/>
                </a:cubicBezTo>
                <a:cubicBezTo>
                  <a:pt x="5035" y="1085"/>
                  <a:pt x="5045" y="1076"/>
                  <a:pt x="5050" y="1064"/>
                </a:cubicBezTo>
                <a:cubicBezTo>
                  <a:pt x="5085" y="985"/>
                  <a:pt x="5053" y="1005"/>
                  <a:pt x="5125" y="958"/>
                </a:cubicBezTo>
                <a:cubicBezTo>
                  <a:pt x="5128" y="947"/>
                  <a:pt x="5129" y="936"/>
                  <a:pt x="5135" y="926"/>
                </a:cubicBezTo>
                <a:cubicBezTo>
                  <a:pt x="5140" y="917"/>
                  <a:pt x="5152" y="913"/>
                  <a:pt x="5157" y="904"/>
                </a:cubicBezTo>
                <a:cubicBezTo>
                  <a:pt x="5167" y="884"/>
                  <a:pt x="5171" y="861"/>
                  <a:pt x="5178" y="840"/>
                </a:cubicBezTo>
                <a:cubicBezTo>
                  <a:pt x="5182" y="829"/>
                  <a:pt x="5185" y="819"/>
                  <a:pt x="5189" y="808"/>
                </a:cubicBezTo>
                <a:cubicBezTo>
                  <a:pt x="5192" y="797"/>
                  <a:pt x="5199" y="776"/>
                  <a:pt x="5199" y="776"/>
                </a:cubicBezTo>
                <a:cubicBezTo>
                  <a:pt x="5196" y="723"/>
                  <a:pt x="5198" y="669"/>
                  <a:pt x="5189" y="616"/>
                </a:cubicBezTo>
                <a:cubicBezTo>
                  <a:pt x="5187" y="606"/>
                  <a:pt x="5173" y="603"/>
                  <a:pt x="5167" y="595"/>
                </a:cubicBezTo>
                <a:cubicBezTo>
                  <a:pt x="5095" y="499"/>
                  <a:pt x="5153" y="558"/>
                  <a:pt x="5103" y="510"/>
                </a:cubicBezTo>
                <a:cubicBezTo>
                  <a:pt x="5086" y="456"/>
                  <a:pt x="5042" y="414"/>
                  <a:pt x="5007" y="371"/>
                </a:cubicBezTo>
                <a:cubicBezTo>
                  <a:pt x="4980" y="338"/>
                  <a:pt x="4996" y="337"/>
                  <a:pt x="4954" y="318"/>
                </a:cubicBezTo>
                <a:cubicBezTo>
                  <a:pt x="4933" y="309"/>
                  <a:pt x="4911" y="303"/>
                  <a:pt x="4890" y="296"/>
                </a:cubicBezTo>
                <a:cubicBezTo>
                  <a:pt x="4879" y="292"/>
                  <a:pt x="4858" y="286"/>
                  <a:pt x="4858" y="286"/>
                </a:cubicBezTo>
                <a:cubicBezTo>
                  <a:pt x="4543" y="292"/>
                  <a:pt x="4212" y="269"/>
                  <a:pt x="3898" y="296"/>
                </a:cubicBezTo>
                <a:cubicBezTo>
                  <a:pt x="3803" y="316"/>
                  <a:pt x="3706" y="313"/>
                  <a:pt x="3610" y="328"/>
                </a:cubicBezTo>
                <a:cubicBezTo>
                  <a:pt x="3512" y="362"/>
                  <a:pt x="3414" y="370"/>
                  <a:pt x="3311" y="382"/>
                </a:cubicBezTo>
                <a:cubicBezTo>
                  <a:pt x="3226" y="410"/>
                  <a:pt x="3269" y="399"/>
                  <a:pt x="3183" y="414"/>
                </a:cubicBezTo>
                <a:cubicBezTo>
                  <a:pt x="2742" y="402"/>
                  <a:pt x="2302" y="397"/>
                  <a:pt x="1861" y="382"/>
                </a:cubicBezTo>
                <a:cubicBezTo>
                  <a:pt x="1795" y="374"/>
                  <a:pt x="1734" y="360"/>
                  <a:pt x="1669" y="350"/>
                </a:cubicBezTo>
                <a:cubicBezTo>
                  <a:pt x="1537" y="305"/>
                  <a:pt x="1462" y="304"/>
                  <a:pt x="1306" y="296"/>
                </a:cubicBezTo>
                <a:cubicBezTo>
                  <a:pt x="1153" y="271"/>
                  <a:pt x="1221" y="281"/>
                  <a:pt x="1103" y="264"/>
                </a:cubicBezTo>
                <a:cubicBezTo>
                  <a:pt x="877" y="194"/>
                  <a:pt x="1025" y="236"/>
                  <a:pt x="453" y="264"/>
                </a:cubicBezTo>
                <a:cubicBezTo>
                  <a:pt x="429" y="265"/>
                  <a:pt x="412" y="289"/>
                  <a:pt x="389" y="296"/>
                </a:cubicBezTo>
                <a:cubicBezTo>
                  <a:pt x="371" y="314"/>
                  <a:pt x="356" y="336"/>
                  <a:pt x="335" y="350"/>
                </a:cubicBezTo>
                <a:cubicBezTo>
                  <a:pt x="314" y="364"/>
                  <a:pt x="271" y="392"/>
                  <a:pt x="271" y="392"/>
                </a:cubicBezTo>
                <a:cubicBezTo>
                  <a:pt x="247" y="428"/>
                  <a:pt x="239" y="443"/>
                  <a:pt x="197" y="456"/>
                </a:cubicBezTo>
                <a:cubicBezTo>
                  <a:pt x="147" y="490"/>
                  <a:pt x="154" y="474"/>
                  <a:pt x="154" y="563"/>
                </a:cubicBezTo>
                <a:cubicBezTo>
                  <a:pt x="154" y="616"/>
                  <a:pt x="160" y="670"/>
                  <a:pt x="165" y="723"/>
                </a:cubicBezTo>
                <a:cubicBezTo>
                  <a:pt x="167" y="741"/>
                  <a:pt x="166" y="760"/>
                  <a:pt x="175" y="776"/>
                </a:cubicBezTo>
                <a:cubicBezTo>
                  <a:pt x="187" y="797"/>
                  <a:pt x="242" y="825"/>
                  <a:pt x="261" y="840"/>
                </a:cubicBezTo>
                <a:cubicBezTo>
                  <a:pt x="287" y="861"/>
                  <a:pt x="301" y="892"/>
                  <a:pt x="325" y="915"/>
                </a:cubicBezTo>
                <a:cubicBezTo>
                  <a:pt x="343" y="972"/>
                  <a:pt x="323" y="926"/>
                  <a:pt x="357" y="968"/>
                </a:cubicBezTo>
                <a:cubicBezTo>
                  <a:pt x="365" y="978"/>
                  <a:pt x="372" y="989"/>
                  <a:pt x="378" y="1000"/>
                </a:cubicBezTo>
                <a:cubicBezTo>
                  <a:pt x="383" y="1010"/>
                  <a:pt x="382" y="1023"/>
                  <a:pt x="389" y="1032"/>
                </a:cubicBezTo>
                <a:cubicBezTo>
                  <a:pt x="416" y="1068"/>
                  <a:pt x="456" y="1103"/>
                  <a:pt x="485" y="1139"/>
                </a:cubicBezTo>
                <a:cubicBezTo>
                  <a:pt x="500" y="1158"/>
                  <a:pt x="502" y="1184"/>
                  <a:pt x="517" y="1203"/>
                </a:cubicBezTo>
                <a:cubicBezTo>
                  <a:pt x="542" y="1234"/>
                  <a:pt x="591" y="1230"/>
                  <a:pt x="623" y="1235"/>
                </a:cubicBezTo>
                <a:cubicBezTo>
                  <a:pt x="685" y="1295"/>
                  <a:pt x="811" y="1302"/>
                  <a:pt x="890" y="1310"/>
                </a:cubicBezTo>
                <a:cubicBezTo>
                  <a:pt x="904" y="1350"/>
                  <a:pt x="896" y="1352"/>
                  <a:pt x="911" y="1320"/>
                </a:cubicBezTo>
                <a:close/>
              </a:path>
            </a:pathLst>
          </a:custGeom>
          <a:solidFill>
            <a:srgbClr val="FF6699"/>
          </a:solidFill>
          <a:ln w="38100" cmpd="sng">
            <a:solidFill>
              <a:schemeClr val="bg1"/>
            </a:solidFill>
            <a:round/>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0" name="WordArt 30"/>
          <p:cNvSpPr>
            <a:spLocks noChangeArrowheads="1" noChangeShapeType="1" noTextEdit="1"/>
          </p:cNvSpPr>
          <p:nvPr/>
        </p:nvSpPr>
        <p:spPr bwMode="auto">
          <a:xfrm>
            <a:off x="7010400" y="5257800"/>
            <a:ext cx="17240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Vagina</a:t>
            </a:r>
          </a:p>
        </p:txBody>
      </p:sp>
      <p:sp>
        <p:nvSpPr>
          <p:cNvPr id="117791" name="AutoShape 31"/>
          <p:cNvSpPr>
            <a:spLocks noChangeArrowheads="1"/>
          </p:cNvSpPr>
          <p:nvPr/>
        </p:nvSpPr>
        <p:spPr bwMode="auto">
          <a:xfrm>
            <a:off x="4724400" y="5257800"/>
            <a:ext cx="2133600" cy="609600"/>
          </a:xfrm>
          <a:prstGeom prst="leftArrow">
            <a:avLst>
              <a:gd name="adj1" fmla="val 50000"/>
              <a:gd name="adj2" fmla="val 875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2" name="WordArt 32"/>
          <p:cNvSpPr>
            <a:spLocks noChangeArrowheads="1" noChangeShapeType="1" noTextEdit="1"/>
          </p:cNvSpPr>
          <p:nvPr/>
        </p:nvSpPr>
        <p:spPr bwMode="auto">
          <a:xfrm>
            <a:off x="457200" y="3810000"/>
            <a:ext cx="15906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Cervix</a:t>
            </a:r>
          </a:p>
        </p:txBody>
      </p:sp>
      <p:sp>
        <p:nvSpPr>
          <p:cNvPr id="117793" name="AutoShape 33"/>
          <p:cNvSpPr>
            <a:spLocks noChangeArrowheads="1"/>
          </p:cNvSpPr>
          <p:nvPr/>
        </p:nvSpPr>
        <p:spPr bwMode="auto">
          <a:xfrm flipH="1">
            <a:off x="2362200" y="4038600"/>
            <a:ext cx="1752600" cy="609600"/>
          </a:xfrm>
          <a:prstGeom prst="leftArrow">
            <a:avLst>
              <a:gd name="adj1" fmla="val 50000"/>
              <a:gd name="adj2" fmla="val 71875"/>
            </a:avLst>
          </a:prstGeom>
          <a:solidFill>
            <a:srgbClr val="0066FF"/>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4" name="WordArt 34"/>
          <p:cNvSpPr>
            <a:spLocks noChangeArrowheads="1" noChangeShapeType="1" noTextEdit="1"/>
          </p:cNvSpPr>
          <p:nvPr/>
        </p:nvSpPr>
        <p:spPr bwMode="auto">
          <a:xfrm>
            <a:off x="5943600" y="3200400"/>
            <a:ext cx="29575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Endometrium</a:t>
            </a:r>
          </a:p>
        </p:txBody>
      </p:sp>
      <p:sp>
        <p:nvSpPr>
          <p:cNvPr id="117795" name="AutoShape 35"/>
          <p:cNvSpPr>
            <a:spLocks noChangeArrowheads="1"/>
          </p:cNvSpPr>
          <p:nvPr/>
        </p:nvSpPr>
        <p:spPr bwMode="auto">
          <a:xfrm>
            <a:off x="4876800" y="32766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6" name="WordArt 36"/>
          <p:cNvSpPr>
            <a:spLocks noChangeArrowheads="1" noChangeShapeType="1" noTextEdit="1"/>
          </p:cNvSpPr>
          <p:nvPr/>
        </p:nvSpPr>
        <p:spPr bwMode="auto">
          <a:xfrm>
            <a:off x="3810000" y="1981200"/>
            <a:ext cx="1357313" cy="952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Womb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Uterus</a:t>
            </a:r>
          </a:p>
        </p:txBody>
      </p:sp>
      <p:sp>
        <p:nvSpPr>
          <p:cNvPr id="117797" name="WordArt 37"/>
          <p:cNvSpPr>
            <a:spLocks noChangeArrowheads="1" noChangeShapeType="1" noTextEdit="1"/>
          </p:cNvSpPr>
          <p:nvPr/>
        </p:nvSpPr>
        <p:spPr bwMode="auto">
          <a:xfrm>
            <a:off x="2743200" y="228600"/>
            <a:ext cx="3962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66FF66"/>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Fallopian Tubes</a:t>
            </a:r>
          </a:p>
        </p:txBody>
      </p:sp>
      <p:sp>
        <p:nvSpPr>
          <p:cNvPr id="117798" name="AutoShape 38"/>
          <p:cNvSpPr>
            <a:spLocks noChangeArrowheads="1"/>
          </p:cNvSpPr>
          <p:nvPr/>
        </p:nvSpPr>
        <p:spPr bwMode="auto">
          <a:xfrm rot="-8180873">
            <a:off x="6781800" y="685800"/>
            <a:ext cx="914400" cy="381000"/>
          </a:xfrm>
          <a:prstGeom prst="leftArrow">
            <a:avLst>
              <a:gd name="adj1" fmla="val 50000"/>
              <a:gd name="adj2" fmla="val 60000"/>
            </a:avLst>
          </a:prstGeom>
          <a:solidFill>
            <a:srgbClr val="66FF66"/>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799" name="AutoShape 39"/>
          <p:cNvSpPr>
            <a:spLocks noChangeArrowheads="1"/>
          </p:cNvSpPr>
          <p:nvPr/>
        </p:nvSpPr>
        <p:spPr bwMode="auto">
          <a:xfrm rot="-2870143">
            <a:off x="1790700" y="647700"/>
            <a:ext cx="914400" cy="381000"/>
          </a:xfrm>
          <a:prstGeom prst="leftArrow">
            <a:avLst>
              <a:gd name="adj1" fmla="val 50000"/>
              <a:gd name="adj2" fmla="val 60000"/>
            </a:avLst>
          </a:prstGeom>
          <a:solidFill>
            <a:srgbClr val="66FF66"/>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7800" name="WordArt 40"/>
          <p:cNvSpPr>
            <a:spLocks noChangeArrowheads="1" noChangeShapeType="1" noTextEdit="1"/>
          </p:cNvSpPr>
          <p:nvPr/>
        </p:nvSpPr>
        <p:spPr bwMode="auto">
          <a:xfrm>
            <a:off x="13716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7801" name="WordArt 41"/>
          <p:cNvSpPr>
            <a:spLocks noChangeArrowheads="1" noChangeShapeType="1" noTextEdit="1"/>
          </p:cNvSpPr>
          <p:nvPr/>
        </p:nvSpPr>
        <p:spPr bwMode="auto">
          <a:xfrm>
            <a:off x="6934200" y="2133600"/>
            <a:ext cx="1176338"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780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117803" name="WordArt 43"/>
          <p:cNvSpPr>
            <a:spLocks noChangeArrowheads="1" noChangeShapeType="1" noTextEdit="1"/>
          </p:cNvSpPr>
          <p:nvPr/>
        </p:nvSpPr>
        <p:spPr bwMode="auto">
          <a:xfrm>
            <a:off x="304800" y="228600"/>
            <a:ext cx="9144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11</a:t>
            </a:r>
          </a:p>
        </p:txBody>
      </p:sp>
      <p:sp>
        <p:nvSpPr>
          <p:cNvPr id="117804" name="WordArt 44"/>
          <p:cNvSpPr>
            <a:spLocks noChangeArrowheads="1" noChangeShapeType="1" noTextEdit="1"/>
          </p:cNvSpPr>
          <p:nvPr/>
        </p:nvSpPr>
        <p:spPr bwMode="auto">
          <a:xfrm>
            <a:off x="2286000" y="3810000"/>
            <a:ext cx="6858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117805" name="WordArt 45"/>
          <p:cNvSpPr>
            <a:spLocks noChangeArrowheads="1" noChangeShapeType="1" noTextEdit="1"/>
          </p:cNvSpPr>
          <p:nvPr/>
        </p:nvSpPr>
        <p:spPr bwMode="auto">
          <a:xfrm>
            <a:off x="3429000" y="1676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9900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117806" name="WordArt 46"/>
          <p:cNvSpPr>
            <a:spLocks noChangeArrowheads="1" noChangeShapeType="1" noTextEdit="1"/>
          </p:cNvSpPr>
          <p:nvPr/>
        </p:nvSpPr>
        <p:spPr bwMode="auto">
          <a:xfrm>
            <a:off x="25146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7807" name="WordArt 47"/>
          <p:cNvSpPr>
            <a:spLocks noChangeArrowheads="1" noChangeShapeType="1" noTextEdit="1"/>
          </p:cNvSpPr>
          <p:nvPr/>
        </p:nvSpPr>
        <p:spPr bwMode="auto">
          <a:xfrm>
            <a:off x="6553200" y="20574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FF99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117808" name="WordArt 48"/>
          <p:cNvSpPr>
            <a:spLocks noChangeArrowheads="1" noChangeShapeType="1" noTextEdit="1"/>
          </p:cNvSpPr>
          <p:nvPr/>
        </p:nvSpPr>
        <p:spPr bwMode="auto">
          <a:xfrm>
            <a:off x="2286000" y="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66FF66"/>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117809" name="Rectangle 4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457200" y="228600"/>
            <a:ext cx="8229600" cy="5897563"/>
          </a:xfrm>
        </p:spPr>
        <p:txBody>
          <a:bodyPr/>
          <a:lstStyle/>
          <a:p>
            <a:pPr eaLnBrk="1" hangingPunct="1"/>
            <a:r>
              <a:rPr lang="en-US" dirty="0"/>
              <a:t>Activity! Name the part of the female reproductive system.</a:t>
            </a:r>
          </a:p>
          <a:p>
            <a:pPr eaLnBrk="1" hangingPunct="1"/>
            <a:r>
              <a:rPr lang="en-US" dirty="0">
                <a:solidFill>
                  <a:srgbClr val="FF0000"/>
                </a:solidFill>
              </a:rPr>
              <a:t>Question: This is the mucous membrane lining the uterus, which thickens during the menstrual cycle in preparation for possible implantation of an embryo.</a:t>
            </a:r>
          </a:p>
          <a:p>
            <a:pPr eaLnBrk="1" hangingPunct="1"/>
            <a:endParaRPr lang="en-US" dirty="0">
              <a:solidFill>
                <a:srgbClr val="FF9900"/>
              </a:solidFill>
            </a:endParaRPr>
          </a:p>
        </p:txBody>
      </p:sp>
      <p:sp>
        <p:nvSpPr>
          <p:cNvPr id="118787" name="WordArt 3"/>
          <p:cNvSpPr>
            <a:spLocks noChangeArrowheads="1" noChangeShapeType="1" noTextEdit="1"/>
          </p:cNvSpPr>
          <p:nvPr/>
        </p:nvSpPr>
        <p:spPr bwMode="auto">
          <a:xfrm>
            <a:off x="6477000" y="4038600"/>
            <a:ext cx="23622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8788" name="WordArt 4"/>
          <p:cNvSpPr>
            <a:spLocks noChangeArrowheads="1" noChangeShapeType="1" noTextEdit="1"/>
          </p:cNvSpPr>
          <p:nvPr/>
        </p:nvSpPr>
        <p:spPr bwMode="auto">
          <a:xfrm>
            <a:off x="4343400" y="6019800"/>
            <a:ext cx="43434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Fallopian Tubes</a:t>
            </a:r>
          </a:p>
        </p:txBody>
      </p:sp>
      <p:sp>
        <p:nvSpPr>
          <p:cNvPr id="118789" name="WordArt 5"/>
          <p:cNvSpPr>
            <a:spLocks noChangeArrowheads="1" noChangeShapeType="1" noTextEdit="1"/>
          </p:cNvSpPr>
          <p:nvPr/>
        </p:nvSpPr>
        <p:spPr bwMode="auto">
          <a:xfrm>
            <a:off x="4724400" y="5029200"/>
            <a:ext cx="35814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Endometrium</a:t>
            </a:r>
          </a:p>
        </p:txBody>
      </p:sp>
      <p:sp>
        <p:nvSpPr>
          <p:cNvPr id="118790" name="WordArt 6"/>
          <p:cNvSpPr>
            <a:spLocks noChangeArrowheads="1" noChangeShapeType="1" noTextEdit="1"/>
          </p:cNvSpPr>
          <p:nvPr/>
        </p:nvSpPr>
        <p:spPr bwMode="auto">
          <a:xfrm>
            <a:off x="457200" y="4114800"/>
            <a:ext cx="2286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Cervix</a:t>
            </a:r>
          </a:p>
        </p:txBody>
      </p:sp>
      <p:sp>
        <p:nvSpPr>
          <p:cNvPr id="118791" name="WordArt 7"/>
          <p:cNvSpPr>
            <a:spLocks noChangeArrowheads="1" noChangeShapeType="1" noTextEdit="1"/>
          </p:cNvSpPr>
          <p:nvPr/>
        </p:nvSpPr>
        <p:spPr bwMode="auto">
          <a:xfrm>
            <a:off x="3200400" y="4191000"/>
            <a:ext cx="2743200" cy="7239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Vagina</a:t>
            </a:r>
          </a:p>
        </p:txBody>
      </p:sp>
      <p:sp>
        <p:nvSpPr>
          <p:cNvPr id="11879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18793" name="WordArt 9"/>
          <p:cNvSpPr>
            <a:spLocks noChangeArrowheads="1" noChangeShapeType="1" noTextEdit="1"/>
          </p:cNvSpPr>
          <p:nvPr/>
        </p:nvSpPr>
        <p:spPr bwMode="auto">
          <a:xfrm>
            <a:off x="304800" y="5105400"/>
            <a:ext cx="3657600" cy="14859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Womb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Uterus</a:t>
            </a:r>
          </a:p>
        </p:txBody>
      </p:sp>
      <p:sp>
        <p:nvSpPr>
          <p:cNvPr id="118794" name="WordArt 10"/>
          <p:cNvSpPr>
            <a:spLocks noChangeArrowheads="1" noChangeShapeType="1" noTextEdit="1"/>
          </p:cNvSpPr>
          <p:nvPr/>
        </p:nvSpPr>
        <p:spPr bwMode="auto">
          <a:xfrm>
            <a:off x="7772400" y="304800"/>
            <a:ext cx="9144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12</a:t>
            </a:r>
          </a:p>
        </p:txBody>
      </p:sp>
      <p:sp>
        <p:nvSpPr>
          <p:cNvPr id="118795"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457200" y="228600"/>
            <a:ext cx="8229600" cy="5897563"/>
          </a:xfrm>
        </p:spPr>
        <p:txBody>
          <a:bodyPr/>
          <a:lstStyle/>
          <a:p>
            <a:pPr eaLnBrk="1" hangingPunct="1"/>
            <a:r>
              <a:rPr lang="en-US" dirty="0"/>
              <a:t>Activity! Name the part of the female reproductive system.</a:t>
            </a:r>
          </a:p>
          <a:p>
            <a:pPr eaLnBrk="1" hangingPunct="1"/>
            <a:r>
              <a:rPr lang="en-US" dirty="0">
                <a:solidFill>
                  <a:srgbClr val="FF0000"/>
                </a:solidFill>
              </a:rPr>
              <a:t>Question: This is the mucous membrane lining the uterus, which thickens during the menstrual cycle in preparation for possible implantation of an embryo.</a:t>
            </a:r>
          </a:p>
          <a:p>
            <a:pPr eaLnBrk="1" hangingPunct="1"/>
            <a:endParaRPr lang="en-US" dirty="0">
              <a:solidFill>
                <a:srgbClr val="FF9900"/>
              </a:solidFill>
            </a:endParaRPr>
          </a:p>
        </p:txBody>
      </p:sp>
      <p:sp>
        <p:nvSpPr>
          <p:cNvPr id="118787" name="WordArt 3"/>
          <p:cNvSpPr>
            <a:spLocks noChangeArrowheads="1" noChangeShapeType="1" noTextEdit="1"/>
          </p:cNvSpPr>
          <p:nvPr/>
        </p:nvSpPr>
        <p:spPr bwMode="auto">
          <a:xfrm>
            <a:off x="6477000" y="4038600"/>
            <a:ext cx="23622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118788" name="WordArt 4"/>
          <p:cNvSpPr>
            <a:spLocks noChangeArrowheads="1" noChangeShapeType="1" noTextEdit="1"/>
          </p:cNvSpPr>
          <p:nvPr/>
        </p:nvSpPr>
        <p:spPr bwMode="auto">
          <a:xfrm>
            <a:off x="4343400" y="6019800"/>
            <a:ext cx="43434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Fallopian Tubes</a:t>
            </a:r>
          </a:p>
        </p:txBody>
      </p:sp>
      <p:sp>
        <p:nvSpPr>
          <p:cNvPr id="118789" name="WordArt 5"/>
          <p:cNvSpPr>
            <a:spLocks noChangeArrowheads="1" noChangeShapeType="1" noTextEdit="1"/>
          </p:cNvSpPr>
          <p:nvPr/>
        </p:nvSpPr>
        <p:spPr bwMode="auto">
          <a:xfrm>
            <a:off x="4724400" y="5029200"/>
            <a:ext cx="35814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FFFFFF"/>
                  </a:solidFill>
                  <a:round/>
                  <a:headEnd/>
                  <a:tailEnd/>
                </a:ln>
                <a:solidFill>
                  <a:srgbClr val="FF0000"/>
                </a:solidFill>
                <a:effectLst>
                  <a:outerShdw dist="45791" dir="3378596" algn="ctr" rotWithShape="0">
                    <a:srgbClr val="4D4D4D">
                      <a:alpha val="79999"/>
                    </a:srgbClr>
                  </a:outerShdw>
                </a:effectLst>
                <a:uLnTx/>
                <a:uFillTx/>
                <a:latin typeface="Arial Black"/>
                <a:ea typeface="+mn-ea"/>
                <a:cs typeface="+mn-cs"/>
              </a:rPr>
              <a:t>Endometrium</a:t>
            </a:r>
          </a:p>
        </p:txBody>
      </p:sp>
      <p:sp>
        <p:nvSpPr>
          <p:cNvPr id="118790" name="WordArt 6"/>
          <p:cNvSpPr>
            <a:spLocks noChangeArrowheads="1" noChangeShapeType="1" noTextEdit="1"/>
          </p:cNvSpPr>
          <p:nvPr/>
        </p:nvSpPr>
        <p:spPr bwMode="auto">
          <a:xfrm>
            <a:off x="457200" y="4114800"/>
            <a:ext cx="2286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Cervix</a:t>
            </a:r>
          </a:p>
        </p:txBody>
      </p:sp>
      <p:sp>
        <p:nvSpPr>
          <p:cNvPr id="118791" name="WordArt 7"/>
          <p:cNvSpPr>
            <a:spLocks noChangeArrowheads="1" noChangeShapeType="1" noTextEdit="1"/>
          </p:cNvSpPr>
          <p:nvPr/>
        </p:nvSpPr>
        <p:spPr bwMode="auto">
          <a:xfrm>
            <a:off x="3200400" y="4191000"/>
            <a:ext cx="2743200" cy="7239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Vagina</a:t>
            </a:r>
          </a:p>
        </p:txBody>
      </p:sp>
      <p:sp>
        <p:nvSpPr>
          <p:cNvPr id="11879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18793" name="WordArt 9"/>
          <p:cNvSpPr>
            <a:spLocks noChangeArrowheads="1" noChangeShapeType="1" noTextEdit="1"/>
          </p:cNvSpPr>
          <p:nvPr/>
        </p:nvSpPr>
        <p:spPr bwMode="auto">
          <a:xfrm>
            <a:off x="304800" y="5105400"/>
            <a:ext cx="3657600" cy="14859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Womb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FFFF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Uterus</a:t>
            </a:r>
          </a:p>
        </p:txBody>
      </p:sp>
      <p:sp>
        <p:nvSpPr>
          <p:cNvPr id="118794" name="WordArt 10"/>
          <p:cNvSpPr>
            <a:spLocks noChangeArrowheads="1" noChangeShapeType="1" noTextEdit="1"/>
          </p:cNvSpPr>
          <p:nvPr/>
        </p:nvSpPr>
        <p:spPr bwMode="auto">
          <a:xfrm>
            <a:off x="7772400" y="304800"/>
            <a:ext cx="9144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12</a:t>
            </a:r>
          </a:p>
        </p:txBody>
      </p:sp>
      <p:sp>
        <p:nvSpPr>
          <p:cNvPr id="118795"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90900"/>
            <a:ext cx="4267200" cy="3252788"/>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724400" y="5848350"/>
            <a:ext cx="3581400" cy="9525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414898857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0" y="228600"/>
            <a:ext cx="8229600" cy="5897563"/>
          </a:xfrm>
        </p:spPr>
        <p:txBody>
          <a:bodyPr/>
          <a:lstStyle/>
          <a:p>
            <a:pPr eaLnBrk="1" hangingPunct="1"/>
            <a:r>
              <a:rPr lang="en-US" sz="4000" dirty="0">
                <a:solidFill>
                  <a:srgbClr val="FF99FF"/>
                </a:solidFill>
              </a:rPr>
              <a:t>Question: These transport the egg from the ovary to the uterus (the womb).</a:t>
            </a:r>
          </a:p>
          <a:p>
            <a:pPr eaLnBrk="1" hangingPunct="1"/>
            <a:endParaRPr lang="en-US" sz="1800" dirty="0"/>
          </a:p>
          <a:p>
            <a:pPr eaLnBrk="1" hangingPunct="1"/>
            <a:endParaRPr lang="en-US" sz="1600" dirty="0">
              <a:solidFill>
                <a:srgbClr val="66FF99"/>
              </a:solidFill>
            </a:endParaRPr>
          </a:p>
          <a:p>
            <a:pPr eaLnBrk="1" hangingPunct="1"/>
            <a:endParaRPr lang="en-US" sz="1600" dirty="0">
              <a:solidFill>
                <a:srgbClr val="FF9900"/>
              </a:solidFill>
            </a:endParaRPr>
          </a:p>
          <a:p>
            <a:pPr eaLnBrk="1" hangingPunct="1"/>
            <a:endParaRPr lang="en-US" sz="1600" dirty="0">
              <a:solidFill>
                <a:srgbClr val="9933FF"/>
              </a:solidFill>
            </a:endParaRPr>
          </a:p>
          <a:p>
            <a:pPr eaLnBrk="1" hangingPunct="1"/>
            <a:endParaRPr lang="en-US" sz="1600" dirty="0">
              <a:solidFill>
                <a:srgbClr val="FF99FF"/>
              </a:solidFill>
            </a:endParaRPr>
          </a:p>
          <a:p>
            <a:pPr eaLnBrk="1" hangingPunct="1"/>
            <a:endParaRPr lang="en-US" sz="1600" dirty="0">
              <a:solidFill>
                <a:srgbClr val="FF99FF"/>
              </a:solidFill>
            </a:endParaRPr>
          </a:p>
        </p:txBody>
      </p:sp>
      <p:sp>
        <p:nvSpPr>
          <p:cNvPr id="36867" name="WordArt 3"/>
          <p:cNvSpPr>
            <a:spLocks noChangeArrowheads="1" noChangeShapeType="1" noTextEdit="1"/>
          </p:cNvSpPr>
          <p:nvPr/>
        </p:nvSpPr>
        <p:spPr bwMode="auto">
          <a:xfrm>
            <a:off x="304800" y="5105400"/>
            <a:ext cx="3657600" cy="14859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Womb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Uterus</a:t>
            </a:r>
          </a:p>
        </p:txBody>
      </p:sp>
      <p:sp>
        <p:nvSpPr>
          <p:cNvPr id="36868" name="WordArt 4"/>
          <p:cNvSpPr>
            <a:spLocks noChangeArrowheads="1" noChangeShapeType="1" noTextEdit="1"/>
          </p:cNvSpPr>
          <p:nvPr/>
        </p:nvSpPr>
        <p:spPr bwMode="auto">
          <a:xfrm>
            <a:off x="6477000" y="4038600"/>
            <a:ext cx="23622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36869" name="WordArt 5"/>
          <p:cNvSpPr>
            <a:spLocks noChangeArrowheads="1" noChangeShapeType="1" noTextEdit="1"/>
          </p:cNvSpPr>
          <p:nvPr/>
        </p:nvSpPr>
        <p:spPr bwMode="auto">
          <a:xfrm>
            <a:off x="4343400" y="6019800"/>
            <a:ext cx="43434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Fallopian Tubes</a:t>
            </a:r>
          </a:p>
        </p:txBody>
      </p:sp>
      <p:sp>
        <p:nvSpPr>
          <p:cNvPr id="36870" name="WordArt 6"/>
          <p:cNvSpPr>
            <a:spLocks noChangeArrowheads="1" noChangeShapeType="1" noTextEdit="1"/>
          </p:cNvSpPr>
          <p:nvPr/>
        </p:nvSpPr>
        <p:spPr bwMode="auto">
          <a:xfrm>
            <a:off x="4724400" y="5029200"/>
            <a:ext cx="35814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Endometrium</a:t>
            </a:r>
          </a:p>
        </p:txBody>
      </p:sp>
      <p:sp>
        <p:nvSpPr>
          <p:cNvPr id="36871" name="WordArt 7"/>
          <p:cNvSpPr>
            <a:spLocks noChangeArrowheads="1" noChangeShapeType="1" noTextEdit="1"/>
          </p:cNvSpPr>
          <p:nvPr/>
        </p:nvSpPr>
        <p:spPr bwMode="auto">
          <a:xfrm>
            <a:off x="457200" y="4114800"/>
            <a:ext cx="2286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Cervix</a:t>
            </a:r>
          </a:p>
        </p:txBody>
      </p:sp>
      <p:sp>
        <p:nvSpPr>
          <p:cNvPr id="36872" name="WordArt 8"/>
          <p:cNvSpPr>
            <a:spLocks noChangeArrowheads="1" noChangeShapeType="1" noTextEdit="1"/>
          </p:cNvSpPr>
          <p:nvPr/>
        </p:nvSpPr>
        <p:spPr bwMode="auto">
          <a:xfrm>
            <a:off x="3200400" y="4191000"/>
            <a:ext cx="2743200" cy="7239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Vagina</a:t>
            </a:r>
          </a:p>
        </p:txBody>
      </p:sp>
      <p:sp>
        <p:nvSpPr>
          <p:cNvPr id="3687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36874" name="WordArt 10"/>
          <p:cNvSpPr>
            <a:spLocks noChangeArrowheads="1" noChangeShapeType="1" noTextEdit="1"/>
          </p:cNvSpPr>
          <p:nvPr/>
        </p:nvSpPr>
        <p:spPr bwMode="auto">
          <a:xfrm>
            <a:off x="0" y="0"/>
            <a:ext cx="533400"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36875"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026" name="Picture 2" descr="https://sp.yimg.com/ib/th?id=HN.608011535003026128&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58" y="2239224"/>
            <a:ext cx="8107284"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5932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0" y="228600"/>
            <a:ext cx="8229600" cy="5897563"/>
          </a:xfrm>
        </p:spPr>
        <p:txBody>
          <a:bodyPr/>
          <a:lstStyle/>
          <a:p>
            <a:pPr eaLnBrk="1" hangingPunct="1"/>
            <a:r>
              <a:rPr lang="en-US" sz="4000" dirty="0">
                <a:solidFill>
                  <a:srgbClr val="FF99FF"/>
                </a:solidFill>
              </a:rPr>
              <a:t>Question: These transport the egg from the ovary to the uterus (the womb).</a:t>
            </a:r>
          </a:p>
          <a:p>
            <a:pPr eaLnBrk="1" hangingPunct="1"/>
            <a:endParaRPr lang="en-US" sz="1800" dirty="0"/>
          </a:p>
          <a:p>
            <a:pPr eaLnBrk="1" hangingPunct="1"/>
            <a:endParaRPr lang="en-US" sz="1600" dirty="0">
              <a:solidFill>
                <a:srgbClr val="66FF99"/>
              </a:solidFill>
            </a:endParaRPr>
          </a:p>
          <a:p>
            <a:pPr eaLnBrk="1" hangingPunct="1"/>
            <a:endParaRPr lang="en-US" sz="1600" dirty="0">
              <a:solidFill>
                <a:srgbClr val="FF9900"/>
              </a:solidFill>
            </a:endParaRPr>
          </a:p>
          <a:p>
            <a:pPr eaLnBrk="1" hangingPunct="1"/>
            <a:endParaRPr lang="en-US" sz="1600" dirty="0">
              <a:solidFill>
                <a:srgbClr val="9933FF"/>
              </a:solidFill>
            </a:endParaRPr>
          </a:p>
          <a:p>
            <a:pPr eaLnBrk="1" hangingPunct="1"/>
            <a:endParaRPr lang="en-US" sz="1600" dirty="0">
              <a:solidFill>
                <a:srgbClr val="FF99FF"/>
              </a:solidFill>
            </a:endParaRPr>
          </a:p>
          <a:p>
            <a:pPr eaLnBrk="1" hangingPunct="1"/>
            <a:endParaRPr lang="en-US" sz="1600" dirty="0">
              <a:solidFill>
                <a:srgbClr val="FF99FF"/>
              </a:solidFill>
            </a:endParaRPr>
          </a:p>
        </p:txBody>
      </p:sp>
      <p:sp>
        <p:nvSpPr>
          <p:cNvPr id="36867" name="WordArt 3"/>
          <p:cNvSpPr>
            <a:spLocks noChangeArrowheads="1" noChangeShapeType="1" noTextEdit="1"/>
          </p:cNvSpPr>
          <p:nvPr/>
        </p:nvSpPr>
        <p:spPr bwMode="auto">
          <a:xfrm>
            <a:off x="304800" y="5105400"/>
            <a:ext cx="3657600" cy="14859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Womb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Uterus</a:t>
            </a:r>
          </a:p>
        </p:txBody>
      </p:sp>
      <p:sp>
        <p:nvSpPr>
          <p:cNvPr id="36868" name="WordArt 4"/>
          <p:cNvSpPr>
            <a:spLocks noChangeArrowheads="1" noChangeShapeType="1" noTextEdit="1"/>
          </p:cNvSpPr>
          <p:nvPr/>
        </p:nvSpPr>
        <p:spPr bwMode="auto">
          <a:xfrm>
            <a:off x="6477000" y="4038600"/>
            <a:ext cx="23622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Ovary</a:t>
            </a:r>
          </a:p>
        </p:txBody>
      </p:sp>
      <p:sp>
        <p:nvSpPr>
          <p:cNvPr id="36869" name="WordArt 5"/>
          <p:cNvSpPr>
            <a:spLocks noChangeArrowheads="1" noChangeShapeType="1" noTextEdit="1"/>
          </p:cNvSpPr>
          <p:nvPr/>
        </p:nvSpPr>
        <p:spPr bwMode="auto">
          <a:xfrm>
            <a:off x="4343400" y="6019800"/>
            <a:ext cx="4343400" cy="838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38100">
                  <a:solidFill>
                    <a:srgbClr val="FFFFFF"/>
                  </a:solidFill>
                  <a:round/>
                  <a:headEnd/>
                  <a:tailEnd/>
                </a:ln>
                <a:solidFill>
                  <a:srgbClr val="FF00FF"/>
                </a:solidFill>
                <a:effectLst>
                  <a:outerShdw dist="45791" dir="3378596" algn="ctr" rotWithShape="0">
                    <a:srgbClr val="4D4D4D">
                      <a:alpha val="79999"/>
                    </a:srgbClr>
                  </a:outerShdw>
                </a:effectLst>
                <a:uLnTx/>
                <a:uFillTx/>
                <a:latin typeface="Arial Black"/>
                <a:ea typeface="+mn-ea"/>
                <a:cs typeface="+mn-cs"/>
              </a:rPr>
              <a:t>Fallopian Tubes</a:t>
            </a:r>
          </a:p>
        </p:txBody>
      </p:sp>
      <p:sp>
        <p:nvSpPr>
          <p:cNvPr id="36870" name="WordArt 6"/>
          <p:cNvSpPr>
            <a:spLocks noChangeArrowheads="1" noChangeShapeType="1" noTextEdit="1"/>
          </p:cNvSpPr>
          <p:nvPr/>
        </p:nvSpPr>
        <p:spPr bwMode="auto">
          <a:xfrm>
            <a:off x="4724400" y="5029200"/>
            <a:ext cx="35814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Endometrium</a:t>
            </a:r>
          </a:p>
        </p:txBody>
      </p:sp>
      <p:sp>
        <p:nvSpPr>
          <p:cNvPr id="36871" name="WordArt 7"/>
          <p:cNvSpPr>
            <a:spLocks noChangeArrowheads="1" noChangeShapeType="1" noTextEdit="1"/>
          </p:cNvSpPr>
          <p:nvPr/>
        </p:nvSpPr>
        <p:spPr bwMode="auto">
          <a:xfrm>
            <a:off x="457200" y="4114800"/>
            <a:ext cx="2286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Cervix</a:t>
            </a:r>
          </a:p>
        </p:txBody>
      </p:sp>
      <p:sp>
        <p:nvSpPr>
          <p:cNvPr id="36872" name="WordArt 8"/>
          <p:cNvSpPr>
            <a:spLocks noChangeArrowheads="1" noChangeShapeType="1" noTextEdit="1"/>
          </p:cNvSpPr>
          <p:nvPr/>
        </p:nvSpPr>
        <p:spPr bwMode="auto">
          <a:xfrm>
            <a:off x="3200400" y="4191000"/>
            <a:ext cx="2743200" cy="7239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Vagina</a:t>
            </a:r>
          </a:p>
        </p:txBody>
      </p:sp>
      <p:sp>
        <p:nvSpPr>
          <p:cNvPr id="3687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36874" name="WordArt 10"/>
          <p:cNvSpPr>
            <a:spLocks noChangeArrowheads="1" noChangeShapeType="1" noTextEdit="1"/>
          </p:cNvSpPr>
          <p:nvPr/>
        </p:nvSpPr>
        <p:spPr bwMode="auto">
          <a:xfrm>
            <a:off x="0" y="0"/>
            <a:ext cx="533400" cy="552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13</a:t>
            </a:r>
          </a:p>
        </p:txBody>
      </p:sp>
      <p:sp>
        <p:nvSpPr>
          <p:cNvPr id="36875"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2" name="Picture 2" descr="https://sp.yimg.com/ib/th?id=HN.608011535003026128&amp;pid=1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358" y="2239224"/>
            <a:ext cx="8107284" cy="1619251"/>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076700" y="6703219"/>
            <a:ext cx="4610100" cy="140494"/>
          </a:xfrm>
          <a:prstGeom prst="rect">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28224641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body" idx="1"/>
          </p:nvPr>
        </p:nvSpPr>
        <p:spPr>
          <a:xfrm>
            <a:off x="457200" y="304800"/>
            <a:ext cx="8229600" cy="5821363"/>
          </a:xfrm>
        </p:spPr>
        <p:txBody>
          <a:bodyPr/>
          <a:lstStyle/>
          <a:p>
            <a:pPr eaLnBrk="1" hangingPunct="1"/>
            <a:r>
              <a:rPr lang="en-US" dirty="0"/>
              <a:t>This organ connects the developing fetus to the uterine wall. </a:t>
            </a:r>
          </a:p>
          <a:p>
            <a:pPr lvl="1" eaLnBrk="1" hangingPunct="1"/>
            <a:r>
              <a:rPr lang="en-US" dirty="0"/>
              <a:t>Allows nutrient uptake.</a:t>
            </a:r>
          </a:p>
          <a:p>
            <a:pPr lvl="1" eaLnBrk="1" hangingPunct="1"/>
            <a:r>
              <a:rPr lang="en-US" dirty="0"/>
              <a:t>Eliminates waste.</a:t>
            </a:r>
          </a:p>
          <a:p>
            <a:pPr lvl="1" eaLnBrk="1" hangingPunct="1"/>
            <a:r>
              <a:rPr lang="en-US" dirty="0"/>
              <a:t>Gas exchange via the mother's blood supply. </a:t>
            </a:r>
          </a:p>
        </p:txBody>
      </p:sp>
      <p:pic>
        <p:nvPicPr>
          <p:cNvPr id="1249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86800" cy="352425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12493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24933" name="Rectangle 5"/>
          <p:cNvSpPr>
            <a:spLocks noChangeArrowheads="1"/>
          </p:cNvSpPr>
          <p:nvPr/>
        </p:nvSpPr>
        <p:spPr bwMode="auto">
          <a:xfrm>
            <a:off x="2667000" y="3124200"/>
            <a:ext cx="3886200" cy="2286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4934" name="Rectangle 6"/>
          <p:cNvSpPr>
            <a:spLocks noChangeArrowheads="1"/>
          </p:cNvSpPr>
          <p:nvPr/>
        </p:nvSpPr>
        <p:spPr bwMode="auto">
          <a:xfrm>
            <a:off x="762000" y="5867400"/>
            <a:ext cx="3886200" cy="228600"/>
          </a:xfrm>
          <a:prstGeom prst="rect">
            <a:avLst/>
          </a:prstGeom>
          <a:solidFill>
            <a:schemeClr val="bg1"/>
          </a:solidFill>
          <a:ln w="9525">
            <a:solidFill>
              <a:schemeClr val="bg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24935" name="WordArt 7"/>
          <p:cNvSpPr>
            <a:spLocks noChangeArrowheads="1" noChangeShapeType="1" noTextEdit="1"/>
          </p:cNvSpPr>
          <p:nvPr/>
        </p:nvSpPr>
        <p:spPr bwMode="auto">
          <a:xfrm>
            <a:off x="7772400" y="3200400"/>
            <a:ext cx="9906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24936"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457200" y="304800"/>
            <a:ext cx="8229600" cy="5821363"/>
          </a:xfrm>
        </p:spPr>
        <p:txBody>
          <a:bodyPr/>
          <a:lstStyle/>
          <a:p>
            <a:pPr eaLnBrk="1" hangingPunct="1"/>
            <a:r>
              <a:rPr lang="en-US" dirty="0"/>
              <a:t>This organ connects the developing fetus to the uterine wall. </a:t>
            </a:r>
          </a:p>
          <a:p>
            <a:pPr lvl="1" eaLnBrk="1" hangingPunct="1"/>
            <a:r>
              <a:rPr lang="en-US" dirty="0"/>
              <a:t>Allows nutrient uptake.</a:t>
            </a:r>
          </a:p>
          <a:p>
            <a:pPr lvl="1" eaLnBrk="1" hangingPunct="1"/>
            <a:r>
              <a:rPr lang="en-US" dirty="0"/>
              <a:t>Eliminates waste.</a:t>
            </a:r>
          </a:p>
          <a:p>
            <a:pPr lvl="1" eaLnBrk="1" hangingPunct="1"/>
            <a:r>
              <a:rPr lang="en-US" dirty="0"/>
              <a:t>Gas exchange via the mother's blood supply. </a:t>
            </a:r>
          </a:p>
        </p:txBody>
      </p:sp>
      <p:pic>
        <p:nvPicPr>
          <p:cNvPr id="1259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86800" cy="352425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125956"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125957" name="WordArt 5"/>
          <p:cNvSpPr>
            <a:spLocks noChangeArrowheads="1" noChangeShapeType="1" noTextEdit="1"/>
          </p:cNvSpPr>
          <p:nvPr/>
        </p:nvSpPr>
        <p:spPr bwMode="auto">
          <a:xfrm>
            <a:off x="7772400" y="3200400"/>
            <a:ext cx="9906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1905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14</a:t>
            </a:r>
          </a:p>
        </p:txBody>
      </p:sp>
      <p:sp>
        <p:nvSpPr>
          <p:cNvPr id="12595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429000"/>
            <a:ext cx="3581400" cy="24384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4307934" y="1600200"/>
            <a:ext cx="445506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reflection blurRad="6350" stA="55000" endA="50" endPos="85000" dir="5400000" sy="-100000" algn="bl" rotWithShape="0"/>
                </a:effectLst>
                <a:uLnTx/>
                <a:uFillTx/>
                <a:latin typeface="Arial" charset="0"/>
                <a:ea typeface="+mn-ea"/>
                <a:cs typeface="+mn-cs"/>
              </a:rPr>
              <a:t>The Placenta</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1"/>
          </p:nvPr>
        </p:nvSpPr>
        <p:spPr>
          <a:xfrm>
            <a:off x="457200" y="304800"/>
            <a:ext cx="8229600" cy="5821363"/>
          </a:xfrm>
        </p:spPr>
        <p:txBody>
          <a:bodyPr/>
          <a:lstStyle/>
          <a:p>
            <a:pPr eaLnBrk="1" hangingPunct="1"/>
            <a:r>
              <a:rPr lang="en-US"/>
              <a:t>A mother should never ever do these two things while pregnant as the chemicals in them can negatively affect the growing fetus.</a:t>
            </a:r>
          </a:p>
        </p:txBody>
      </p:sp>
      <p:pic>
        <p:nvPicPr>
          <p:cNvPr id="1269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3886200" cy="3657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69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95600"/>
            <a:ext cx="4419600" cy="3657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6981" name="WordArt 5"/>
          <p:cNvSpPr>
            <a:spLocks noChangeArrowheads="1" noChangeShapeType="1" noTextEdit="1"/>
          </p:cNvSpPr>
          <p:nvPr/>
        </p:nvSpPr>
        <p:spPr bwMode="auto">
          <a:xfrm>
            <a:off x="533400" y="3048000"/>
            <a:ext cx="8382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
        <p:nvSpPr>
          <p:cNvPr id="12698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26983"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0480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AE86AE48-2227-CED7-B4E3-4771245171BB}"/>
              </a:ext>
            </a:extLst>
          </p:cNvPr>
          <p:cNvPicPr>
            <a:picLocks noChangeAspect="1"/>
          </p:cNvPicPr>
          <p:nvPr/>
        </p:nvPicPr>
        <p:blipFill>
          <a:blip r:embed="rId5"/>
          <a:stretch>
            <a:fillRect/>
          </a:stretch>
        </p:blipFill>
        <p:spPr>
          <a:xfrm rot="2872332">
            <a:off x="7026913" y="3104988"/>
            <a:ext cx="1005993" cy="44452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457200" y="381000"/>
            <a:ext cx="8458200" cy="5745163"/>
          </a:xfrm>
        </p:spPr>
        <p:txBody>
          <a:bodyPr/>
          <a:lstStyle/>
          <a:p>
            <a:pPr eaLnBrk="1" hangingPunct="1"/>
            <a:r>
              <a:rPr lang="en-US"/>
              <a:t>Which one of the following body systems is not critical to your survival?</a:t>
            </a:r>
          </a:p>
          <a:p>
            <a:pPr eaLnBrk="1" hangingPunct="1"/>
            <a:r>
              <a:rPr lang="en-US">
                <a:solidFill>
                  <a:srgbClr val="FF66FF"/>
                </a:solidFill>
              </a:rPr>
              <a:t>A.) Nervous System</a:t>
            </a:r>
          </a:p>
          <a:p>
            <a:pPr eaLnBrk="1" hangingPunct="1"/>
            <a:r>
              <a:rPr lang="en-US">
                <a:solidFill>
                  <a:srgbClr val="FF3300"/>
                </a:solidFill>
              </a:rPr>
              <a:t>B.) Circulatory System</a:t>
            </a:r>
          </a:p>
          <a:p>
            <a:pPr eaLnBrk="1" hangingPunct="1"/>
            <a:r>
              <a:rPr lang="en-US">
                <a:solidFill>
                  <a:srgbClr val="00FFFF"/>
                </a:solidFill>
              </a:rPr>
              <a:t>C.) Reproductive System</a:t>
            </a:r>
            <a:r>
              <a:rPr lang="en-US">
                <a:solidFill>
                  <a:schemeClr val="hlink"/>
                </a:solidFill>
              </a:rPr>
              <a:t> </a:t>
            </a:r>
          </a:p>
          <a:p>
            <a:pPr eaLnBrk="1" hangingPunct="1"/>
            <a:r>
              <a:rPr lang="en-US">
                <a:solidFill>
                  <a:srgbClr val="FF9900"/>
                </a:solidFill>
              </a:rPr>
              <a:t>D.) Digestive System</a:t>
            </a:r>
          </a:p>
          <a:p>
            <a:pPr eaLnBrk="1" hangingPunct="1"/>
            <a:r>
              <a:rPr lang="en-US">
                <a:solidFill>
                  <a:schemeClr val="tx1"/>
                </a:solidFill>
              </a:rPr>
              <a:t>D.) Endocrine System</a:t>
            </a:r>
          </a:p>
          <a:p>
            <a:pPr eaLnBrk="1" hangingPunct="1"/>
            <a:r>
              <a:rPr lang="en-US">
                <a:solidFill>
                  <a:schemeClr val="tx1"/>
                </a:solidFill>
              </a:rPr>
              <a:t>E.) Respiratory System</a:t>
            </a:r>
          </a:p>
        </p:txBody>
      </p:sp>
      <p:sp>
        <p:nvSpPr>
          <p:cNvPr id="1331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13316" name="WordArt 4"/>
          <p:cNvSpPr>
            <a:spLocks noChangeArrowheads="1" noChangeShapeType="1" noTextEdit="1"/>
          </p:cNvSpPr>
          <p:nvPr/>
        </p:nvSpPr>
        <p:spPr bwMode="auto">
          <a:xfrm>
            <a:off x="8153400" y="1219200"/>
            <a:ext cx="609600" cy="1085850"/>
          </a:xfrm>
          <a:prstGeom prst="rect">
            <a:avLst/>
          </a:prstGeom>
        </p:spPr>
        <p:txBody>
          <a:bodyPr wrap="none" fromWordArt="1">
            <a:prstTxWarp prst="textPlain">
              <a:avLst>
                <a:gd name="adj" fmla="val 50000"/>
              </a:avLst>
            </a:prstTxWarp>
          </a:bodyPr>
          <a:lstStyle/>
          <a:p>
            <a:pPr algn="ctr"/>
            <a:r>
              <a:rPr lang="en-US" sz="3600" kern="10" spc="720">
                <a:ln w="952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1331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body" idx="1"/>
          </p:nvPr>
        </p:nvSpPr>
        <p:spPr>
          <a:xfrm>
            <a:off x="457200" y="304800"/>
            <a:ext cx="8229600" cy="5821363"/>
          </a:xfrm>
        </p:spPr>
        <p:txBody>
          <a:bodyPr/>
          <a:lstStyle/>
          <a:p>
            <a:pPr eaLnBrk="1" hangingPunct="1"/>
            <a:r>
              <a:rPr lang="en-US"/>
              <a:t>A mother should never ever do these two things while pregnant as the chemicals in them can negatively affect the growing fetus.</a:t>
            </a:r>
          </a:p>
        </p:txBody>
      </p:sp>
      <p:pic>
        <p:nvPicPr>
          <p:cNvPr id="1280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3886200" cy="3657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80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95600"/>
            <a:ext cx="4419600" cy="3657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8005" name="WordArt 5"/>
          <p:cNvSpPr>
            <a:spLocks noChangeArrowheads="1" noChangeShapeType="1" noTextEdit="1"/>
          </p:cNvSpPr>
          <p:nvPr/>
        </p:nvSpPr>
        <p:spPr bwMode="auto">
          <a:xfrm>
            <a:off x="533400" y="3048000"/>
            <a:ext cx="8382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
        <p:nvSpPr>
          <p:cNvPr id="128006" name="WordArt 6"/>
          <p:cNvSpPr>
            <a:spLocks noChangeArrowheads="1" noChangeShapeType="1" noTextEdit="1"/>
          </p:cNvSpPr>
          <p:nvPr/>
        </p:nvSpPr>
        <p:spPr bwMode="auto">
          <a:xfrm>
            <a:off x="609600" y="1981200"/>
            <a:ext cx="3200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663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Smoking</a:t>
            </a:r>
          </a:p>
        </p:txBody>
      </p:sp>
      <p:sp>
        <p:nvSpPr>
          <p:cNvPr id="128007" name="WordArt 7"/>
          <p:cNvSpPr>
            <a:spLocks noChangeArrowheads="1" noChangeShapeType="1" noTextEdit="1"/>
          </p:cNvSpPr>
          <p:nvPr/>
        </p:nvSpPr>
        <p:spPr bwMode="auto">
          <a:xfrm>
            <a:off x="4648200" y="2057400"/>
            <a:ext cx="38862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Alcohol</a:t>
            </a:r>
          </a:p>
        </p:txBody>
      </p:sp>
      <p:sp>
        <p:nvSpPr>
          <p:cNvPr id="12800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28009"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0480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3E60E2C-04DD-ACFD-40B8-EAC3431065DA}"/>
              </a:ext>
            </a:extLst>
          </p:cNvPr>
          <p:cNvPicPr>
            <a:picLocks noChangeAspect="1"/>
          </p:cNvPicPr>
          <p:nvPr/>
        </p:nvPicPr>
        <p:blipFill>
          <a:blip r:embed="rId5"/>
          <a:stretch>
            <a:fillRect/>
          </a:stretch>
        </p:blipFill>
        <p:spPr>
          <a:xfrm rot="2872332">
            <a:off x="7026913" y="3104988"/>
            <a:ext cx="1005993" cy="444529"/>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body" idx="1"/>
          </p:nvPr>
        </p:nvSpPr>
        <p:spPr>
          <a:xfrm>
            <a:off x="457200" y="304800"/>
            <a:ext cx="8229600" cy="5821363"/>
          </a:xfrm>
        </p:spPr>
        <p:txBody>
          <a:bodyPr/>
          <a:lstStyle/>
          <a:p>
            <a:pPr eaLnBrk="1" hangingPunct="1"/>
            <a:r>
              <a:rPr lang="en-US"/>
              <a:t>A mother should never ever do these two things while pregnant as the chemicals in them can negatively affect the growing fetus.</a:t>
            </a:r>
          </a:p>
        </p:txBody>
      </p:sp>
      <p:pic>
        <p:nvPicPr>
          <p:cNvPr id="129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3886200" cy="3657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29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95600"/>
            <a:ext cx="4419600" cy="3657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29029" name="WordArt 5"/>
          <p:cNvSpPr>
            <a:spLocks noChangeArrowheads="1" noChangeShapeType="1" noTextEdit="1"/>
          </p:cNvSpPr>
          <p:nvPr/>
        </p:nvSpPr>
        <p:spPr bwMode="auto">
          <a:xfrm>
            <a:off x="533400" y="3048000"/>
            <a:ext cx="8382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
        <p:nvSpPr>
          <p:cNvPr id="129030" name="WordArt 6"/>
          <p:cNvSpPr>
            <a:spLocks noChangeArrowheads="1" noChangeShapeType="1" noTextEdit="1"/>
          </p:cNvSpPr>
          <p:nvPr/>
        </p:nvSpPr>
        <p:spPr bwMode="auto">
          <a:xfrm>
            <a:off x="609600" y="1981200"/>
            <a:ext cx="3200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663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Smoking</a:t>
            </a:r>
          </a:p>
        </p:txBody>
      </p:sp>
      <p:sp>
        <p:nvSpPr>
          <p:cNvPr id="129031" name="WordArt 7"/>
          <p:cNvSpPr>
            <a:spLocks noChangeArrowheads="1" noChangeShapeType="1" noTextEdit="1"/>
          </p:cNvSpPr>
          <p:nvPr/>
        </p:nvSpPr>
        <p:spPr bwMode="auto">
          <a:xfrm>
            <a:off x="4648200" y="2057400"/>
            <a:ext cx="38862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Alcohol</a:t>
            </a:r>
          </a:p>
        </p:txBody>
      </p:sp>
      <p:sp>
        <p:nvSpPr>
          <p:cNvPr id="129032"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29033"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0480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34" name="Picture 4" descr="http://www.clker.com/cliparts/9/a/e/e/12154415151126295659lemmling_Cartoon_owl.svg.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600200"/>
            <a:ext cx="1377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342DE739-F4EA-2F4E-C53C-78907FAF4411}"/>
              </a:ext>
            </a:extLst>
          </p:cNvPr>
          <p:cNvPicPr>
            <a:picLocks noChangeAspect="1"/>
          </p:cNvPicPr>
          <p:nvPr/>
        </p:nvPicPr>
        <p:blipFill>
          <a:blip r:embed="rId6"/>
          <a:stretch>
            <a:fillRect/>
          </a:stretch>
        </p:blipFill>
        <p:spPr>
          <a:xfrm rot="2872332">
            <a:off x="7026913" y="3104988"/>
            <a:ext cx="1005993" cy="444529"/>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body" idx="1"/>
          </p:nvPr>
        </p:nvSpPr>
        <p:spPr>
          <a:xfrm>
            <a:off x="457200" y="304800"/>
            <a:ext cx="8229600" cy="5821363"/>
          </a:xfrm>
        </p:spPr>
        <p:txBody>
          <a:bodyPr/>
          <a:lstStyle/>
          <a:p>
            <a:pPr eaLnBrk="1" hangingPunct="1"/>
            <a:r>
              <a:rPr lang="en-US"/>
              <a:t>A mother should never ever do these two things while pregnant as the chemicals in them can negatively affect the growing fetus.</a:t>
            </a:r>
          </a:p>
        </p:txBody>
      </p:sp>
      <p:pic>
        <p:nvPicPr>
          <p:cNvPr id="130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95600"/>
            <a:ext cx="3886200" cy="3657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30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895600"/>
            <a:ext cx="4419600" cy="36576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30053" name="WordArt 5"/>
          <p:cNvSpPr>
            <a:spLocks noChangeArrowheads="1" noChangeShapeType="1" noTextEdit="1"/>
          </p:cNvSpPr>
          <p:nvPr/>
        </p:nvSpPr>
        <p:spPr bwMode="auto">
          <a:xfrm>
            <a:off x="533400" y="3048000"/>
            <a:ext cx="838200" cy="762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15</a:t>
            </a:r>
          </a:p>
        </p:txBody>
      </p:sp>
      <p:sp>
        <p:nvSpPr>
          <p:cNvPr id="130054" name="WordArt 6"/>
          <p:cNvSpPr>
            <a:spLocks noChangeArrowheads="1" noChangeShapeType="1" noTextEdit="1"/>
          </p:cNvSpPr>
          <p:nvPr/>
        </p:nvSpPr>
        <p:spPr bwMode="auto">
          <a:xfrm>
            <a:off x="609600" y="1981200"/>
            <a:ext cx="32004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996633"/>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Smoking</a:t>
            </a:r>
          </a:p>
        </p:txBody>
      </p:sp>
      <p:sp>
        <p:nvSpPr>
          <p:cNvPr id="130055" name="WordArt 7"/>
          <p:cNvSpPr>
            <a:spLocks noChangeArrowheads="1" noChangeShapeType="1" noTextEdit="1"/>
          </p:cNvSpPr>
          <p:nvPr/>
        </p:nvSpPr>
        <p:spPr bwMode="auto">
          <a:xfrm>
            <a:off x="4648200" y="2057400"/>
            <a:ext cx="38862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Alcohol</a:t>
            </a:r>
          </a:p>
        </p:txBody>
      </p:sp>
      <p:sp>
        <p:nvSpPr>
          <p:cNvPr id="130056"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30057"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048000"/>
            <a:ext cx="1524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058" name="Picture 4" descr="http://www.clker.com/cliparts/9/a/e/e/12154415151126295659lemmling_Cartoon_owl.svg.h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1600200"/>
            <a:ext cx="137795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p:nvSpPr>
        <p:spPr>
          <a:xfrm>
            <a:off x="8001000" y="2743200"/>
            <a:ext cx="838200" cy="685800"/>
          </a:xfrm>
          <a:prstGeom prst="ellipse">
            <a:avLst/>
          </a:prstGeom>
          <a:no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2" name="Picture 1">
            <a:extLst>
              <a:ext uri="{FF2B5EF4-FFF2-40B4-BE49-F238E27FC236}">
                <a16:creationId xmlns:a16="http://schemas.microsoft.com/office/drawing/2014/main" id="{A91E7631-0F5F-63BD-EF78-C5E04376E420}"/>
              </a:ext>
            </a:extLst>
          </p:cNvPr>
          <p:cNvPicPr>
            <a:picLocks noChangeAspect="1"/>
          </p:cNvPicPr>
          <p:nvPr/>
        </p:nvPicPr>
        <p:blipFill>
          <a:blip r:embed="rId6"/>
          <a:stretch>
            <a:fillRect/>
          </a:stretch>
        </p:blipFill>
        <p:spPr>
          <a:xfrm rot="2872332">
            <a:off x="7026913" y="3104988"/>
            <a:ext cx="1005993" cy="444529"/>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41" name="Group 61"/>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UNITED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HANGING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TOUGH</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MIGHTY</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APHRODITE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6699FF"/>
                          </a:solidFill>
                          <a:effectLst/>
                          <a:latin typeface="Times New Roman" pitchFamily="18" charset="0"/>
                        </a:rPr>
                        <a:t>TEST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66FF"/>
                          </a:solidFill>
                          <a:effectLst/>
                          <a:latin typeface="Times New Roman" pitchFamily="18" charset="0"/>
                        </a:rPr>
                        <a:t>OVER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FAMILY BABIES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31119"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31120" name="Text Box 48"/>
          <p:cNvSpPr txBox="1">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Reproductive and Endocrine System Review Game</a:t>
            </a:r>
          </a:p>
        </p:txBody>
      </p:sp>
      <p:sp>
        <p:nvSpPr>
          <p:cNvPr id="131121"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701675"/>
            <a:ext cx="7974013"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QFUHnXMLaCUCr3BkVGlucBWZk9bjvgkfYq2HQNeTkPNdniQ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8575" y="152400"/>
            <a:ext cx="8186857"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Name A, B, C, and 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Inside this mystery door</a:t>
            </a:r>
          </a:p>
        </p:txBody>
      </p:sp>
    </p:spTree>
    <p:extLst>
      <p:ext uri="{BB962C8B-B14F-4D97-AF65-F5344CB8AC3E}">
        <p14:creationId xmlns:p14="http://schemas.microsoft.com/office/powerpoint/2010/main" val="17831844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381000" y="304800"/>
            <a:ext cx="8305800" cy="5821363"/>
          </a:xfrm>
        </p:spPr>
        <p:txBody>
          <a:bodyPr/>
          <a:lstStyle/>
          <a:p>
            <a:pPr eaLnBrk="1" hangingPunct="1"/>
            <a:r>
              <a:rPr lang="en-US"/>
              <a:t>Name these glands of the endocrine system.</a:t>
            </a:r>
          </a:p>
        </p:txBody>
      </p:sp>
      <p:sp>
        <p:nvSpPr>
          <p:cNvPr id="8919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562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33125" name="Rectangle 7"/>
          <p:cNvSpPr>
            <a:spLocks noChangeArrowheads="1"/>
          </p:cNvSpPr>
          <p:nvPr/>
        </p:nvSpPr>
        <p:spPr bwMode="auto">
          <a:xfrm>
            <a:off x="6178236" y="2095696"/>
            <a:ext cx="1981200" cy="3810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6" name="Rectangle 9"/>
          <p:cNvSpPr>
            <a:spLocks noChangeArrowheads="1"/>
          </p:cNvSpPr>
          <p:nvPr/>
        </p:nvSpPr>
        <p:spPr bwMode="auto">
          <a:xfrm>
            <a:off x="6096000" y="4114800"/>
            <a:ext cx="19050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7" name="Rectangle 11"/>
          <p:cNvSpPr>
            <a:spLocks noChangeArrowheads="1"/>
          </p:cNvSpPr>
          <p:nvPr/>
        </p:nvSpPr>
        <p:spPr bwMode="auto">
          <a:xfrm>
            <a:off x="6172200" y="5105400"/>
            <a:ext cx="1447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8" name="Rectangle 12"/>
          <p:cNvSpPr>
            <a:spLocks noChangeArrowheads="1"/>
          </p:cNvSpPr>
          <p:nvPr/>
        </p:nvSpPr>
        <p:spPr bwMode="auto">
          <a:xfrm>
            <a:off x="6172200" y="5715000"/>
            <a:ext cx="1447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3129" name="Rectangl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1676400"/>
            <a:ext cx="13843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Rectangl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35972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Rectangl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225" y="4675188"/>
            <a:ext cx="14144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Rectangl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52736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1" y="1676400"/>
            <a:ext cx="17525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16</a:t>
            </a: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381000" y="304800"/>
            <a:ext cx="8305800" cy="5821363"/>
          </a:xfrm>
        </p:spPr>
        <p:txBody>
          <a:bodyPr/>
          <a:lstStyle/>
          <a:p>
            <a:pPr eaLnBrk="1" hangingPunct="1"/>
            <a:r>
              <a:rPr lang="en-US"/>
              <a:t>Name these glands of the endocrine system.</a:t>
            </a:r>
          </a:p>
        </p:txBody>
      </p:sp>
      <p:sp>
        <p:nvSpPr>
          <p:cNvPr id="8919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562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33125" name="Rectangle 7"/>
          <p:cNvSpPr>
            <a:spLocks noChangeArrowheads="1"/>
          </p:cNvSpPr>
          <p:nvPr/>
        </p:nvSpPr>
        <p:spPr bwMode="auto">
          <a:xfrm>
            <a:off x="6178236" y="2095696"/>
            <a:ext cx="1981200" cy="381000"/>
          </a:xfrm>
          <a:prstGeom prst="rect">
            <a:avLst/>
          </a:prstGeom>
          <a:solidFill>
            <a:srgbClr val="808080"/>
          </a:solidFill>
          <a:ln w="76200">
            <a:solidFill>
              <a:schemeClr val="tx1"/>
            </a:solidFill>
            <a:miter lim="800000"/>
            <a:headEnd/>
            <a:tailEnd/>
          </a:ln>
          <a:effectLst>
            <a:glow rad="368300">
              <a:srgbClr val="FF00FF"/>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6" name="Rectangle 9"/>
          <p:cNvSpPr>
            <a:spLocks noChangeArrowheads="1"/>
          </p:cNvSpPr>
          <p:nvPr/>
        </p:nvSpPr>
        <p:spPr bwMode="auto">
          <a:xfrm>
            <a:off x="6096000" y="4114800"/>
            <a:ext cx="19050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7" name="Rectangle 11"/>
          <p:cNvSpPr>
            <a:spLocks noChangeArrowheads="1"/>
          </p:cNvSpPr>
          <p:nvPr/>
        </p:nvSpPr>
        <p:spPr bwMode="auto">
          <a:xfrm>
            <a:off x="6172200" y="5105400"/>
            <a:ext cx="1447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8" name="Rectangle 12"/>
          <p:cNvSpPr>
            <a:spLocks noChangeArrowheads="1"/>
          </p:cNvSpPr>
          <p:nvPr/>
        </p:nvSpPr>
        <p:spPr bwMode="auto">
          <a:xfrm>
            <a:off x="6172200" y="5715000"/>
            <a:ext cx="1447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3129" name="Rectangl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1676400"/>
            <a:ext cx="13843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Rectangl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35972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Rectangl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225" y="4675188"/>
            <a:ext cx="14144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Rectangl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52736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1" y="1676400"/>
            <a:ext cx="17525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16</a:t>
            </a:r>
          </a:p>
        </p:txBody>
      </p:sp>
    </p:spTree>
    <p:extLst>
      <p:ext uri="{BB962C8B-B14F-4D97-AF65-F5344CB8AC3E}">
        <p14:creationId xmlns:p14="http://schemas.microsoft.com/office/powerpoint/2010/main" val="337259048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381000" y="304800"/>
            <a:ext cx="8305800" cy="5821363"/>
          </a:xfrm>
        </p:spPr>
        <p:txBody>
          <a:bodyPr/>
          <a:lstStyle/>
          <a:p>
            <a:pPr eaLnBrk="1" hangingPunct="1"/>
            <a:r>
              <a:rPr lang="en-US"/>
              <a:t>Name these glands of the endocrine system.</a:t>
            </a:r>
          </a:p>
        </p:txBody>
      </p:sp>
      <p:sp>
        <p:nvSpPr>
          <p:cNvPr id="8919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562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33126" name="Rectangle 9"/>
          <p:cNvSpPr>
            <a:spLocks noChangeArrowheads="1"/>
          </p:cNvSpPr>
          <p:nvPr/>
        </p:nvSpPr>
        <p:spPr bwMode="auto">
          <a:xfrm>
            <a:off x="6096000" y="4114800"/>
            <a:ext cx="19050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7" name="Rectangle 11"/>
          <p:cNvSpPr>
            <a:spLocks noChangeArrowheads="1"/>
          </p:cNvSpPr>
          <p:nvPr/>
        </p:nvSpPr>
        <p:spPr bwMode="auto">
          <a:xfrm>
            <a:off x="6172200" y="5105400"/>
            <a:ext cx="1447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8" name="Rectangle 12"/>
          <p:cNvSpPr>
            <a:spLocks noChangeArrowheads="1"/>
          </p:cNvSpPr>
          <p:nvPr/>
        </p:nvSpPr>
        <p:spPr bwMode="auto">
          <a:xfrm>
            <a:off x="6172200" y="5715000"/>
            <a:ext cx="1447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3129" name="Rectangl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1676400"/>
            <a:ext cx="13843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Rectangl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35972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Rectangl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225" y="4675188"/>
            <a:ext cx="14144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Rectangl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52736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1" y="1676400"/>
            <a:ext cx="17525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16</a:t>
            </a:r>
          </a:p>
        </p:txBody>
      </p:sp>
      <p:cxnSp>
        <p:nvCxnSpPr>
          <p:cNvPr id="3" name="Straight Connector 2"/>
          <p:cNvCxnSpPr/>
          <p:nvPr/>
        </p:nvCxnSpPr>
        <p:spPr>
          <a:xfrm>
            <a:off x="6248400" y="2461230"/>
            <a:ext cx="151765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72721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381000" y="304800"/>
            <a:ext cx="8305800" cy="5821363"/>
          </a:xfrm>
        </p:spPr>
        <p:txBody>
          <a:bodyPr/>
          <a:lstStyle/>
          <a:p>
            <a:pPr eaLnBrk="1" hangingPunct="1"/>
            <a:r>
              <a:rPr lang="en-US"/>
              <a:t>Name these glands of the endocrine system.</a:t>
            </a:r>
          </a:p>
        </p:txBody>
      </p:sp>
      <p:sp>
        <p:nvSpPr>
          <p:cNvPr id="8919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562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33126" name="Rectangle 9"/>
          <p:cNvSpPr>
            <a:spLocks noChangeArrowheads="1"/>
          </p:cNvSpPr>
          <p:nvPr/>
        </p:nvSpPr>
        <p:spPr bwMode="auto">
          <a:xfrm>
            <a:off x="6096000" y="4114800"/>
            <a:ext cx="1905000" cy="457200"/>
          </a:xfrm>
          <a:prstGeom prst="rect">
            <a:avLst/>
          </a:prstGeom>
          <a:solidFill>
            <a:srgbClr val="808080"/>
          </a:solidFill>
          <a:ln w="76200">
            <a:solidFill>
              <a:schemeClr val="tx1"/>
            </a:solidFill>
            <a:miter lim="800000"/>
            <a:headEnd/>
            <a:tailEnd/>
          </a:ln>
          <a:effectLst>
            <a:glow rad="266700">
              <a:srgbClr val="FF00FF"/>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7" name="Rectangle 11"/>
          <p:cNvSpPr>
            <a:spLocks noChangeArrowheads="1"/>
          </p:cNvSpPr>
          <p:nvPr/>
        </p:nvSpPr>
        <p:spPr bwMode="auto">
          <a:xfrm>
            <a:off x="6172200" y="5105400"/>
            <a:ext cx="1447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8" name="Rectangle 12"/>
          <p:cNvSpPr>
            <a:spLocks noChangeArrowheads="1"/>
          </p:cNvSpPr>
          <p:nvPr/>
        </p:nvSpPr>
        <p:spPr bwMode="auto">
          <a:xfrm>
            <a:off x="6172200" y="5715000"/>
            <a:ext cx="1447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3129" name="Rectangl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1676400"/>
            <a:ext cx="13843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Rectangl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35972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Rectangl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225" y="4675188"/>
            <a:ext cx="14144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Rectangl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52736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1" y="1676400"/>
            <a:ext cx="17525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16</a:t>
            </a:r>
          </a:p>
        </p:txBody>
      </p:sp>
      <p:cxnSp>
        <p:nvCxnSpPr>
          <p:cNvPr id="3" name="Straight Connector 2"/>
          <p:cNvCxnSpPr/>
          <p:nvPr/>
        </p:nvCxnSpPr>
        <p:spPr>
          <a:xfrm>
            <a:off x="6248400" y="2461230"/>
            <a:ext cx="151765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2724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457200" y="381000"/>
            <a:ext cx="8458200" cy="5745163"/>
          </a:xfrm>
        </p:spPr>
        <p:txBody>
          <a:bodyPr/>
          <a:lstStyle/>
          <a:p>
            <a:pPr eaLnBrk="1" hangingPunct="1"/>
            <a:r>
              <a:rPr lang="en-US" dirty="0"/>
              <a:t>Which one of the following body systems is not critical to your survival?</a:t>
            </a:r>
          </a:p>
          <a:p>
            <a:pPr eaLnBrk="1" hangingPunct="1"/>
            <a:r>
              <a:rPr lang="en-US" dirty="0">
                <a:solidFill>
                  <a:srgbClr val="FF66FF"/>
                </a:solidFill>
              </a:rPr>
              <a:t>A.) Nervous System</a:t>
            </a:r>
          </a:p>
          <a:p>
            <a:pPr eaLnBrk="1" hangingPunct="1"/>
            <a:r>
              <a:rPr lang="en-US" dirty="0">
                <a:solidFill>
                  <a:srgbClr val="FF3300"/>
                </a:solidFill>
              </a:rPr>
              <a:t>B.) Circulatory System</a:t>
            </a:r>
          </a:p>
          <a:p>
            <a:pPr eaLnBrk="1" hangingPunct="1"/>
            <a:r>
              <a:rPr lang="en-US" dirty="0">
                <a:solidFill>
                  <a:srgbClr val="00FFFF"/>
                </a:solidFill>
              </a:rPr>
              <a:t>C.) Reproductive System</a:t>
            </a:r>
            <a:r>
              <a:rPr lang="en-US" dirty="0">
                <a:solidFill>
                  <a:schemeClr val="hlink"/>
                </a:solidFill>
              </a:rPr>
              <a:t> </a:t>
            </a:r>
          </a:p>
          <a:p>
            <a:pPr eaLnBrk="1" hangingPunct="1"/>
            <a:r>
              <a:rPr lang="en-US" dirty="0">
                <a:solidFill>
                  <a:srgbClr val="FF9900"/>
                </a:solidFill>
              </a:rPr>
              <a:t>D.) Digestive System</a:t>
            </a:r>
          </a:p>
          <a:p>
            <a:pPr eaLnBrk="1" hangingPunct="1"/>
            <a:r>
              <a:rPr lang="en-US" dirty="0">
                <a:solidFill>
                  <a:srgbClr val="CC00FF"/>
                </a:solidFill>
              </a:rPr>
              <a:t>E.) Endocrine System</a:t>
            </a:r>
          </a:p>
          <a:p>
            <a:pPr eaLnBrk="1" hangingPunct="1"/>
            <a:r>
              <a:rPr lang="en-US" dirty="0">
                <a:solidFill>
                  <a:schemeClr val="tx1"/>
                </a:solidFill>
              </a:rPr>
              <a:t>E.) Respiratory System</a:t>
            </a:r>
          </a:p>
        </p:txBody>
      </p:sp>
      <p:sp>
        <p:nvSpPr>
          <p:cNvPr id="1433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14340" name="WordArt 4"/>
          <p:cNvSpPr>
            <a:spLocks noChangeArrowheads="1" noChangeShapeType="1" noTextEdit="1"/>
          </p:cNvSpPr>
          <p:nvPr/>
        </p:nvSpPr>
        <p:spPr bwMode="auto">
          <a:xfrm>
            <a:off x="8153400" y="1219200"/>
            <a:ext cx="609600" cy="1085850"/>
          </a:xfrm>
          <a:prstGeom prst="rect">
            <a:avLst/>
          </a:prstGeom>
        </p:spPr>
        <p:txBody>
          <a:bodyPr wrap="none" fromWordArt="1">
            <a:prstTxWarp prst="textPlain">
              <a:avLst>
                <a:gd name="adj" fmla="val 50000"/>
              </a:avLst>
            </a:prstTxWarp>
          </a:bodyPr>
          <a:lstStyle/>
          <a:p>
            <a:pPr algn="ctr"/>
            <a:r>
              <a:rPr lang="en-US" sz="3600" kern="10" spc="720">
                <a:ln w="952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1434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381000" y="304800"/>
            <a:ext cx="8305800" cy="5821363"/>
          </a:xfrm>
        </p:spPr>
        <p:txBody>
          <a:bodyPr/>
          <a:lstStyle/>
          <a:p>
            <a:pPr eaLnBrk="1" hangingPunct="1"/>
            <a:r>
              <a:rPr lang="en-US"/>
              <a:t>Name these glands of the endocrine system.</a:t>
            </a:r>
          </a:p>
        </p:txBody>
      </p:sp>
      <p:sp>
        <p:nvSpPr>
          <p:cNvPr id="8919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562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33127" name="Rectangle 11"/>
          <p:cNvSpPr>
            <a:spLocks noChangeArrowheads="1"/>
          </p:cNvSpPr>
          <p:nvPr/>
        </p:nvSpPr>
        <p:spPr bwMode="auto">
          <a:xfrm>
            <a:off x="6172200" y="5105400"/>
            <a:ext cx="1447800" cy="4572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8" name="Rectangle 12"/>
          <p:cNvSpPr>
            <a:spLocks noChangeArrowheads="1"/>
          </p:cNvSpPr>
          <p:nvPr/>
        </p:nvSpPr>
        <p:spPr bwMode="auto">
          <a:xfrm>
            <a:off x="6172200" y="5715000"/>
            <a:ext cx="1447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3129" name="Rectangl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1676400"/>
            <a:ext cx="13843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Rectangl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35972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Rectangl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225" y="4675188"/>
            <a:ext cx="14144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Rectangl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52736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1" y="1676400"/>
            <a:ext cx="17525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16</a:t>
            </a:r>
          </a:p>
        </p:txBody>
      </p:sp>
      <p:cxnSp>
        <p:nvCxnSpPr>
          <p:cNvPr id="3" name="Straight Connector 2"/>
          <p:cNvCxnSpPr/>
          <p:nvPr/>
        </p:nvCxnSpPr>
        <p:spPr>
          <a:xfrm>
            <a:off x="6248400" y="2461230"/>
            <a:ext cx="151765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72200" y="4675188"/>
            <a:ext cx="167640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24531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381000" y="304800"/>
            <a:ext cx="8305800" cy="5821363"/>
          </a:xfrm>
        </p:spPr>
        <p:txBody>
          <a:bodyPr/>
          <a:lstStyle/>
          <a:p>
            <a:pPr eaLnBrk="1" hangingPunct="1"/>
            <a:r>
              <a:rPr lang="en-US"/>
              <a:t>Name these glands of the endocrine system.</a:t>
            </a:r>
          </a:p>
        </p:txBody>
      </p:sp>
      <p:sp>
        <p:nvSpPr>
          <p:cNvPr id="8919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562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33127" name="Rectangle 11"/>
          <p:cNvSpPr>
            <a:spLocks noChangeArrowheads="1"/>
          </p:cNvSpPr>
          <p:nvPr/>
        </p:nvSpPr>
        <p:spPr bwMode="auto">
          <a:xfrm>
            <a:off x="6172200" y="5105400"/>
            <a:ext cx="1447800" cy="457200"/>
          </a:xfrm>
          <a:prstGeom prst="rect">
            <a:avLst/>
          </a:prstGeom>
          <a:solidFill>
            <a:srgbClr val="808080"/>
          </a:solidFill>
          <a:ln w="76200">
            <a:solidFill>
              <a:schemeClr val="tx1"/>
            </a:solidFill>
            <a:miter lim="800000"/>
            <a:headEnd/>
            <a:tailEnd/>
          </a:ln>
          <a:effectLst>
            <a:glow rad="444500">
              <a:srgbClr val="FF00FF"/>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8" name="Rectangle 12"/>
          <p:cNvSpPr>
            <a:spLocks noChangeArrowheads="1"/>
          </p:cNvSpPr>
          <p:nvPr/>
        </p:nvSpPr>
        <p:spPr bwMode="auto">
          <a:xfrm>
            <a:off x="6172200" y="5715000"/>
            <a:ext cx="1447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3129" name="Rectangl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1676400"/>
            <a:ext cx="13843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Rectangl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35972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Rectangl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225" y="4675188"/>
            <a:ext cx="14144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Rectangl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52736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1" y="1676400"/>
            <a:ext cx="17525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16</a:t>
            </a:r>
          </a:p>
        </p:txBody>
      </p:sp>
      <p:cxnSp>
        <p:nvCxnSpPr>
          <p:cNvPr id="3" name="Straight Connector 2"/>
          <p:cNvCxnSpPr/>
          <p:nvPr/>
        </p:nvCxnSpPr>
        <p:spPr>
          <a:xfrm>
            <a:off x="6248400" y="2461230"/>
            <a:ext cx="151765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72200" y="4675188"/>
            <a:ext cx="167640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24310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381000" y="304800"/>
            <a:ext cx="8305800" cy="5821363"/>
          </a:xfrm>
        </p:spPr>
        <p:txBody>
          <a:bodyPr/>
          <a:lstStyle/>
          <a:p>
            <a:pPr eaLnBrk="1" hangingPunct="1"/>
            <a:r>
              <a:rPr lang="en-US"/>
              <a:t>Name these glands of the endocrine system.</a:t>
            </a:r>
          </a:p>
        </p:txBody>
      </p:sp>
      <p:sp>
        <p:nvSpPr>
          <p:cNvPr id="8919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562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33128" name="Rectangle 12"/>
          <p:cNvSpPr>
            <a:spLocks noChangeArrowheads="1"/>
          </p:cNvSpPr>
          <p:nvPr/>
        </p:nvSpPr>
        <p:spPr bwMode="auto">
          <a:xfrm>
            <a:off x="6172200" y="5715000"/>
            <a:ext cx="1447800" cy="533400"/>
          </a:xfrm>
          <a:prstGeom prst="rect">
            <a:avLst/>
          </a:prstGeom>
          <a:solidFill>
            <a:srgbClr val="808080"/>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3129" name="Rectangl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1676400"/>
            <a:ext cx="13843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Rectangl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35972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Rectangl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225" y="4675188"/>
            <a:ext cx="14144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Rectangl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52736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1" y="1676400"/>
            <a:ext cx="17525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16</a:t>
            </a:r>
          </a:p>
        </p:txBody>
      </p:sp>
      <p:cxnSp>
        <p:nvCxnSpPr>
          <p:cNvPr id="3" name="Straight Connector 2"/>
          <p:cNvCxnSpPr/>
          <p:nvPr/>
        </p:nvCxnSpPr>
        <p:spPr>
          <a:xfrm>
            <a:off x="6248400" y="2461230"/>
            <a:ext cx="151765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72200" y="4675188"/>
            <a:ext cx="167640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72200" y="5562600"/>
            <a:ext cx="106680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45703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381000" y="304800"/>
            <a:ext cx="8305800" cy="5821363"/>
          </a:xfrm>
        </p:spPr>
        <p:txBody>
          <a:bodyPr/>
          <a:lstStyle/>
          <a:p>
            <a:pPr eaLnBrk="1" hangingPunct="1"/>
            <a:r>
              <a:rPr lang="en-US"/>
              <a:t>Name these glands of the endocrine system.</a:t>
            </a:r>
          </a:p>
        </p:txBody>
      </p:sp>
      <p:sp>
        <p:nvSpPr>
          <p:cNvPr id="8919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562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33128" name="Rectangle 12"/>
          <p:cNvSpPr>
            <a:spLocks noChangeArrowheads="1"/>
          </p:cNvSpPr>
          <p:nvPr/>
        </p:nvSpPr>
        <p:spPr bwMode="auto">
          <a:xfrm>
            <a:off x="6172200" y="5715000"/>
            <a:ext cx="1447800" cy="533400"/>
          </a:xfrm>
          <a:prstGeom prst="rect">
            <a:avLst/>
          </a:prstGeom>
          <a:solidFill>
            <a:srgbClr val="808080"/>
          </a:solidFill>
          <a:ln w="76200">
            <a:solidFill>
              <a:schemeClr val="tx1"/>
            </a:solidFill>
            <a:miter lim="800000"/>
            <a:headEnd/>
            <a:tailEnd/>
          </a:ln>
          <a:effectLst>
            <a:glow rad="279400">
              <a:srgbClr val="FF00FF"/>
            </a:glo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133129" name="Rectangl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1676400"/>
            <a:ext cx="13843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Rectangl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35972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Rectangl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225" y="4675188"/>
            <a:ext cx="14144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Rectangl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52736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1" y="1676400"/>
            <a:ext cx="17525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16</a:t>
            </a:r>
          </a:p>
        </p:txBody>
      </p:sp>
      <p:cxnSp>
        <p:nvCxnSpPr>
          <p:cNvPr id="3" name="Straight Connector 2"/>
          <p:cNvCxnSpPr/>
          <p:nvPr/>
        </p:nvCxnSpPr>
        <p:spPr>
          <a:xfrm>
            <a:off x="6248400" y="2461230"/>
            <a:ext cx="151765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72200" y="4675188"/>
            <a:ext cx="167640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72200" y="5562600"/>
            <a:ext cx="106680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15319"/>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381000" y="304800"/>
            <a:ext cx="8305800" cy="5821363"/>
          </a:xfrm>
        </p:spPr>
        <p:txBody>
          <a:bodyPr/>
          <a:lstStyle/>
          <a:p>
            <a:pPr eaLnBrk="1" hangingPunct="1"/>
            <a:r>
              <a:rPr lang="en-US"/>
              <a:t>Name these glands of the endocrine system.</a:t>
            </a:r>
          </a:p>
        </p:txBody>
      </p:sp>
      <p:sp>
        <p:nvSpPr>
          <p:cNvPr id="8919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562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133129" name="Rectangl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1676400"/>
            <a:ext cx="13843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Rectangl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35972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Rectangl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225" y="4675188"/>
            <a:ext cx="14144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Rectangl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52736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1" y="1676400"/>
            <a:ext cx="1752599" cy="156966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16</a:t>
            </a:r>
          </a:p>
        </p:txBody>
      </p:sp>
      <p:cxnSp>
        <p:nvCxnSpPr>
          <p:cNvPr id="3" name="Straight Connector 2"/>
          <p:cNvCxnSpPr/>
          <p:nvPr/>
        </p:nvCxnSpPr>
        <p:spPr>
          <a:xfrm>
            <a:off x="6248400" y="2461230"/>
            <a:ext cx="151765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72200" y="4675188"/>
            <a:ext cx="167640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172200" y="5562600"/>
            <a:ext cx="1066800"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48400" y="6248400"/>
            <a:ext cx="758825" cy="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748008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body" idx="1"/>
          </p:nvPr>
        </p:nvSpPr>
        <p:spPr>
          <a:xfrm>
            <a:off x="228600" y="304800"/>
            <a:ext cx="8610600" cy="5821363"/>
          </a:xfrm>
        </p:spPr>
        <p:txBody>
          <a:bodyPr/>
          <a:lstStyle/>
          <a:p>
            <a:pPr eaLnBrk="1" hangingPunct="1"/>
            <a:r>
              <a:rPr lang="en-US"/>
              <a:t>A chemical substance produced in the body that controls and regulates the activity of certain cells or organs is called a hormone.</a:t>
            </a:r>
          </a:p>
        </p:txBody>
      </p:sp>
      <p:sp>
        <p:nvSpPr>
          <p:cNvPr id="9687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endParaRPr>
          </a:p>
        </p:txBody>
      </p:sp>
      <p:pic>
        <p:nvPicPr>
          <p:cNvPr id="142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4800600" cy="4267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42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57400"/>
            <a:ext cx="3352800" cy="4267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2342" name="WordArt 6"/>
          <p:cNvSpPr>
            <a:spLocks noChangeArrowheads="1" noChangeShapeType="1" noTextEdit="1"/>
          </p:cNvSpPr>
          <p:nvPr/>
        </p:nvSpPr>
        <p:spPr bwMode="auto">
          <a:xfrm>
            <a:off x="7086600" y="2286000"/>
            <a:ext cx="1143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3333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HGH</a:t>
            </a:r>
          </a:p>
        </p:txBody>
      </p:sp>
      <p:sp>
        <p:nvSpPr>
          <p:cNvPr id="7" name="Rounded Rectangle 6"/>
          <p:cNvSpPr/>
          <p:nvPr/>
        </p:nvSpPr>
        <p:spPr>
          <a:xfrm>
            <a:off x="3962400" y="1295400"/>
            <a:ext cx="2667000" cy="533400"/>
          </a:xfrm>
          <a:prstGeom prst="roundRect">
            <a:avLst/>
          </a:prstGeom>
          <a:solidFill>
            <a:schemeClr val="bg1">
              <a:lumMod val="6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42344"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2005013"/>
            <a:ext cx="2219325"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body" idx="1"/>
          </p:nvPr>
        </p:nvSpPr>
        <p:spPr>
          <a:xfrm>
            <a:off x="228600" y="304800"/>
            <a:ext cx="8610600" cy="5821363"/>
          </a:xfrm>
        </p:spPr>
        <p:txBody>
          <a:bodyPr/>
          <a:lstStyle/>
          <a:p>
            <a:pPr eaLnBrk="1" hangingPunct="1"/>
            <a:r>
              <a:rPr lang="en-US"/>
              <a:t>A chemical substance produced in the body that controls and regulates the activity of certain cells or organs is called a hormone.</a:t>
            </a:r>
          </a:p>
        </p:txBody>
      </p:sp>
      <p:sp>
        <p:nvSpPr>
          <p:cNvPr id="9687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endParaRPr>
          </a:p>
        </p:txBody>
      </p:sp>
      <p:pic>
        <p:nvPicPr>
          <p:cNvPr id="143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4800600" cy="4267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433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57400"/>
            <a:ext cx="3352800" cy="4267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3366" name="WordArt 6"/>
          <p:cNvSpPr>
            <a:spLocks noChangeArrowheads="1" noChangeShapeType="1" noTextEdit="1"/>
          </p:cNvSpPr>
          <p:nvPr/>
        </p:nvSpPr>
        <p:spPr bwMode="auto">
          <a:xfrm>
            <a:off x="7086600" y="2286000"/>
            <a:ext cx="1143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3333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HGH</a:t>
            </a:r>
          </a:p>
        </p:txBody>
      </p:sp>
      <p:sp>
        <p:nvSpPr>
          <p:cNvPr id="7" name="Rounded Rectangle 6"/>
          <p:cNvSpPr/>
          <p:nvPr/>
        </p:nvSpPr>
        <p:spPr>
          <a:xfrm>
            <a:off x="3962400" y="1295400"/>
            <a:ext cx="2667000" cy="533400"/>
          </a:xfrm>
          <a:prstGeom prst="roundRect">
            <a:avLst/>
          </a:prstGeom>
          <a:solidFill>
            <a:schemeClr val="bg1">
              <a:lumMod val="65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pic>
        <p:nvPicPr>
          <p:cNvPr id="143368"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2005013"/>
            <a:ext cx="2219325"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8706" name="Rectangle 2"/>
          <p:cNvSpPr>
            <a:spLocks noGrp="1" noChangeArrowheads="1"/>
          </p:cNvSpPr>
          <p:nvPr>
            <p:ph type="body" idx="1"/>
          </p:nvPr>
        </p:nvSpPr>
        <p:spPr>
          <a:xfrm>
            <a:off x="228600" y="304800"/>
            <a:ext cx="8610600" cy="5821363"/>
          </a:xfrm>
        </p:spPr>
        <p:txBody>
          <a:bodyPr/>
          <a:lstStyle/>
          <a:p>
            <a:pPr eaLnBrk="1" hangingPunct="1">
              <a:defRPr/>
            </a:pPr>
            <a:r>
              <a:rPr lang="en-US" dirty="0"/>
              <a:t>A chemical substance produced in the body that controls and regulates the activity of certain cells or organs is called a </a:t>
            </a:r>
            <a:r>
              <a:rPr lang="en-US" u="sng" dirty="0">
                <a:solidFill>
                  <a:srgbClr val="FFFFCC"/>
                </a:solidFill>
              </a:rPr>
              <a:t>hormone.</a:t>
            </a:r>
          </a:p>
        </p:txBody>
      </p:sp>
      <p:sp>
        <p:nvSpPr>
          <p:cNvPr id="9687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000000"/>
                </a:outerShdw>
              </a:effectLst>
              <a:uLnTx/>
              <a:uFillTx/>
              <a:latin typeface="Tahoma" pitchFamily="34" charset="0"/>
              <a:ea typeface="+mn-ea"/>
              <a:cs typeface="+mn-cs"/>
            </a:endParaRPr>
          </a:p>
        </p:txBody>
      </p:sp>
      <p:pic>
        <p:nvPicPr>
          <p:cNvPr id="144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4800600" cy="4267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144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57400"/>
            <a:ext cx="3352800" cy="4267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144390" name="WordArt 6"/>
          <p:cNvSpPr>
            <a:spLocks noChangeArrowheads="1" noChangeShapeType="1" noTextEdit="1"/>
          </p:cNvSpPr>
          <p:nvPr/>
        </p:nvSpPr>
        <p:spPr bwMode="auto">
          <a:xfrm>
            <a:off x="7086600" y="2286000"/>
            <a:ext cx="11430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333399"/>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HGH</a:t>
            </a:r>
          </a:p>
        </p:txBody>
      </p:sp>
      <p:pic>
        <p:nvPicPr>
          <p:cNvPr id="144391"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2005013"/>
            <a:ext cx="2219325"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98700" y="2966961"/>
            <a:ext cx="558838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7030A0"/>
                  </a:solidFill>
                  <a:prstDash val="solid"/>
                  <a:miter lim="800000"/>
                </a:ln>
                <a:solidFill>
                  <a:srgbClr val="FFFFCC"/>
                </a:solidFill>
                <a:effectLst>
                  <a:outerShdw blurRad="50800" algn="tl" rotWithShape="0">
                    <a:srgbClr val="000000"/>
                  </a:outerShdw>
                  <a:reflection blurRad="6350" stA="55000" endA="50" endPos="85000" dist="29997" dir="5400000" sy="-100000" algn="bl" rotWithShape="0"/>
                </a:effectLst>
                <a:uLnTx/>
                <a:uFillTx/>
                <a:latin typeface="Arial" charset="0"/>
                <a:ea typeface="+mn-ea"/>
                <a:cs typeface="+mn-cs"/>
              </a:rPr>
              <a:t>Hormone</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a:xfrm>
            <a:off x="381000" y="304800"/>
            <a:ext cx="8305800" cy="5821363"/>
          </a:xfrm>
        </p:spPr>
        <p:txBody>
          <a:bodyPr/>
          <a:lstStyle/>
          <a:p>
            <a:pPr eaLnBrk="1" hangingPunct="1"/>
            <a:r>
              <a:rPr lang="en-US"/>
              <a:t>The endocrine system sends….</a:t>
            </a:r>
          </a:p>
          <a:p>
            <a:pPr lvl="1" eaLnBrk="1" hangingPunct="1"/>
            <a:endParaRPr lang="en-US">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sp>
        <p:nvSpPr>
          <p:cNvPr id="29" name="Rectangle 28"/>
          <p:cNvSpPr/>
          <p:nvPr/>
        </p:nvSpPr>
        <p:spPr>
          <a:xfrm>
            <a:off x="7696200" y="228600"/>
            <a:ext cx="1143000" cy="110799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18</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381000" y="304800"/>
            <a:ext cx="8305800" cy="5821363"/>
          </a:xfrm>
        </p:spPr>
        <p:txBody>
          <a:bodyPr/>
          <a:lstStyle/>
          <a:p>
            <a:pPr eaLnBrk="1" hangingPunct="1">
              <a:defRPr/>
            </a:pPr>
            <a:r>
              <a:rPr lang="en-US" dirty="0"/>
              <a:t>The endocrine system sends….</a:t>
            </a:r>
          </a:p>
          <a:p>
            <a:pPr lvl="1" eaLnBrk="1" hangingPunct="1">
              <a:buFontTx/>
              <a:buNone/>
              <a:defRPr/>
            </a:pPr>
            <a:endParaRPr lang="en-US" dirty="0">
              <a:solidFill>
                <a:schemeClr val="accent6">
                  <a:lumMod val="60000"/>
                  <a:lumOff val="40000"/>
                </a:schemeClr>
              </a:solidFill>
            </a:endParaRPr>
          </a:p>
          <a:p>
            <a:pPr lvl="1" eaLnBrk="1" hangingPunct="1">
              <a:defRPr/>
            </a:pPr>
            <a:endParaRPr lang="en-US" dirty="0">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464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464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696200" y="228600"/>
            <a:ext cx="1143000" cy="110799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18</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457200" y="381000"/>
            <a:ext cx="8458200" cy="5745163"/>
          </a:xfrm>
        </p:spPr>
        <p:txBody>
          <a:bodyPr/>
          <a:lstStyle/>
          <a:p>
            <a:pPr eaLnBrk="1" hangingPunct="1"/>
            <a:r>
              <a:rPr lang="en-US" dirty="0"/>
              <a:t>Which one of the following body systems is not critical to your survival?</a:t>
            </a:r>
          </a:p>
          <a:p>
            <a:pPr eaLnBrk="1" hangingPunct="1"/>
            <a:r>
              <a:rPr lang="en-US" dirty="0">
                <a:solidFill>
                  <a:srgbClr val="FF66FF"/>
                </a:solidFill>
              </a:rPr>
              <a:t>A.) Nervous System</a:t>
            </a:r>
          </a:p>
          <a:p>
            <a:pPr eaLnBrk="1" hangingPunct="1"/>
            <a:r>
              <a:rPr lang="en-US" dirty="0">
                <a:solidFill>
                  <a:srgbClr val="FF3300"/>
                </a:solidFill>
              </a:rPr>
              <a:t>B.) Circulatory System</a:t>
            </a:r>
          </a:p>
          <a:p>
            <a:pPr eaLnBrk="1" hangingPunct="1"/>
            <a:r>
              <a:rPr lang="en-US" dirty="0">
                <a:solidFill>
                  <a:srgbClr val="00FFFF"/>
                </a:solidFill>
              </a:rPr>
              <a:t>C.) Reproductive System</a:t>
            </a:r>
            <a:r>
              <a:rPr lang="en-US" dirty="0">
                <a:solidFill>
                  <a:schemeClr val="hlink"/>
                </a:solidFill>
              </a:rPr>
              <a:t> </a:t>
            </a:r>
          </a:p>
          <a:p>
            <a:pPr eaLnBrk="1" hangingPunct="1"/>
            <a:r>
              <a:rPr lang="en-US" dirty="0">
                <a:solidFill>
                  <a:srgbClr val="FF9900"/>
                </a:solidFill>
              </a:rPr>
              <a:t>D.) Digestive System</a:t>
            </a:r>
          </a:p>
          <a:p>
            <a:pPr eaLnBrk="1" hangingPunct="1"/>
            <a:r>
              <a:rPr lang="en-US" dirty="0">
                <a:solidFill>
                  <a:srgbClr val="CC00FF"/>
                </a:solidFill>
              </a:rPr>
              <a:t>E.) Endocrine System</a:t>
            </a:r>
          </a:p>
          <a:p>
            <a:pPr eaLnBrk="1" hangingPunct="1"/>
            <a:r>
              <a:rPr lang="en-US" dirty="0">
                <a:solidFill>
                  <a:srgbClr val="66FF99"/>
                </a:solidFill>
              </a:rPr>
              <a:t>F.) Respiratory System</a:t>
            </a:r>
          </a:p>
        </p:txBody>
      </p:sp>
      <p:sp>
        <p:nvSpPr>
          <p:cNvPr id="1536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15364" name="WordArt 4"/>
          <p:cNvSpPr>
            <a:spLocks noChangeArrowheads="1" noChangeShapeType="1" noTextEdit="1"/>
          </p:cNvSpPr>
          <p:nvPr/>
        </p:nvSpPr>
        <p:spPr bwMode="auto">
          <a:xfrm>
            <a:off x="8153400" y="1219200"/>
            <a:ext cx="609600" cy="1085850"/>
          </a:xfrm>
          <a:prstGeom prst="rect">
            <a:avLst/>
          </a:prstGeom>
        </p:spPr>
        <p:txBody>
          <a:bodyPr wrap="none" fromWordArt="1">
            <a:prstTxWarp prst="textPlain">
              <a:avLst>
                <a:gd name="adj" fmla="val 50000"/>
              </a:avLst>
            </a:prstTxWarp>
          </a:bodyPr>
          <a:lstStyle/>
          <a:p>
            <a:pPr algn="ctr"/>
            <a:r>
              <a:rPr lang="en-US" sz="3600" kern="10" spc="720">
                <a:ln w="952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
        <p:nvSpPr>
          <p:cNvPr id="1536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body" idx="1"/>
          </p:nvPr>
        </p:nvSpPr>
        <p:spPr>
          <a:xfrm>
            <a:off x="381000" y="304800"/>
            <a:ext cx="8305800" cy="5821363"/>
          </a:xfrm>
        </p:spPr>
        <p:txBody>
          <a:bodyPr/>
          <a:lstStyle/>
          <a:p>
            <a:pPr eaLnBrk="1" hangingPunct="1"/>
            <a:r>
              <a:rPr lang="en-US"/>
              <a:t>The endocrine system sends….</a:t>
            </a:r>
          </a:p>
          <a:p>
            <a:pPr lvl="1" eaLnBrk="1" hangingPunct="1"/>
            <a:r>
              <a:rPr lang="en-US">
                <a:solidFill>
                  <a:srgbClr val="6699FF"/>
                </a:solidFill>
              </a:rPr>
              <a:t>A.) Electrochemical signals through neurons.</a:t>
            </a:r>
          </a:p>
          <a:p>
            <a:pPr lvl="1" eaLnBrk="1" hangingPunct="1"/>
            <a:endParaRPr lang="en-US">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47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47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696200" y="228600"/>
            <a:ext cx="1143000" cy="110799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18</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body" idx="1"/>
          </p:nvPr>
        </p:nvSpPr>
        <p:spPr>
          <a:xfrm>
            <a:off x="381000" y="304800"/>
            <a:ext cx="8305800" cy="5821363"/>
          </a:xfrm>
        </p:spPr>
        <p:txBody>
          <a:bodyPr/>
          <a:lstStyle/>
          <a:p>
            <a:pPr eaLnBrk="1" hangingPunct="1"/>
            <a:r>
              <a:rPr lang="en-US"/>
              <a:t>The endocrine system sends….</a:t>
            </a:r>
          </a:p>
          <a:p>
            <a:pPr lvl="1" eaLnBrk="1" hangingPunct="1"/>
            <a:r>
              <a:rPr lang="en-US">
                <a:solidFill>
                  <a:srgbClr val="6699FF"/>
                </a:solidFill>
              </a:rPr>
              <a:t>A.) Electrochemical signals through neurons.</a:t>
            </a:r>
          </a:p>
          <a:p>
            <a:pPr lvl="1" eaLnBrk="1" hangingPunct="1"/>
            <a:r>
              <a:rPr lang="en-US">
                <a:solidFill>
                  <a:srgbClr val="FF9933"/>
                </a:solidFill>
              </a:rPr>
              <a:t>B.) Nutrients to the stomach for uptake.</a:t>
            </a:r>
          </a:p>
          <a:p>
            <a:pPr lvl="1" eaLnBrk="1" hangingPunct="1"/>
            <a:endParaRPr lang="en-US">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48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48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696200" y="228600"/>
            <a:ext cx="1143000" cy="110799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18</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a:xfrm>
            <a:off x="381000" y="304800"/>
            <a:ext cx="8305800" cy="5821363"/>
          </a:xfrm>
        </p:spPr>
        <p:txBody>
          <a:bodyPr/>
          <a:lstStyle/>
          <a:p>
            <a:pPr eaLnBrk="1" hangingPunct="1"/>
            <a:r>
              <a:rPr lang="en-US"/>
              <a:t>The endocrine system sends….</a:t>
            </a:r>
          </a:p>
          <a:p>
            <a:pPr lvl="1" eaLnBrk="1" hangingPunct="1"/>
            <a:r>
              <a:rPr lang="en-US">
                <a:solidFill>
                  <a:srgbClr val="6699FF"/>
                </a:solidFill>
              </a:rPr>
              <a:t>A.) Electrochemical signals through neurons.</a:t>
            </a:r>
          </a:p>
          <a:p>
            <a:pPr lvl="1" eaLnBrk="1" hangingPunct="1"/>
            <a:r>
              <a:rPr lang="en-US">
                <a:solidFill>
                  <a:srgbClr val="FF9933"/>
                </a:solidFill>
              </a:rPr>
              <a:t>B.) Nutrients to the stomach for uptake.</a:t>
            </a:r>
          </a:p>
          <a:p>
            <a:pPr lvl="1" eaLnBrk="1" hangingPunct="1"/>
            <a:r>
              <a:rPr lang="en-US">
                <a:solidFill>
                  <a:srgbClr val="FF66FF"/>
                </a:solidFill>
              </a:rPr>
              <a:t>C.) Chemical messages to the body via blood</a:t>
            </a:r>
          </a:p>
          <a:p>
            <a:pPr lvl="1" eaLnBrk="1" hangingPunct="1"/>
            <a:endParaRPr lang="en-US">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49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49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696200" y="228600"/>
            <a:ext cx="1143000" cy="110799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18</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381000" y="304800"/>
            <a:ext cx="8305800" cy="5821363"/>
          </a:xfrm>
        </p:spPr>
        <p:txBody>
          <a:bodyPr/>
          <a:lstStyle/>
          <a:p>
            <a:pPr eaLnBrk="1" hangingPunct="1">
              <a:defRPr/>
            </a:pPr>
            <a:r>
              <a:rPr lang="en-US" dirty="0"/>
              <a:t>The endocrine system sends….</a:t>
            </a:r>
          </a:p>
          <a:p>
            <a:pPr lvl="1" eaLnBrk="1" hangingPunct="1">
              <a:defRPr/>
            </a:pPr>
            <a:r>
              <a:rPr lang="en-US" dirty="0">
                <a:solidFill>
                  <a:srgbClr val="6699FF"/>
                </a:solidFill>
              </a:rPr>
              <a:t>A.) Electrochemical signals through neurons.</a:t>
            </a:r>
          </a:p>
          <a:p>
            <a:pPr lvl="1" eaLnBrk="1" hangingPunct="1">
              <a:defRPr/>
            </a:pPr>
            <a:r>
              <a:rPr lang="en-US" dirty="0">
                <a:solidFill>
                  <a:srgbClr val="FF9933"/>
                </a:solidFill>
              </a:rPr>
              <a:t>B.) Nutrients to the stomach for uptake.</a:t>
            </a:r>
          </a:p>
          <a:p>
            <a:pPr lvl="1" eaLnBrk="1" hangingPunct="1">
              <a:defRPr/>
            </a:pPr>
            <a:r>
              <a:rPr lang="en-US" dirty="0">
                <a:solidFill>
                  <a:srgbClr val="FF66FF"/>
                </a:solidFill>
              </a:rPr>
              <a:t>C.) Chemical messages to the body via blood</a:t>
            </a:r>
          </a:p>
          <a:p>
            <a:pPr lvl="1" eaLnBrk="1" hangingPunct="1">
              <a:defRPr/>
            </a:pPr>
            <a:r>
              <a:rPr lang="en-US" dirty="0">
                <a:solidFill>
                  <a:schemeClr val="accent6">
                    <a:lumMod val="60000"/>
                    <a:lumOff val="40000"/>
                  </a:schemeClr>
                </a:solidFill>
              </a:rPr>
              <a:t>D.) Sugar directly to the pancreas for processing.</a:t>
            </a:r>
          </a:p>
          <a:p>
            <a:pPr lvl="1" eaLnBrk="1" hangingPunct="1">
              <a:defRPr/>
            </a:pPr>
            <a:endParaRPr lang="en-US" dirty="0">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50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50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696200" y="228600"/>
            <a:ext cx="1143000" cy="110799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18</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381000" y="304800"/>
            <a:ext cx="8305800" cy="5821363"/>
          </a:xfrm>
        </p:spPr>
        <p:txBody>
          <a:bodyPr/>
          <a:lstStyle/>
          <a:p>
            <a:pPr eaLnBrk="1" hangingPunct="1">
              <a:defRPr/>
            </a:pPr>
            <a:r>
              <a:rPr lang="en-US" dirty="0"/>
              <a:t>The endocrine system sends….</a:t>
            </a:r>
          </a:p>
          <a:p>
            <a:pPr lvl="1" eaLnBrk="1" hangingPunct="1">
              <a:defRPr/>
            </a:pPr>
            <a:r>
              <a:rPr lang="en-US" dirty="0">
                <a:solidFill>
                  <a:srgbClr val="6699FF"/>
                </a:solidFill>
              </a:rPr>
              <a:t>A.) Electrochemical signals through neurons.</a:t>
            </a:r>
          </a:p>
          <a:p>
            <a:pPr lvl="1" eaLnBrk="1" hangingPunct="1">
              <a:defRPr/>
            </a:pPr>
            <a:r>
              <a:rPr lang="en-US" dirty="0">
                <a:solidFill>
                  <a:srgbClr val="FF9933"/>
                </a:solidFill>
              </a:rPr>
              <a:t>B.) Nutrients to the stomach for uptake.</a:t>
            </a:r>
          </a:p>
          <a:p>
            <a:pPr lvl="1" eaLnBrk="1" hangingPunct="1">
              <a:defRPr/>
            </a:pPr>
            <a:r>
              <a:rPr lang="en-US" dirty="0">
                <a:solidFill>
                  <a:srgbClr val="FF66FF"/>
                </a:solidFill>
              </a:rPr>
              <a:t>C.) Chemical messages to the body via blood</a:t>
            </a:r>
          </a:p>
          <a:p>
            <a:pPr lvl="1" eaLnBrk="1" hangingPunct="1">
              <a:defRPr/>
            </a:pPr>
            <a:r>
              <a:rPr lang="en-US" dirty="0">
                <a:solidFill>
                  <a:schemeClr val="accent6">
                    <a:lumMod val="60000"/>
                    <a:lumOff val="40000"/>
                  </a:schemeClr>
                </a:solidFill>
              </a:rPr>
              <a:t>D.) Sugar directly to the pancreas for processing.</a:t>
            </a:r>
          </a:p>
          <a:p>
            <a:pPr lvl="1" eaLnBrk="1" hangingPunct="1">
              <a:defRPr/>
            </a:pPr>
            <a:r>
              <a:rPr lang="en-US" dirty="0">
                <a:solidFill>
                  <a:srgbClr val="FFFF00"/>
                </a:solidFill>
              </a:rPr>
              <a:t>E.) Nephrons to the brain via neurons.</a:t>
            </a:r>
          </a:p>
          <a:p>
            <a:pPr lvl="1" eaLnBrk="1" hangingPunct="1">
              <a:defRPr/>
            </a:pPr>
            <a:endParaRPr lang="en-US" dirty="0">
              <a:solidFill>
                <a:schemeClr val="accent6">
                  <a:lumMod val="60000"/>
                  <a:lumOff val="40000"/>
                </a:schemeClr>
              </a:solidFill>
            </a:endParaRPr>
          </a:p>
          <a:p>
            <a:pPr lvl="1" eaLnBrk="1" hangingPunct="1">
              <a:defRPr/>
            </a:pPr>
            <a:endParaRPr lang="en-US" dirty="0">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51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51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696200" y="228600"/>
            <a:ext cx="1143000" cy="110799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18</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381000" y="304800"/>
            <a:ext cx="8305800" cy="5821363"/>
          </a:xfrm>
        </p:spPr>
        <p:txBody>
          <a:bodyPr/>
          <a:lstStyle/>
          <a:p>
            <a:pPr eaLnBrk="1" hangingPunct="1">
              <a:defRPr/>
            </a:pPr>
            <a:r>
              <a:rPr lang="en-US" dirty="0"/>
              <a:t>The endocrine system sends….</a:t>
            </a:r>
          </a:p>
          <a:p>
            <a:pPr lvl="1" eaLnBrk="1" hangingPunct="1">
              <a:defRPr/>
            </a:pPr>
            <a:r>
              <a:rPr lang="en-US" dirty="0">
                <a:solidFill>
                  <a:srgbClr val="6699FF"/>
                </a:solidFill>
              </a:rPr>
              <a:t>A.) Electrochemical signals through neurons.</a:t>
            </a:r>
          </a:p>
          <a:p>
            <a:pPr lvl="1" eaLnBrk="1" hangingPunct="1">
              <a:defRPr/>
            </a:pPr>
            <a:r>
              <a:rPr lang="en-US" dirty="0">
                <a:solidFill>
                  <a:srgbClr val="FF9933"/>
                </a:solidFill>
              </a:rPr>
              <a:t>B.) Nutrients to the stomach for uptake.</a:t>
            </a:r>
          </a:p>
          <a:p>
            <a:pPr lvl="1" eaLnBrk="1" hangingPunct="1">
              <a:defRPr/>
            </a:pPr>
            <a:r>
              <a:rPr lang="en-US" dirty="0">
                <a:solidFill>
                  <a:srgbClr val="FF66FF"/>
                </a:solidFill>
              </a:rPr>
              <a:t>C.) Chemical messages to the body via blood</a:t>
            </a:r>
          </a:p>
          <a:p>
            <a:pPr lvl="1" eaLnBrk="1" hangingPunct="1">
              <a:defRPr/>
            </a:pPr>
            <a:r>
              <a:rPr lang="en-US" dirty="0">
                <a:solidFill>
                  <a:schemeClr val="accent6">
                    <a:lumMod val="60000"/>
                    <a:lumOff val="40000"/>
                  </a:schemeClr>
                </a:solidFill>
              </a:rPr>
              <a:t>D.) Sugar directly to the pancreas for processing.</a:t>
            </a:r>
          </a:p>
          <a:p>
            <a:pPr lvl="1" eaLnBrk="1" hangingPunct="1">
              <a:defRPr/>
            </a:pPr>
            <a:r>
              <a:rPr lang="en-US" dirty="0">
                <a:solidFill>
                  <a:srgbClr val="FFFF00"/>
                </a:solidFill>
              </a:rPr>
              <a:t>E.) Nephrons to the brain via neurons.</a:t>
            </a:r>
          </a:p>
          <a:p>
            <a:pPr lvl="1" eaLnBrk="1" hangingPunct="1">
              <a:defRPr/>
            </a:pPr>
            <a:endParaRPr lang="en-US" dirty="0">
              <a:solidFill>
                <a:schemeClr val="accent6">
                  <a:lumMod val="60000"/>
                  <a:lumOff val="40000"/>
                </a:schemeClr>
              </a:solidFill>
            </a:endParaRPr>
          </a:p>
          <a:p>
            <a:pPr lvl="1" eaLnBrk="1" hangingPunct="1">
              <a:defRPr/>
            </a:pPr>
            <a:endParaRPr lang="en-US" dirty="0">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51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515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696200" y="228600"/>
            <a:ext cx="1143000" cy="110799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18</a:t>
            </a:r>
          </a:p>
        </p:txBody>
      </p:sp>
      <p:pic>
        <p:nvPicPr>
          <p:cNvPr id="151559" name="Rectangl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2813" y="3365500"/>
            <a:ext cx="4741862" cy="114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841464"/>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381000" y="304800"/>
            <a:ext cx="8305800" cy="5821363"/>
          </a:xfrm>
        </p:spPr>
        <p:txBody>
          <a:bodyPr/>
          <a:lstStyle/>
          <a:p>
            <a:pPr eaLnBrk="1" hangingPunct="1">
              <a:defRPr/>
            </a:pPr>
            <a:r>
              <a:rPr lang="en-US" dirty="0"/>
              <a:t>The endocrine system sends….</a:t>
            </a:r>
          </a:p>
          <a:p>
            <a:pPr lvl="1" eaLnBrk="1" hangingPunct="1">
              <a:defRPr/>
            </a:pPr>
            <a:r>
              <a:rPr lang="en-US" dirty="0">
                <a:solidFill>
                  <a:srgbClr val="6699FF"/>
                </a:solidFill>
              </a:rPr>
              <a:t>A.) Electrochemical signals through neurons.</a:t>
            </a:r>
          </a:p>
          <a:p>
            <a:pPr lvl="1" eaLnBrk="1" hangingPunct="1">
              <a:defRPr/>
            </a:pPr>
            <a:r>
              <a:rPr lang="en-US" dirty="0">
                <a:solidFill>
                  <a:srgbClr val="FF9933"/>
                </a:solidFill>
              </a:rPr>
              <a:t>B.) Nutrients to the stomach for uptake.</a:t>
            </a:r>
          </a:p>
          <a:p>
            <a:pPr lvl="1" eaLnBrk="1" hangingPunct="1">
              <a:defRPr/>
            </a:pPr>
            <a:r>
              <a:rPr lang="en-US" dirty="0">
                <a:solidFill>
                  <a:srgbClr val="FF66FF"/>
                </a:solidFill>
              </a:rPr>
              <a:t>C.) Chemical messages to the body via blood</a:t>
            </a:r>
          </a:p>
          <a:p>
            <a:pPr lvl="1" eaLnBrk="1" hangingPunct="1">
              <a:defRPr/>
            </a:pPr>
            <a:r>
              <a:rPr lang="en-US" dirty="0">
                <a:solidFill>
                  <a:schemeClr val="accent6">
                    <a:lumMod val="60000"/>
                    <a:lumOff val="40000"/>
                  </a:schemeClr>
                </a:solidFill>
              </a:rPr>
              <a:t>D.) Sugar directly to the pancreas for processing.</a:t>
            </a:r>
          </a:p>
          <a:p>
            <a:pPr lvl="1" eaLnBrk="1" hangingPunct="1">
              <a:defRPr/>
            </a:pPr>
            <a:endParaRPr lang="en-US" dirty="0">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52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52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2582" name="Oval 7"/>
          <p:cNvSpPr>
            <a:spLocks noChangeArrowheads="1"/>
          </p:cNvSpPr>
          <p:nvPr/>
        </p:nvSpPr>
        <p:spPr bwMode="auto">
          <a:xfrm>
            <a:off x="25146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3" name="Oval 8"/>
          <p:cNvSpPr>
            <a:spLocks noChangeArrowheads="1"/>
          </p:cNvSpPr>
          <p:nvPr/>
        </p:nvSpPr>
        <p:spPr bwMode="auto">
          <a:xfrm>
            <a:off x="57912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4" name="Oval 9"/>
          <p:cNvSpPr>
            <a:spLocks noChangeArrowheads="1"/>
          </p:cNvSpPr>
          <p:nvPr/>
        </p:nvSpPr>
        <p:spPr bwMode="auto">
          <a:xfrm>
            <a:off x="4876800" y="30480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5" name="Oval 10"/>
          <p:cNvSpPr>
            <a:spLocks noChangeArrowheads="1"/>
          </p:cNvSpPr>
          <p:nvPr/>
        </p:nvSpPr>
        <p:spPr bwMode="auto">
          <a:xfrm>
            <a:off x="31242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6" name="Oval 11"/>
          <p:cNvSpPr>
            <a:spLocks noChangeArrowheads="1"/>
          </p:cNvSpPr>
          <p:nvPr/>
        </p:nvSpPr>
        <p:spPr bwMode="auto">
          <a:xfrm>
            <a:off x="3657600" y="32766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7" name="Oval 12"/>
          <p:cNvSpPr>
            <a:spLocks noChangeArrowheads="1"/>
          </p:cNvSpPr>
          <p:nvPr/>
        </p:nvSpPr>
        <p:spPr bwMode="auto">
          <a:xfrm>
            <a:off x="45720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8" name="Oval 13"/>
          <p:cNvSpPr>
            <a:spLocks noChangeArrowheads="1"/>
          </p:cNvSpPr>
          <p:nvPr/>
        </p:nvSpPr>
        <p:spPr bwMode="auto">
          <a:xfrm>
            <a:off x="4114800" y="32766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89" name="Oval 14"/>
          <p:cNvSpPr>
            <a:spLocks noChangeArrowheads="1"/>
          </p:cNvSpPr>
          <p:nvPr/>
        </p:nvSpPr>
        <p:spPr bwMode="auto">
          <a:xfrm>
            <a:off x="4038600" y="32766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90" name="Oval 15"/>
          <p:cNvSpPr>
            <a:spLocks noChangeArrowheads="1"/>
          </p:cNvSpPr>
          <p:nvPr/>
        </p:nvSpPr>
        <p:spPr bwMode="auto">
          <a:xfrm>
            <a:off x="4419600" y="32766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91" name="Oval 16"/>
          <p:cNvSpPr>
            <a:spLocks noChangeArrowheads="1"/>
          </p:cNvSpPr>
          <p:nvPr/>
        </p:nvSpPr>
        <p:spPr bwMode="auto">
          <a:xfrm>
            <a:off x="3962400" y="31242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92" name="Oval 17"/>
          <p:cNvSpPr>
            <a:spLocks noChangeArrowheads="1"/>
          </p:cNvSpPr>
          <p:nvPr/>
        </p:nvSpPr>
        <p:spPr bwMode="auto">
          <a:xfrm>
            <a:off x="5715000" y="30480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93" name="Oval 18"/>
          <p:cNvSpPr>
            <a:spLocks noChangeArrowheads="1"/>
          </p:cNvSpPr>
          <p:nvPr/>
        </p:nvSpPr>
        <p:spPr bwMode="auto">
          <a:xfrm>
            <a:off x="2895600" y="3124200"/>
            <a:ext cx="76200" cy="76200"/>
          </a:xfrm>
          <a:prstGeom prst="ellipse">
            <a:avLst/>
          </a:prstGeom>
          <a:solidFill>
            <a:srgbClr val="9933FF"/>
          </a:solidFill>
          <a:ln w="9525">
            <a:solidFill>
              <a:srgbClr val="9933FF"/>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94" name="Oval 19"/>
          <p:cNvSpPr>
            <a:spLocks noChangeArrowheads="1"/>
          </p:cNvSpPr>
          <p:nvPr/>
        </p:nvSpPr>
        <p:spPr bwMode="auto">
          <a:xfrm>
            <a:off x="72390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95" name="Oval 20"/>
          <p:cNvSpPr>
            <a:spLocks noChangeArrowheads="1"/>
          </p:cNvSpPr>
          <p:nvPr/>
        </p:nvSpPr>
        <p:spPr bwMode="auto">
          <a:xfrm>
            <a:off x="6858000" y="31242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96" name="Oval 21"/>
          <p:cNvSpPr>
            <a:spLocks noChangeArrowheads="1"/>
          </p:cNvSpPr>
          <p:nvPr/>
        </p:nvSpPr>
        <p:spPr bwMode="auto">
          <a:xfrm>
            <a:off x="62484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97" name="Oval 22"/>
          <p:cNvSpPr>
            <a:spLocks noChangeArrowheads="1"/>
          </p:cNvSpPr>
          <p:nvPr/>
        </p:nvSpPr>
        <p:spPr bwMode="auto">
          <a:xfrm>
            <a:off x="52578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98" name="Oval 23"/>
          <p:cNvSpPr>
            <a:spLocks noChangeArrowheads="1"/>
          </p:cNvSpPr>
          <p:nvPr/>
        </p:nvSpPr>
        <p:spPr bwMode="auto">
          <a:xfrm>
            <a:off x="5486400" y="33528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599" name="Oval 24"/>
          <p:cNvSpPr>
            <a:spLocks noChangeArrowheads="1"/>
          </p:cNvSpPr>
          <p:nvPr/>
        </p:nvSpPr>
        <p:spPr bwMode="auto">
          <a:xfrm>
            <a:off x="6553200" y="31242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600" name="Oval 25"/>
          <p:cNvSpPr>
            <a:spLocks noChangeArrowheads="1"/>
          </p:cNvSpPr>
          <p:nvPr/>
        </p:nvSpPr>
        <p:spPr bwMode="auto">
          <a:xfrm>
            <a:off x="7696200" y="32766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601" name="Oval 26"/>
          <p:cNvSpPr>
            <a:spLocks noChangeArrowheads="1"/>
          </p:cNvSpPr>
          <p:nvPr/>
        </p:nvSpPr>
        <p:spPr bwMode="auto">
          <a:xfrm>
            <a:off x="6858000" y="28956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2602" name="Oval 27"/>
          <p:cNvSpPr>
            <a:spLocks noChangeArrowheads="1"/>
          </p:cNvSpPr>
          <p:nvPr/>
        </p:nvSpPr>
        <p:spPr bwMode="auto">
          <a:xfrm>
            <a:off x="7239000" y="29718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4892" name="Oval 29"/>
          <p:cNvSpPr>
            <a:spLocks noChangeArrowheads="1"/>
          </p:cNvSpPr>
          <p:nvPr/>
        </p:nvSpPr>
        <p:spPr bwMode="auto">
          <a:xfrm>
            <a:off x="7010400" y="4800600"/>
            <a:ext cx="533400" cy="457200"/>
          </a:xfrm>
          <a:prstGeom prst="ellipse">
            <a:avLst/>
          </a:prstGeom>
          <a:solidFill>
            <a:srgbClr val="9933FF"/>
          </a:solidFill>
          <a:ln w="9525">
            <a:solidFill>
              <a:schemeClr val="accent6">
                <a:lumMod val="7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9" name="Rectangle 28"/>
          <p:cNvSpPr/>
          <p:nvPr/>
        </p:nvSpPr>
        <p:spPr>
          <a:xfrm>
            <a:off x="7696200" y="228600"/>
            <a:ext cx="1143000" cy="110799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18</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381000" y="304800"/>
            <a:ext cx="8305800" cy="5821363"/>
          </a:xfrm>
        </p:spPr>
        <p:txBody>
          <a:bodyPr/>
          <a:lstStyle/>
          <a:p>
            <a:pPr eaLnBrk="1" hangingPunct="1">
              <a:defRPr/>
            </a:pPr>
            <a:r>
              <a:rPr lang="en-US" dirty="0"/>
              <a:t>The endocrine system sends….</a:t>
            </a:r>
          </a:p>
          <a:p>
            <a:pPr lvl="1" eaLnBrk="1" hangingPunct="1">
              <a:defRPr/>
            </a:pPr>
            <a:r>
              <a:rPr lang="en-US" dirty="0">
                <a:solidFill>
                  <a:srgbClr val="6699FF"/>
                </a:solidFill>
              </a:rPr>
              <a:t>A.) Electrochemical signals through neurons.</a:t>
            </a:r>
          </a:p>
          <a:p>
            <a:pPr lvl="1" eaLnBrk="1" hangingPunct="1">
              <a:defRPr/>
            </a:pPr>
            <a:r>
              <a:rPr lang="en-US" dirty="0">
                <a:solidFill>
                  <a:srgbClr val="FF9933"/>
                </a:solidFill>
              </a:rPr>
              <a:t>B.) Nutrients to the stomach for uptake.</a:t>
            </a:r>
          </a:p>
          <a:p>
            <a:pPr lvl="1" eaLnBrk="1" hangingPunct="1">
              <a:defRPr/>
            </a:pPr>
            <a:r>
              <a:rPr lang="en-US" dirty="0">
                <a:solidFill>
                  <a:srgbClr val="FF66FF"/>
                </a:solidFill>
              </a:rPr>
              <a:t>C.) Chemical messages to the body via blood</a:t>
            </a:r>
          </a:p>
          <a:p>
            <a:pPr lvl="1" eaLnBrk="1" hangingPunct="1">
              <a:defRPr/>
            </a:pPr>
            <a:r>
              <a:rPr lang="en-US" dirty="0">
                <a:solidFill>
                  <a:schemeClr val="accent6">
                    <a:lumMod val="60000"/>
                    <a:lumOff val="40000"/>
                  </a:schemeClr>
                </a:solidFill>
              </a:rPr>
              <a:t>D.) Sugar directly to the pancreas for processing.</a:t>
            </a:r>
          </a:p>
          <a:p>
            <a:pPr lvl="1" eaLnBrk="1" hangingPunct="1">
              <a:defRPr/>
            </a:pPr>
            <a:endParaRPr lang="en-US" dirty="0">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FFFFFF"/>
              </a:buClr>
              <a:buSzPct val="65000"/>
              <a:buFont typeface="Wingdings" pitchFamily="2" charset="2"/>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outerShdw blurRad="38100" dist="38100" dir="2700000" algn="tl">
                  <a:srgbClr val="336699"/>
                </a:outerShdw>
              </a:effectLst>
              <a:uLnTx/>
              <a:uFillTx/>
              <a:latin typeface="Tahoma" pitchFamily="34" charset="0"/>
              <a:ea typeface="+mn-ea"/>
              <a:cs typeface="+mn-cs"/>
            </a:endParaRPr>
          </a:p>
        </p:txBody>
      </p:sp>
      <p:pic>
        <p:nvPicPr>
          <p:cNvPr id="153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1536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3606" name="Oval 7"/>
          <p:cNvSpPr>
            <a:spLocks noChangeArrowheads="1"/>
          </p:cNvSpPr>
          <p:nvPr/>
        </p:nvSpPr>
        <p:spPr bwMode="auto">
          <a:xfrm>
            <a:off x="25146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07" name="Oval 8"/>
          <p:cNvSpPr>
            <a:spLocks noChangeArrowheads="1"/>
          </p:cNvSpPr>
          <p:nvPr/>
        </p:nvSpPr>
        <p:spPr bwMode="auto">
          <a:xfrm>
            <a:off x="57912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08" name="Oval 9"/>
          <p:cNvSpPr>
            <a:spLocks noChangeArrowheads="1"/>
          </p:cNvSpPr>
          <p:nvPr/>
        </p:nvSpPr>
        <p:spPr bwMode="auto">
          <a:xfrm>
            <a:off x="4876800" y="30480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09" name="Oval 10"/>
          <p:cNvSpPr>
            <a:spLocks noChangeArrowheads="1"/>
          </p:cNvSpPr>
          <p:nvPr/>
        </p:nvSpPr>
        <p:spPr bwMode="auto">
          <a:xfrm>
            <a:off x="31242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10" name="Oval 11"/>
          <p:cNvSpPr>
            <a:spLocks noChangeArrowheads="1"/>
          </p:cNvSpPr>
          <p:nvPr/>
        </p:nvSpPr>
        <p:spPr bwMode="auto">
          <a:xfrm>
            <a:off x="3657600" y="32766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11" name="Oval 12"/>
          <p:cNvSpPr>
            <a:spLocks noChangeArrowheads="1"/>
          </p:cNvSpPr>
          <p:nvPr/>
        </p:nvSpPr>
        <p:spPr bwMode="auto">
          <a:xfrm>
            <a:off x="45720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12" name="Oval 13"/>
          <p:cNvSpPr>
            <a:spLocks noChangeArrowheads="1"/>
          </p:cNvSpPr>
          <p:nvPr/>
        </p:nvSpPr>
        <p:spPr bwMode="auto">
          <a:xfrm>
            <a:off x="4114800" y="32766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13" name="Oval 14"/>
          <p:cNvSpPr>
            <a:spLocks noChangeArrowheads="1"/>
          </p:cNvSpPr>
          <p:nvPr/>
        </p:nvSpPr>
        <p:spPr bwMode="auto">
          <a:xfrm>
            <a:off x="4038600" y="32766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14" name="Oval 15"/>
          <p:cNvSpPr>
            <a:spLocks noChangeArrowheads="1"/>
          </p:cNvSpPr>
          <p:nvPr/>
        </p:nvSpPr>
        <p:spPr bwMode="auto">
          <a:xfrm>
            <a:off x="4419600" y="32766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15" name="Oval 16"/>
          <p:cNvSpPr>
            <a:spLocks noChangeArrowheads="1"/>
          </p:cNvSpPr>
          <p:nvPr/>
        </p:nvSpPr>
        <p:spPr bwMode="auto">
          <a:xfrm>
            <a:off x="3962400" y="31242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16" name="Oval 17"/>
          <p:cNvSpPr>
            <a:spLocks noChangeArrowheads="1"/>
          </p:cNvSpPr>
          <p:nvPr/>
        </p:nvSpPr>
        <p:spPr bwMode="auto">
          <a:xfrm>
            <a:off x="5715000" y="30480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17" name="Oval 18"/>
          <p:cNvSpPr>
            <a:spLocks noChangeArrowheads="1"/>
          </p:cNvSpPr>
          <p:nvPr/>
        </p:nvSpPr>
        <p:spPr bwMode="auto">
          <a:xfrm>
            <a:off x="2895600" y="3124200"/>
            <a:ext cx="76200" cy="76200"/>
          </a:xfrm>
          <a:prstGeom prst="ellipse">
            <a:avLst/>
          </a:prstGeom>
          <a:solidFill>
            <a:srgbClr val="9933FF"/>
          </a:solidFill>
          <a:ln w="9525">
            <a:solidFill>
              <a:srgbClr val="9933FF"/>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18" name="Oval 19"/>
          <p:cNvSpPr>
            <a:spLocks noChangeArrowheads="1"/>
          </p:cNvSpPr>
          <p:nvPr/>
        </p:nvSpPr>
        <p:spPr bwMode="auto">
          <a:xfrm>
            <a:off x="72390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19" name="Oval 20"/>
          <p:cNvSpPr>
            <a:spLocks noChangeArrowheads="1"/>
          </p:cNvSpPr>
          <p:nvPr/>
        </p:nvSpPr>
        <p:spPr bwMode="auto">
          <a:xfrm>
            <a:off x="6858000" y="31242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20" name="Oval 21"/>
          <p:cNvSpPr>
            <a:spLocks noChangeArrowheads="1"/>
          </p:cNvSpPr>
          <p:nvPr/>
        </p:nvSpPr>
        <p:spPr bwMode="auto">
          <a:xfrm>
            <a:off x="62484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21" name="Oval 22"/>
          <p:cNvSpPr>
            <a:spLocks noChangeArrowheads="1"/>
          </p:cNvSpPr>
          <p:nvPr/>
        </p:nvSpPr>
        <p:spPr bwMode="auto">
          <a:xfrm>
            <a:off x="5257800" y="3200400"/>
            <a:ext cx="228600" cy="228600"/>
          </a:xfrm>
          <a:prstGeom prst="ellipse">
            <a:avLst/>
          </a:prstGeom>
          <a:solidFill>
            <a:srgbClr val="CC3300"/>
          </a:solidFill>
          <a:ln w="9525">
            <a:solidFill>
              <a:srgbClr val="CC3300"/>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22" name="Oval 23"/>
          <p:cNvSpPr>
            <a:spLocks noChangeArrowheads="1"/>
          </p:cNvSpPr>
          <p:nvPr/>
        </p:nvSpPr>
        <p:spPr bwMode="auto">
          <a:xfrm>
            <a:off x="5486400" y="33528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23" name="Oval 24"/>
          <p:cNvSpPr>
            <a:spLocks noChangeArrowheads="1"/>
          </p:cNvSpPr>
          <p:nvPr/>
        </p:nvSpPr>
        <p:spPr bwMode="auto">
          <a:xfrm>
            <a:off x="6553200" y="31242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24" name="Oval 25"/>
          <p:cNvSpPr>
            <a:spLocks noChangeArrowheads="1"/>
          </p:cNvSpPr>
          <p:nvPr/>
        </p:nvSpPr>
        <p:spPr bwMode="auto">
          <a:xfrm>
            <a:off x="7696200" y="32766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25" name="Oval 26"/>
          <p:cNvSpPr>
            <a:spLocks noChangeArrowheads="1"/>
          </p:cNvSpPr>
          <p:nvPr/>
        </p:nvSpPr>
        <p:spPr bwMode="auto">
          <a:xfrm>
            <a:off x="6858000" y="28956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53626" name="Oval 27"/>
          <p:cNvSpPr>
            <a:spLocks noChangeArrowheads="1"/>
          </p:cNvSpPr>
          <p:nvPr/>
        </p:nvSpPr>
        <p:spPr bwMode="auto">
          <a:xfrm>
            <a:off x="7239000" y="2971800"/>
            <a:ext cx="76200" cy="76200"/>
          </a:xfrm>
          <a:prstGeom prst="ellipse">
            <a:avLst/>
          </a:prstGeom>
          <a:solidFill>
            <a:srgbClr val="9933FF"/>
          </a:solidFill>
          <a:ln w="9525">
            <a:solidFill>
              <a:srgbClr val="9933FF"/>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4892" name="Oval 29"/>
          <p:cNvSpPr>
            <a:spLocks noChangeArrowheads="1"/>
          </p:cNvSpPr>
          <p:nvPr/>
        </p:nvSpPr>
        <p:spPr bwMode="auto">
          <a:xfrm>
            <a:off x="7010400" y="4800600"/>
            <a:ext cx="533400" cy="457200"/>
          </a:xfrm>
          <a:prstGeom prst="ellipse">
            <a:avLst/>
          </a:prstGeom>
          <a:solidFill>
            <a:srgbClr val="9933FF"/>
          </a:solidFill>
          <a:ln w="9525">
            <a:solidFill>
              <a:schemeClr val="accent6">
                <a:lumMod val="75000"/>
              </a:schemeClr>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9" name="Rectangle 28"/>
          <p:cNvSpPr/>
          <p:nvPr/>
        </p:nvSpPr>
        <p:spPr>
          <a:xfrm>
            <a:off x="7696200" y="228600"/>
            <a:ext cx="1143000" cy="1107996"/>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18</a:t>
            </a:r>
          </a:p>
        </p:txBody>
      </p:sp>
      <p:sp>
        <p:nvSpPr>
          <p:cNvPr id="30" name="Rounded Rectangle 29"/>
          <p:cNvSpPr/>
          <p:nvPr/>
        </p:nvSpPr>
        <p:spPr>
          <a:xfrm>
            <a:off x="685800" y="1905000"/>
            <a:ext cx="7391400" cy="609600"/>
          </a:xfrm>
          <a:prstGeom prst="roundRect">
            <a:avLst/>
          </a:prstGeom>
          <a:solidFill>
            <a:srgbClr val="FF66FF">
              <a:alpha val="63000"/>
            </a:srgbClr>
          </a:solidFill>
          <a:ln w="57150">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body" idx="1"/>
          </p:nvPr>
        </p:nvSpPr>
        <p:spPr>
          <a:xfrm>
            <a:off x="228600" y="228600"/>
            <a:ext cx="8610600" cy="5897563"/>
          </a:xfrm>
        </p:spPr>
        <p:txBody>
          <a:bodyPr/>
          <a:lstStyle/>
          <a:p>
            <a:pPr eaLnBrk="1" hangingPunct="1"/>
            <a:r>
              <a:rPr lang="en-US">
                <a:solidFill>
                  <a:srgbClr val="FFFFCC"/>
                </a:solidFill>
              </a:rPr>
              <a:t>Pancreas: Produces insulin, which keeps        </a:t>
            </a:r>
            <a:r>
              <a:rPr lang="en-US">
                <a:solidFill>
                  <a:srgbClr val="6699FF"/>
                </a:solidFill>
              </a:rPr>
              <a:t>sugar (glucose) </a:t>
            </a:r>
            <a:r>
              <a:rPr lang="en-US">
                <a:solidFill>
                  <a:srgbClr val="FFFFCC"/>
                </a:solidFill>
              </a:rPr>
              <a:t>in blood under control.</a:t>
            </a:r>
          </a:p>
          <a:p>
            <a:pPr lvl="1" eaLnBrk="1" hangingPunct="1"/>
            <a:r>
              <a:rPr lang="en-US">
                <a:solidFill>
                  <a:srgbClr val="FF9933"/>
                </a:solidFill>
              </a:rPr>
              <a:t>Helps body absorb it and use it for energy.</a:t>
            </a:r>
          </a:p>
          <a:p>
            <a:pPr lvl="1" eaLnBrk="1" hangingPunct="1"/>
            <a:r>
              <a:rPr lang="en-US">
                <a:solidFill>
                  <a:srgbClr val="99FF99"/>
                </a:solidFill>
              </a:rPr>
              <a:t>Turns excess sugar into a storage molecule called glycogen.</a:t>
            </a:r>
          </a:p>
        </p:txBody>
      </p:sp>
      <p:pic>
        <p:nvPicPr>
          <p:cNvPr id="154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10600" cy="3733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54628" name="Rectangle 6"/>
          <p:cNvSpPr>
            <a:spLocks noChangeArrowheads="1"/>
          </p:cNvSpPr>
          <p:nvPr/>
        </p:nvSpPr>
        <p:spPr bwMode="auto">
          <a:xfrm>
            <a:off x="5715000" y="6629400"/>
            <a:ext cx="3429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5" name="Rounded Rectangle 4"/>
          <p:cNvSpPr/>
          <p:nvPr/>
        </p:nvSpPr>
        <p:spPr>
          <a:xfrm>
            <a:off x="533400" y="762000"/>
            <a:ext cx="2667000" cy="609600"/>
          </a:xfrm>
          <a:prstGeom prst="roundRect">
            <a:avLst/>
          </a:prstGeom>
          <a:solidFill>
            <a:schemeClr val="bg1">
              <a:lumMod val="7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ectangle 5"/>
          <p:cNvSpPr/>
          <p:nvPr/>
        </p:nvSpPr>
        <p:spPr>
          <a:xfrm>
            <a:off x="7315200" y="2967335"/>
            <a:ext cx="1447800" cy="144655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19</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body" idx="1"/>
          </p:nvPr>
        </p:nvSpPr>
        <p:spPr>
          <a:xfrm>
            <a:off x="228600" y="228600"/>
            <a:ext cx="8610600" cy="5897563"/>
          </a:xfrm>
        </p:spPr>
        <p:txBody>
          <a:bodyPr/>
          <a:lstStyle/>
          <a:p>
            <a:pPr eaLnBrk="1" hangingPunct="1"/>
            <a:r>
              <a:rPr lang="en-US">
                <a:solidFill>
                  <a:srgbClr val="FFFFCC"/>
                </a:solidFill>
              </a:rPr>
              <a:t>Pancreas: Produces insulin, which keeps        </a:t>
            </a:r>
            <a:r>
              <a:rPr lang="en-US">
                <a:solidFill>
                  <a:srgbClr val="6699FF"/>
                </a:solidFill>
              </a:rPr>
              <a:t>sugar (glucose) </a:t>
            </a:r>
            <a:r>
              <a:rPr lang="en-US">
                <a:solidFill>
                  <a:srgbClr val="FFFFCC"/>
                </a:solidFill>
              </a:rPr>
              <a:t>in blood under control.</a:t>
            </a:r>
          </a:p>
          <a:p>
            <a:pPr lvl="1" eaLnBrk="1" hangingPunct="1"/>
            <a:r>
              <a:rPr lang="en-US">
                <a:solidFill>
                  <a:srgbClr val="FF9933"/>
                </a:solidFill>
              </a:rPr>
              <a:t>Helps body absorb it and use it for energy.</a:t>
            </a:r>
          </a:p>
          <a:p>
            <a:pPr lvl="1" eaLnBrk="1" hangingPunct="1"/>
            <a:r>
              <a:rPr lang="en-US">
                <a:solidFill>
                  <a:srgbClr val="99FF99"/>
                </a:solidFill>
              </a:rPr>
              <a:t>Turns excess sugar into a storage molecule called glycogen.</a:t>
            </a:r>
          </a:p>
        </p:txBody>
      </p:sp>
      <p:pic>
        <p:nvPicPr>
          <p:cNvPr id="155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10600" cy="3733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55652" name="Rectangle 6"/>
          <p:cNvSpPr>
            <a:spLocks noChangeArrowheads="1"/>
          </p:cNvSpPr>
          <p:nvPr/>
        </p:nvSpPr>
        <p:spPr bwMode="auto">
          <a:xfrm>
            <a:off x="5715000" y="6629400"/>
            <a:ext cx="3429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5" name="Rounded Rectangle 4"/>
          <p:cNvSpPr/>
          <p:nvPr/>
        </p:nvSpPr>
        <p:spPr>
          <a:xfrm>
            <a:off x="533400" y="762000"/>
            <a:ext cx="2667000" cy="609600"/>
          </a:xfrm>
          <a:prstGeom prst="roundRect">
            <a:avLst/>
          </a:prstGeom>
          <a:solidFill>
            <a:schemeClr val="bg1">
              <a:lumMod val="75000"/>
            </a:schemeClr>
          </a:solidFill>
          <a:ln w="57150">
            <a:solidFill>
              <a:srgbClr val="FFFF00"/>
            </a:solidFill>
          </a:ln>
          <a:effectLst>
            <a:glow rad="469900">
              <a:srgbClr val="99FF66"/>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ectangle 5"/>
          <p:cNvSpPr/>
          <p:nvPr/>
        </p:nvSpPr>
        <p:spPr>
          <a:xfrm>
            <a:off x="7315200" y="2967335"/>
            <a:ext cx="1447800" cy="144655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1"/>
          </p:nvPr>
        </p:nvSpPr>
        <p:spPr>
          <a:xfrm>
            <a:off x="457200" y="304800"/>
            <a:ext cx="8229600" cy="5821363"/>
          </a:xfrm>
        </p:spPr>
        <p:txBody>
          <a:bodyPr/>
          <a:lstStyle/>
          <a:p>
            <a:pPr eaLnBrk="1" hangingPunct="1"/>
            <a:r>
              <a:rPr lang="en-US"/>
              <a:t>This is the technical term for the joining of the sperm and the egg?</a:t>
            </a:r>
          </a:p>
        </p:txBody>
      </p:sp>
      <p:pic>
        <p:nvPicPr>
          <p:cNvPr id="1638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510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88" name="WordArt 5"/>
          <p:cNvSpPr>
            <a:spLocks noChangeArrowheads="1" noChangeShapeType="1" noTextEdit="1"/>
          </p:cNvSpPr>
          <p:nvPr/>
        </p:nvSpPr>
        <p:spPr bwMode="auto">
          <a:xfrm>
            <a:off x="7924800" y="1447800"/>
            <a:ext cx="838200" cy="9334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a:t>
            </a:r>
          </a:p>
        </p:txBody>
      </p:sp>
      <p:sp>
        <p:nvSpPr>
          <p:cNvPr id="16389"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228600" y="228600"/>
            <a:ext cx="8610600" cy="5897563"/>
          </a:xfrm>
        </p:spPr>
        <p:txBody>
          <a:bodyPr/>
          <a:lstStyle/>
          <a:p>
            <a:pPr eaLnBrk="1" hangingPunct="1"/>
            <a:r>
              <a:rPr lang="en-US">
                <a:solidFill>
                  <a:srgbClr val="FFFFCC"/>
                </a:solidFill>
              </a:rPr>
              <a:t>Pancreas: Produces insulin, which keeps        </a:t>
            </a:r>
            <a:r>
              <a:rPr lang="en-US">
                <a:solidFill>
                  <a:srgbClr val="6699FF"/>
                </a:solidFill>
              </a:rPr>
              <a:t>sugar (glucose) </a:t>
            </a:r>
            <a:r>
              <a:rPr lang="en-US">
                <a:solidFill>
                  <a:srgbClr val="FFFFCC"/>
                </a:solidFill>
              </a:rPr>
              <a:t>in blood under control.</a:t>
            </a:r>
          </a:p>
          <a:p>
            <a:pPr lvl="1" eaLnBrk="1" hangingPunct="1"/>
            <a:r>
              <a:rPr lang="en-US">
                <a:solidFill>
                  <a:srgbClr val="FF9933"/>
                </a:solidFill>
              </a:rPr>
              <a:t>Helps body absorb it and use it for energy.</a:t>
            </a:r>
          </a:p>
          <a:p>
            <a:pPr lvl="1" eaLnBrk="1" hangingPunct="1"/>
            <a:r>
              <a:rPr lang="en-US">
                <a:solidFill>
                  <a:srgbClr val="99FF99"/>
                </a:solidFill>
              </a:rPr>
              <a:t>Turns excess sugar into a storage molecule called glycogen.</a:t>
            </a:r>
          </a:p>
        </p:txBody>
      </p:sp>
      <p:pic>
        <p:nvPicPr>
          <p:cNvPr id="156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10600" cy="3733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56676" name="Rectangle 6"/>
          <p:cNvSpPr>
            <a:spLocks noChangeArrowheads="1"/>
          </p:cNvSpPr>
          <p:nvPr/>
        </p:nvSpPr>
        <p:spPr bwMode="auto">
          <a:xfrm>
            <a:off x="5715000" y="6629400"/>
            <a:ext cx="3429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5" name="Rounded Rectangle 4"/>
          <p:cNvSpPr/>
          <p:nvPr/>
        </p:nvSpPr>
        <p:spPr>
          <a:xfrm>
            <a:off x="533400" y="762000"/>
            <a:ext cx="2667000" cy="6096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ectangle 5"/>
          <p:cNvSpPr/>
          <p:nvPr/>
        </p:nvSpPr>
        <p:spPr>
          <a:xfrm>
            <a:off x="7315200" y="2967335"/>
            <a:ext cx="1447800" cy="144655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19</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228600" y="228600"/>
            <a:ext cx="8610600" cy="5897563"/>
          </a:xfrm>
        </p:spPr>
        <p:txBody>
          <a:bodyPr/>
          <a:lstStyle/>
          <a:p>
            <a:pPr eaLnBrk="1" hangingPunct="1"/>
            <a:r>
              <a:rPr lang="en-US">
                <a:solidFill>
                  <a:srgbClr val="FFFFCC"/>
                </a:solidFill>
              </a:rPr>
              <a:t>Pancreas: Produces insulin, which keeps        </a:t>
            </a:r>
            <a:r>
              <a:rPr lang="en-US">
                <a:solidFill>
                  <a:srgbClr val="6699FF"/>
                </a:solidFill>
              </a:rPr>
              <a:t>sugar (glucose) </a:t>
            </a:r>
            <a:r>
              <a:rPr lang="en-US">
                <a:solidFill>
                  <a:srgbClr val="FFFFCC"/>
                </a:solidFill>
              </a:rPr>
              <a:t>in blood under control.</a:t>
            </a:r>
          </a:p>
          <a:p>
            <a:pPr lvl="1" eaLnBrk="1" hangingPunct="1"/>
            <a:r>
              <a:rPr lang="en-US">
                <a:solidFill>
                  <a:srgbClr val="FF9933"/>
                </a:solidFill>
              </a:rPr>
              <a:t>Helps body absorb it and use it for energy.</a:t>
            </a:r>
          </a:p>
          <a:p>
            <a:pPr lvl="1" eaLnBrk="1" hangingPunct="1"/>
            <a:r>
              <a:rPr lang="en-US">
                <a:solidFill>
                  <a:srgbClr val="99FF99"/>
                </a:solidFill>
              </a:rPr>
              <a:t>Turns excess sugar into a storage molecule called glycogen.</a:t>
            </a:r>
          </a:p>
        </p:txBody>
      </p:sp>
      <p:pic>
        <p:nvPicPr>
          <p:cNvPr id="156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10600" cy="3733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56676" name="Rectangle 6"/>
          <p:cNvSpPr>
            <a:spLocks noChangeArrowheads="1"/>
          </p:cNvSpPr>
          <p:nvPr/>
        </p:nvSpPr>
        <p:spPr bwMode="auto">
          <a:xfrm>
            <a:off x="5715000" y="6629400"/>
            <a:ext cx="3429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5" name="Rounded Rectangle 4"/>
          <p:cNvSpPr/>
          <p:nvPr/>
        </p:nvSpPr>
        <p:spPr>
          <a:xfrm>
            <a:off x="533400" y="762000"/>
            <a:ext cx="2667000" cy="6096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ectangle 5"/>
          <p:cNvSpPr/>
          <p:nvPr/>
        </p:nvSpPr>
        <p:spPr>
          <a:xfrm>
            <a:off x="7315200" y="2967335"/>
            <a:ext cx="1447800" cy="144655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19</a:t>
            </a:r>
          </a:p>
        </p:txBody>
      </p:sp>
      <p:sp>
        <p:nvSpPr>
          <p:cNvPr id="2" name="Rectangle 1"/>
          <p:cNvSpPr/>
          <p:nvPr/>
        </p:nvSpPr>
        <p:spPr>
          <a:xfrm>
            <a:off x="965888" y="2967335"/>
            <a:ext cx="7212231" cy="280076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Maintains…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Homeostasis</a:t>
            </a:r>
          </a:p>
        </p:txBody>
      </p:sp>
      <p:sp>
        <p:nvSpPr>
          <p:cNvPr id="3" name="Rounded Rectangle 2"/>
          <p:cNvSpPr/>
          <p:nvPr/>
        </p:nvSpPr>
        <p:spPr>
          <a:xfrm>
            <a:off x="1866900" y="4572000"/>
            <a:ext cx="6311219" cy="1143000"/>
          </a:xfrm>
          <a:prstGeom prst="roundRect">
            <a:avLst/>
          </a:prstGeom>
          <a:solidFill>
            <a:schemeClr val="tx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316602052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228600" y="228600"/>
            <a:ext cx="8610600" cy="5897563"/>
          </a:xfrm>
        </p:spPr>
        <p:txBody>
          <a:bodyPr/>
          <a:lstStyle/>
          <a:p>
            <a:pPr eaLnBrk="1" hangingPunct="1"/>
            <a:r>
              <a:rPr lang="en-US">
                <a:solidFill>
                  <a:srgbClr val="FFFFCC"/>
                </a:solidFill>
              </a:rPr>
              <a:t>Pancreas: Produces insulin, which keeps        </a:t>
            </a:r>
            <a:r>
              <a:rPr lang="en-US">
                <a:solidFill>
                  <a:srgbClr val="6699FF"/>
                </a:solidFill>
              </a:rPr>
              <a:t>sugar (glucose) </a:t>
            </a:r>
            <a:r>
              <a:rPr lang="en-US">
                <a:solidFill>
                  <a:srgbClr val="FFFFCC"/>
                </a:solidFill>
              </a:rPr>
              <a:t>in blood under control.</a:t>
            </a:r>
          </a:p>
          <a:p>
            <a:pPr lvl="1" eaLnBrk="1" hangingPunct="1"/>
            <a:r>
              <a:rPr lang="en-US">
                <a:solidFill>
                  <a:srgbClr val="FF9933"/>
                </a:solidFill>
              </a:rPr>
              <a:t>Helps body absorb it and use it for energy.</a:t>
            </a:r>
          </a:p>
          <a:p>
            <a:pPr lvl="1" eaLnBrk="1" hangingPunct="1"/>
            <a:r>
              <a:rPr lang="en-US">
                <a:solidFill>
                  <a:srgbClr val="99FF99"/>
                </a:solidFill>
              </a:rPr>
              <a:t>Turns excess sugar into a storage molecule called glycogen.</a:t>
            </a:r>
          </a:p>
        </p:txBody>
      </p:sp>
      <p:pic>
        <p:nvPicPr>
          <p:cNvPr id="156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10600" cy="3733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56676" name="Rectangle 6"/>
          <p:cNvSpPr>
            <a:spLocks noChangeArrowheads="1"/>
          </p:cNvSpPr>
          <p:nvPr/>
        </p:nvSpPr>
        <p:spPr bwMode="auto">
          <a:xfrm>
            <a:off x="5715000" y="6629400"/>
            <a:ext cx="3429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5" name="Rounded Rectangle 4"/>
          <p:cNvSpPr/>
          <p:nvPr/>
        </p:nvSpPr>
        <p:spPr>
          <a:xfrm>
            <a:off x="533400" y="762000"/>
            <a:ext cx="2667000" cy="6096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ectangle 5"/>
          <p:cNvSpPr/>
          <p:nvPr/>
        </p:nvSpPr>
        <p:spPr>
          <a:xfrm>
            <a:off x="7315200" y="2967335"/>
            <a:ext cx="1447800" cy="144655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19</a:t>
            </a:r>
          </a:p>
        </p:txBody>
      </p:sp>
      <p:sp>
        <p:nvSpPr>
          <p:cNvPr id="2" name="Rectangle 1"/>
          <p:cNvSpPr/>
          <p:nvPr/>
        </p:nvSpPr>
        <p:spPr>
          <a:xfrm>
            <a:off x="965888" y="2967335"/>
            <a:ext cx="7212231" cy="280076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Maintains…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Homeostasis</a:t>
            </a:r>
          </a:p>
        </p:txBody>
      </p:sp>
      <p:sp>
        <p:nvSpPr>
          <p:cNvPr id="3" name="Rounded Rectangle 2"/>
          <p:cNvSpPr/>
          <p:nvPr/>
        </p:nvSpPr>
        <p:spPr>
          <a:xfrm>
            <a:off x="1866900" y="4572000"/>
            <a:ext cx="6311219" cy="1143000"/>
          </a:xfrm>
          <a:prstGeom prst="roundRect">
            <a:avLst/>
          </a:prstGeom>
          <a:solidFill>
            <a:schemeClr val="tx1"/>
          </a:solidFill>
          <a:ln>
            <a:solidFill>
              <a:schemeClr val="accent1">
                <a:lumMod val="75000"/>
              </a:schemeClr>
            </a:solidFill>
          </a:ln>
          <a:effectLst>
            <a:glow rad="800100">
              <a:srgbClr val="00FF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extLst>
      <p:ext uri="{BB962C8B-B14F-4D97-AF65-F5344CB8AC3E}">
        <p14:creationId xmlns:p14="http://schemas.microsoft.com/office/powerpoint/2010/main" val="97082357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body" idx="1"/>
          </p:nvPr>
        </p:nvSpPr>
        <p:spPr>
          <a:xfrm>
            <a:off x="228600" y="228600"/>
            <a:ext cx="8610600" cy="5897563"/>
          </a:xfrm>
        </p:spPr>
        <p:txBody>
          <a:bodyPr/>
          <a:lstStyle/>
          <a:p>
            <a:pPr eaLnBrk="1" hangingPunct="1"/>
            <a:r>
              <a:rPr lang="en-US">
                <a:solidFill>
                  <a:srgbClr val="FFFFCC"/>
                </a:solidFill>
              </a:rPr>
              <a:t>Pancreas: Produces insulin, which keeps        </a:t>
            </a:r>
            <a:r>
              <a:rPr lang="en-US">
                <a:solidFill>
                  <a:srgbClr val="6699FF"/>
                </a:solidFill>
              </a:rPr>
              <a:t>sugar (glucose) </a:t>
            </a:r>
            <a:r>
              <a:rPr lang="en-US">
                <a:solidFill>
                  <a:srgbClr val="FFFFCC"/>
                </a:solidFill>
              </a:rPr>
              <a:t>in blood under control.</a:t>
            </a:r>
          </a:p>
          <a:p>
            <a:pPr lvl="1" eaLnBrk="1" hangingPunct="1"/>
            <a:r>
              <a:rPr lang="en-US">
                <a:solidFill>
                  <a:srgbClr val="FF9933"/>
                </a:solidFill>
              </a:rPr>
              <a:t>Helps body absorb it and use it for energy.</a:t>
            </a:r>
          </a:p>
          <a:p>
            <a:pPr lvl="1" eaLnBrk="1" hangingPunct="1"/>
            <a:r>
              <a:rPr lang="en-US">
                <a:solidFill>
                  <a:srgbClr val="99FF99"/>
                </a:solidFill>
              </a:rPr>
              <a:t>Turns excess sugar into a storage molecule called glycogen.</a:t>
            </a:r>
          </a:p>
        </p:txBody>
      </p:sp>
      <p:pic>
        <p:nvPicPr>
          <p:cNvPr id="156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10600" cy="3733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56676" name="Rectangle 6"/>
          <p:cNvSpPr>
            <a:spLocks noChangeArrowheads="1"/>
          </p:cNvSpPr>
          <p:nvPr/>
        </p:nvSpPr>
        <p:spPr bwMode="auto">
          <a:xfrm>
            <a:off x="5715000" y="6629400"/>
            <a:ext cx="3429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5" name="Rounded Rectangle 4"/>
          <p:cNvSpPr/>
          <p:nvPr/>
        </p:nvSpPr>
        <p:spPr>
          <a:xfrm>
            <a:off x="533400" y="762000"/>
            <a:ext cx="2667000" cy="609600"/>
          </a:xfrm>
          <a:prstGeom prst="round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 name="Rectangle 5"/>
          <p:cNvSpPr/>
          <p:nvPr/>
        </p:nvSpPr>
        <p:spPr>
          <a:xfrm>
            <a:off x="7315200" y="2967335"/>
            <a:ext cx="1447800" cy="1446550"/>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pitchFamily="34" charset="0"/>
                <a:ea typeface="+mn-ea"/>
                <a:cs typeface="+mn-cs"/>
              </a:rPr>
              <a:t>19</a:t>
            </a:r>
          </a:p>
        </p:txBody>
      </p:sp>
      <p:sp>
        <p:nvSpPr>
          <p:cNvPr id="2" name="Rectangle 1"/>
          <p:cNvSpPr/>
          <p:nvPr/>
        </p:nvSpPr>
        <p:spPr>
          <a:xfrm>
            <a:off x="965888" y="2967335"/>
            <a:ext cx="7212231" cy="2800767"/>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Maintains…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8800" b="1" i="0" u="none" strike="noStrike" kern="1200" cap="none" spc="0" normalizeH="0" baseline="0" noProof="0" dirty="0">
                <a:ln w="17780" cmpd="sng">
                  <a:solidFill>
                    <a:srgbClr val="000000"/>
                  </a:solidFill>
                  <a:prstDash val="solid"/>
                  <a:miter lim="800000"/>
                </a:ln>
                <a:solidFill>
                  <a:srgbClr val="00FFFF"/>
                </a:solidFill>
                <a:effectLst>
                  <a:outerShdw blurRad="50800" algn="tl" rotWithShape="0">
                    <a:srgbClr val="000000"/>
                  </a:outerShdw>
                </a:effectLst>
                <a:uLnTx/>
                <a:uFillTx/>
                <a:latin typeface="Arial" charset="0"/>
                <a:ea typeface="+mn-ea"/>
                <a:cs typeface="+mn-cs"/>
              </a:rPr>
              <a:t>Homeostasis</a:t>
            </a:r>
          </a:p>
        </p:txBody>
      </p:sp>
    </p:spTree>
    <p:extLst>
      <p:ext uri="{BB962C8B-B14F-4D97-AF65-F5344CB8AC3E}">
        <p14:creationId xmlns:p14="http://schemas.microsoft.com/office/powerpoint/2010/main" val="358162520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715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57699"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4638675"/>
            <a:ext cx="2949576"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28600" y="914400"/>
            <a:ext cx="40386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1" name="Rectangle 10"/>
          <p:cNvSpPr/>
          <p:nvPr/>
        </p:nvSpPr>
        <p:spPr>
          <a:xfrm>
            <a:off x="4267200" y="914400"/>
            <a:ext cx="457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715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58723"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638675"/>
            <a:ext cx="29495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267200" y="914400"/>
            <a:ext cx="457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715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59747"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638675"/>
            <a:ext cx="29495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Content Placeholder 2"/>
          <p:cNvSpPr>
            <a:spLocks noGrp="1"/>
          </p:cNvSpPr>
          <p:nvPr>
            <p:ph idx="1"/>
          </p:nvPr>
        </p:nvSpPr>
        <p:spPr>
          <a:xfrm>
            <a:off x="457200" y="228600"/>
            <a:ext cx="8229600" cy="5897563"/>
          </a:xfrm>
        </p:spPr>
        <p:txBody>
          <a:bodyPr/>
          <a:lstStyle/>
          <a:p>
            <a:r>
              <a:rPr lang="en-US"/>
              <a:t>Name the male and female sex hormones</a:t>
            </a:r>
          </a:p>
          <a:p>
            <a:pPr lvl="1">
              <a:buFontTx/>
              <a:buNone/>
            </a:pPr>
            <a:endParaRPr lang="en-US"/>
          </a:p>
        </p:txBody>
      </p:sp>
      <p:pic>
        <p:nvPicPr>
          <p:cNvPr id="160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715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60772" name="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963613"/>
            <a:ext cx="2463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86400" y="1219200"/>
            <a:ext cx="3200400"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all" spc="0" normalizeH="0" baseline="0" noProof="0" dirty="0">
                <a:ln/>
                <a:solidFill>
                  <a:srgbClr val="FF66FF"/>
                </a:solidFill>
                <a:effectLst>
                  <a:outerShdw blurRad="19685" dist="12700" dir="5400000" algn="tl" rotWithShape="0">
                    <a:srgbClr val="BBE0E3">
                      <a:satMod val="130000"/>
                      <a:alpha val="60000"/>
                    </a:srgbClr>
                  </a:outerShdw>
                  <a:reflection blurRad="10000" stA="55000" endPos="48000" dist="500" dir="5400000" sy="-100000" algn="bl" rotWithShape="0"/>
                </a:effectLst>
                <a:uLnTx/>
                <a:uFillTx/>
                <a:latin typeface="Arial" pitchFamily="34" charset="0"/>
                <a:ea typeface="+mn-ea"/>
                <a:cs typeface="+mn-cs"/>
              </a:rPr>
              <a:t>Female</a:t>
            </a:r>
          </a:p>
        </p:txBody>
      </p:sp>
      <p:pic>
        <p:nvPicPr>
          <p:cNvPr id="160774"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4638675"/>
            <a:ext cx="29495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Content Placeholder 2"/>
          <p:cNvSpPr>
            <a:spLocks noGrp="1"/>
          </p:cNvSpPr>
          <p:nvPr>
            <p:ph idx="1"/>
          </p:nvPr>
        </p:nvSpPr>
        <p:spPr>
          <a:xfrm>
            <a:off x="457200" y="228600"/>
            <a:ext cx="8229600" cy="5897563"/>
          </a:xfrm>
        </p:spPr>
        <p:txBody>
          <a:bodyPr/>
          <a:lstStyle/>
          <a:p>
            <a:r>
              <a:rPr lang="en-US"/>
              <a:t>Name the male and female sex hormones</a:t>
            </a:r>
          </a:p>
          <a:p>
            <a:pPr lvl="1">
              <a:buFontTx/>
              <a:buNone/>
            </a:pPr>
            <a:endParaRPr lang="en-US"/>
          </a:p>
        </p:txBody>
      </p:sp>
      <p:pic>
        <p:nvPicPr>
          <p:cNvPr id="16179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715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61796" name="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963613"/>
            <a:ext cx="2463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86400" y="1219200"/>
            <a:ext cx="3200400"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all" spc="0" normalizeH="0" baseline="0" noProof="0" dirty="0">
                <a:ln/>
                <a:solidFill>
                  <a:srgbClr val="FF66FF"/>
                </a:solidFill>
                <a:effectLst>
                  <a:outerShdw blurRad="19685" dist="12700" dir="5400000" algn="tl" rotWithShape="0">
                    <a:srgbClr val="BBE0E3">
                      <a:satMod val="130000"/>
                      <a:alpha val="60000"/>
                    </a:srgbClr>
                  </a:outerShdw>
                  <a:reflection blurRad="10000" stA="55000" endPos="48000" dist="500" dir="5400000" sy="-100000" algn="bl" rotWithShape="0"/>
                </a:effectLst>
                <a:uLnTx/>
                <a:uFillTx/>
                <a:latin typeface="Arial" pitchFamily="34" charset="0"/>
                <a:ea typeface="+mn-ea"/>
                <a:cs typeface="+mn-cs"/>
              </a:rPr>
              <a:t>Female</a:t>
            </a:r>
          </a:p>
        </p:txBody>
      </p:sp>
      <p:pic>
        <p:nvPicPr>
          <p:cNvPr id="161798"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4638675"/>
            <a:ext cx="29495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Content Placeholder 2"/>
          <p:cNvSpPr>
            <a:spLocks noGrp="1"/>
          </p:cNvSpPr>
          <p:nvPr>
            <p:ph idx="1"/>
          </p:nvPr>
        </p:nvSpPr>
        <p:spPr>
          <a:xfrm>
            <a:off x="457200" y="228600"/>
            <a:ext cx="8229600" cy="5897563"/>
          </a:xfrm>
        </p:spPr>
        <p:txBody>
          <a:bodyPr/>
          <a:lstStyle/>
          <a:p>
            <a:r>
              <a:rPr lang="en-US"/>
              <a:t>Name the male and female sex hormones</a:t>
            </a:r>
          </a:p>
          <a:p>
            <a:pPr lvl="1">
              <a:buFontTx/>
              <a:buNone/>
            </a:pPr>
            <a:endParaRPr lang="en-US"/>
          </a:p>
        </p:txBody>
      </p:sp>
      <p:pic>
        <p:nvPicPr>
          <p:cNvPr id="1628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715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62820" name="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963613"/>
            <a:ext cx="2463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86400" y="1219200"/>
            <a:ext cx="3200400"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all" spc="0" normalizeH="0" baseline="0" noProof="0" dirty="0">
                <a:ln/>
                <a:solidFill>
                  <a:srgbClr val="FF66FF"/>
                </a:solidFill>
                <a:effectLst>
                  <a:outerShdw blurRad="19685" dist="12700" dir="5400000" algn="tl" rotWithShape="0">
                    <a:srgbClr val="BBE0E3">
                      <a:satMod val="130000"/>
                      <a:alpha val="60000"/>
                    </a:srgbClr>
                  </a:outerShdw>
                  <a:reflection blurRad="10000" stA="55000" endPos="48000" dist="500" dir="5400000" sy="-100000" algn="bl" rotWithShape="0"/>
                </a:effectLst>
                <a:uLnTx/>
                <a:uFillTx/>
                <a:latin typeface="Arial" pitchFamily="34" charset="0"/>
                <a:ea typeface="+mn-ea"/>
                <a:cs typeface="+mn-cs"/>
              </a:rPr>
              <a:t>Female</a:t>
            </a:r>
          </a:p>
        </p:txBody>
      </p:sp>
      <p:pic>
        <p:nvPicPr>
          <p:cNvPr id="162822"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4638675"/>
            <a:ext cx="29495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823" name="Rectangl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804988"/>
            <a:ext cx="3467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a:xfrm>
            <a:off x="457200" y="228600"/>
            <a:ext cx="8229600" cy="5897563"/>
          </a:xfrm>
        </p:spPr>
        <p:txBody>
          <a:bodyPr/>
          <a:lstStyle/>
          <a:p>
            <a:pPr eaLnBrk="1" hangingPunct="1"/>
            <a:r>
              <a:rPr lang="en-US"/>
              <a:t>How many chromosomes are found in the sperm and the egg?</a:t>
            </a:r>
          </a:p>
        </p:txBody>
      </p:sp>
      <p:pic>
        <p:nvPicPr>
          <p:cNvPr id="174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12" name="WordArt 5"/>
          <p:cNvSpPr>
            <a:spLocks noChangeArrowheads="1" noChangeShapeType="1" noTextEdit="1"/>
          </p:cNvSpPr>
          <p:nvPr/>
        </p:nvSpPr>
        <p:spPr bwMode="auto">
          <a:xfrm>
            <a:off x="8153400" y="838200"/>
            <a:ext cx="609600" cy="10096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3</a:t>
            </a:r>
          </a:p>
        </p:txBody>
      </p:sp>
      <p:sp>
        <p:nvSpPr>
          <p:cNvPr id="17413"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Content Placeholder 2"/>
          <p:cNvSpPr>
            <a:spLocks noGrp="1"/>
          </p:cNvSpPr>
          <p:nvPr>
            <p:ph idx="1"/>
          </p:nvPr>
        </p:nvSpPr>
        <p:spPr>
          <a:xfrm>
            <a:off x="457200" y="228600"/>
            <a:ext cx="8229600" cy="5897563"/>
          </a:xfrm>
        </p:spPr>
        <p:txBody>
          <a:bodyPr/>
          <a:lstStyle/>
          <a:p>
            <a:r>
              <a:rPr lang="en-US"/>
              <a:t>Name the male and female sex hormones</a:t>
            </a:r>
          </a:p>
          <a:p>
            <a:pPr lvl="1">
              <a:buFontTx/>
              <a:buNone/>
            </a:pPr>
            <a:endParaRPr lang="en-US"/>
          </a:p>
        </p:txBody>
      </p:sp>
      <p:pic>
        <p:nvPicPr>
          <p:cNvPr id="1638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715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63844" name="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963613"/>
            <a:ext cx="2463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5"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8113" y="1023938"/>
            <a:ext cx="3724275" cy="185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6" name="Rectangle 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350" y="4638675"/>
            <a:ext cx="29495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47" name="Rectangl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1804988"/>
            <a:ext cx="3467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Content Placeholder 2"/>
          <p:cNvSpPr>
            <a:spLocks noGrp="1"/>
          </p:cNvSpPr>
          <p:nvPr>
            <p:ph idx="1"/>
          </p:nvPr>
        </p:nvSpPr>
        <p:spPr>
          <a:xfrm>
            <a:off x="457200" y="228600"/>
            <a:ext cx="8229600" cy="5897563"/>
          </a:xfrm>
        </p:spPr>
        <p:txBody>
          <a:bodyPr/>
          <a:lstStyle/>
          <a:p>
            <a:r>
              <a:rPr lang="en-US"/>
              <a:t>Name the male and female sex hormones</a:t>
            </a:r>
          </a:p>
          <a:p>
            <a:pPr lvl="1">
              <a:buFontTx/>
              <a:buNone/>
            </a:pPr>
            <a:endParaRPr lang="en-US"/>
          </a:p>
        </p:txBody>
      </p:sp>
      <p:pic>
        <p:nvPicPr>
          <p:cNvPr id="1648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715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164868" name="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963613"/>
            <a:ext cx="2463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86400" y="1219200"/>
            <a:ext cx="3200400"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all" spc="0" normalizeH="0" baseline="0" noProof="0" dirty="0">
                <a:ln/>
                <a:solidFill>
                  <a:srgbClr val="FF66FF"/>
                </a:solidFill>
                <a:effectLst>
                  <a:outerShdw blurRad="19685" dist="12700" dir="5400000" algn="tl" rotWithShape="0">
                    <a:srgbClr val="BBE0E3">
                      <a:satMod val="130000"/>
                      <a:alpha val="60000"/>
                    </a:srgbClr>
                  </a:outerShdw>
                  <a:reflection blurRad="10000" stA="55000" endPos="48000" dist="500" dir="5400000" sy="-100000" algn="bl" rotWithShape="0"/>
                </a:effectLst>
                <a:uLnTx/>
                <a:uFillTx/>
                <a:latin typeface="Arial" pitchFamily="34" charset="0"/>
                <a:ea typeface="+mn-ea"/>
                <a:cs typeface="+mn-cs"/>
              </a:rPr>
              <a:t>Female</a:t>
            </a:r>
          </a:p>
        </p:txBody>
      </p:sp>
      <p:pic>
        <p:nvPicPr>
          <p:cNvPr id="164870"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4638675"/>
            <a:ext cx="29495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1" name="Rectangle 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804988"/>
            <a:ext cx="3467100"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72" name="Rectangle 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7850" y="1736725"/>
            <a:ext cx="318135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41" name="Group 61"/>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UNITED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HANGING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TOUGH</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MIGHTY</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APHRODITE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TEST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OVER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6699FF"/>
                          </a:solidFill>
                          <a:effectLst/>
                          <a:latin typeface="Times New Roman" pitchFamily="18" charset="0"/>
                        </a:rPr>
                        <a:t>-BONUS- FAMILY BABIES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schemeClr>
                    </a:solidFill>
                  </a:tcPr>
                </a:tc>
                <a:extLst>
                  <a:ext uri="{0D108BD9-81ED-4DB2-BD59-A6C34878D82A}">
                    <a16:rowId xmlns:a16="http://schemas.microsoft.com/office/drawing/2014/main" val="10005"/>
                  </a:ext>
                </a:extLst>
              </a:tr>
            </a:tbl>
          </a:graphicData>
        </a:graphic>
      </p:graphicFrame>
      <p:sp>
        <p:nvSpPr>
          <p:cNvPr id="16593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65936" name="Text Box 48"/>
          <p:cNvSpPr txBox="1">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Reproductive and Endocrine System Review Game</a:t>
            </a:r>
          </a:p>
        </p:txBody>
      </p:sp>
      <p:sp>
        <p:nvSpPr>
          <p:cNvPr id="16593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body" idx="1"/>
          </p:nvPr>
        </p:nvSpPr>
        <p:spPr>
          <a:xfrm>
            <a:off x="457200" y="228600"/>
            <a:ext cx="8229600" cy="5897563"/>
          </a:xfrm>
        </p:spPr>
        <p:txBody>
          <a:bodyPr/>
          <a:lstStyle/>
          <a:p>
            <a:pPr eaLnBrk="1" hangingPunct="1"/>
            <a:r>
              <a:rPr lang="en-US"/>
              <a:t>Name the movie with this baby? </a:t>
            </a:r>
          </a:p>
          <a:p>
            <a:pPr eaLnBrk="1" hangingPunct="1"/>
            <a:endParaRPr lang="en-US"/>
          </a:p>
        </p:txBody>
      </p:sp>
      <p:pic>
        <p:nvPicPr>
          <p:cNvPr id="1669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638800"/>
          </a:xfrm>
          <a:prstGeom prst="rect">
            <a:avLst/>
          </a:prstGeom>
          <a:noFill/>
          <a:ln w="76200" cmpd="tri">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6916" name="WordArt 4"/>
          <p:cNvSpPr>
            <a:spLocks noChangeArrowheads="1" noChangeShapeType="1" noTextEdit="1"/>
          </p:cNvSpPr>
          <p:nvPr/>
        </p:nvSpPr>
        <p:spPr bwMode="auto">
          <a:xfrm>
            <a:off x="304800" y="990600"/>
            <a:ext cx="1447800"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*21</a:t>
            </a:r>
          </a:p>
        </p:txBody>
      </p:sp>
      <p:sp>
        <p:nvSpPr>
          <p:cNvPr id="16691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p:txBody>
          <a:bodyPr/>
          <a:lstStyle/>
          <a:p>
            <a:pPr eaLnBrk="1" hangingPunct="1"/>
            <a:endParaRPr lang="en-US"/>
          </a:p>
        </p:txBody>
      </p:sp>
      <p:pic>
        <p:nvPicPr>
          <p:cNvPr id="16793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167940" name="WordArt 4"/>
          <p:cNvSpPr>
            <a:spLocks noChangeArrowheads="1" noChangeShapeType="1" noTextEdit="1"/>
          </p:cNvSpPr>
          <p:nvPr/>
        </p:nvSpPr>
        <p:spPr bwMode="auto">
          <a:xfrm>
            <a:off x="7696200" y="533400"/>
            <a:ext cx="1447800"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*21</a:t>
            </a:r>
          </a:p>
        </p:txBody>
      </p:sp>
      <p:sp>
        <p:nvSpPr>
          <p:cNvPr id="16794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body" idx="1"/>
          </p:nvPr>
        </p:nvSpPr>
        <p:spPr>
          <a:xfrm>
            <a:off x="457200" y="228600"/>
            <a:ext cx="8229600" cy="5897563"/>
          </a:xfrm>
        </p:spPr>
        <p:txBody>
          <a:bodyPr/>
          <a:lstStyle/>
          <a:p>
            <a:pPr eaLnBrk="1" hangingPunct="1"/>
            <a:r>
              <a:rPr lang="en-US"/>
              <a:t>Nombre del dos cartoon caracteres infra. </a:t>
            </a:r>
          </a:p>
        </p:txBody>
      </p:sp>
      <p:pic>
        <p:nvPicPr>
          <p:cNvPr id="168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10600" cy="5581650"/>
          </a:xfrm>
          <a:prstGeom prst="rect">
            <a:avLst/>
          </a:prstGeom>
          <a:noFill/>
          <a:ln w="76200" cmpd="tri">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8964" name="WordArt 4"/>
          <p:cNvSpPr>
            <a:spLocks noChangeArrowheads="1" noChangeShapeType="1" noTextEdit="1"/>
          </p:cNvSpPr>
          <p:nvPr/>
        </p:nvSpPr>
        <p:spPr bwMode="auto">
          <a:xfrm>
            <a:off x="7239000" y="1219200"/>
            <a:ext cx="1271588" cy="1009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*22</a:t>
            </a:r>
          </a:p>
        </p:txBody>
      </p:sp>
      <p:sp>
        <p:nvSpPr>
          <p:cNvPr id="16896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body" idx="1"/>
          </p:nvPr>
        </p:nvSpPr>
        <p:spPr>
          <a:xfrm>
            <a:off x="457200" y="228600"/>
            <a:ext cx="8229600" cy="5897563"/>
          </a:xfrm>
        </p:spPr>
        <p:txBody>
          <a:bodyPr/>
          <a:lstStyle/>
          <a:p>
            <a:pPr eaLnBrk="1" hangingPunct="1"/>
            <a:r>
              <a:rPr lang="en-US"/>
              <a:t>Nombre del dos cartoon caracteres infra? </a:t>
            </a:r>
          </a:p>
          <a:p>
            <a:pPr eaLnBrk="1" hangingPunct="1"/>
            <a:r>
              <a:rPr lang="en-US"/>
              <a:t>Name the two cartoon characters below?</a:t>
            </a:r>
          </a:p>
        </p:txBody>
      </p:sp>
      <p:pic>
        <p:nvPicPr>
          <p:cNvPr id="169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24450"/>
          </a:xfrm>
          <a:prstGeom prst="rect">
            <a:avLst/>
          </a:prstGeom>
          <a:noFill/>
          <a:ln w="76200" cmpd="tri">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69988" name="WordArt 4"/>
          <p:cNvSpPr>
            <a:spLocks noChangeArrowheads="1" noChangeShapeType="1" noTextEdit="1"/>
          </p:cNvSpPr>
          <p:nvPr/>
        </p:nvSpPr>
        <p:spPr bwMode="auto">
          <a:xfrm>
            <a:off x="7239000" y="1676400"/>
            <a:ext cx="1271588" cy="1009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*22</a:t>
            </a:r>
          </a:p>
        </p:txBody>
      </p:sp>
      <p:sp>
        <p:nvSpPr>
          <p:cNvPr id="16998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body" idx="1"/>
          </p:nvPr>
        </p:nvSpPr>
        <p:spPr>
          <a:xfrm>
            <a:off x="457200" y="228600"/>
            <a:ext cx="8229600" cy="5897563"/>
          </a:xfrm>
        </p:spPr>
        <p:txBody>
          <a:bodyPr/>
          <a:lstStyle/>
          <a:p>
            <a:pPr eaLnBrk="1" hangingPunct="1"/>
            <a:r>
              <a:rPr lang="en-US"/>
              <a:t>Nombre del dos cartoon caracteres infra? </a:t>
            </a:r>
          </a:p>
          <a:p>
            <a:pPr eaLnBrk="1" hangingPunct="1"/>
            <a:r>
              <a:rPr lang="en-US"/>
              <a:t>Name the two cartoon characters below?</a:t>
            </a:r>
          </a:p>
        </p:txBody>
      </p:sp>
      <p:pic>
        <p:nvPicPr>
          <p:cNvPr id="171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5124450"/>
          </a:xfrm>
          <a:prstGeom prst="rect">
            <a:avLst/>
          </a:prstGeom>
          <a:noFill/>
          <a:ln w="76200" cmpd="tri">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1012" name="WordArt 4"/>
          <p:cNvSpPr>
            <a:spLocks noChangeArrowheads="1" noChangeShapeType="1" noTextEdit="1"/>
          </p:cNvSpPr>
          <p:nvPr/>
        </p:nvSpPr>
        <p:spPr bwMode="auto">
          <a:xfrm>
            <a:off x="7239000" y="1676400"/>
            <a:ext cx="1271588" cy="1009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*22</a:t>
            </a:r>
          </a:p>
        </p:txBody>
      </p:sp>
      <p:sp>
        <p:nvSpPr>
          <p:cNvPr id="171013" name="WordArt 5"/>
          <p:cNvSpPr>
            <a:spLocks noChangeArrowheads="1" noChangeShapeType="1" noTextEdit="1"/>
          </p:cNvSpPr>
          <p:nvPr/>
        </p:nvSpPr>
        <p:spPr bwMode="auto">
          <a:xfrm>
            <a:off x="2590800" y="4343400"/>
            <a:ext cx="1800225" cy="1009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Dora </a:t>
            </a:r>
          </a:p>
        </p:txBody>
      </p:sp>
      <p:sp>
        <p:nvSpPr>
          <p:cNvPr id="171014" name="WordArt 6"/>
          <p:cNvSpPr>
            <a:spLocks noChangeArrowheads="1" noChangeShapeType="1" noTextEdit="1"/>
          </p:cNvSpPr>
          <p:nvPr/>
        </p:nvSpPr>
        <p:spPr bwMode="auto">
          <a:xfrm>
            <a:off x="5867400" y="5410200"/>
            <a:ext cx="143827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Boots</a:t>
            </a:r>
          </a:p>
        </p:txBody>
      </p:sp>
      <p:sp>
        <p:nvSpPr>
          <p:cNvPr id="171015"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body" idx="1"/>
          </p:nvPr>
        </p:nvSpPr>
        <p:spPr>
          <a:xfrm>
            <a:off x="457200" y="304800"/>
            <a:ext cx="8229600" cy="5821363"/>
          </a:xfrm>
        </p:spPr>
        <p:txBody>
          <a:bodyPr/>
          <a:lstStyle/>
          <a:p>
            <a:pPr eaLnBrk="1" hangingPunct="1"/>
            <a:r>
              <a:rPr lang="en-US"/>
              <a:t>Name these two from the stone age?</a:t>
            </a:r>
          </a:p>
        </p:txBody>
      </p:sp>
      <p:pic>
        <p:nvPicPr>
          <p:cNvPr id="1720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458200" cy="5562600"/>
          </a:xfrm>
          <a:prstGeom prst="rect">
            <a:avLst/>
          </a:prstGeom>
          <a:noFill/>
          <a:ln w="76200" cmpd="tri">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2036" name="WordArt 4"/>
          <p:cNvSpPr>
            <a:spLocks noChangeArrowheads="1" noChangeShapeType="1" noTextEdit="1"/>
          </p:cNvSpPr>
          <p:nvPr/>
        </p:nvSpPr>
        <p:spPr bwMode="auto">
          <a:xfrm>
            <a:off x="7467600" y="1143000"/>
            <a:ext cx="1195388"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*23</a:t>
            </a:r>
          </a:p>
        </p:txBody>
      </p:sp>
      <p:sp>
        <p:nvSpPr>
          <p:cNvPr id="17203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body" idx="1"/>
          </p:nvPr>
        </p:nvSpPr>
        <p:spPr>
          <a:xfrm>
            <a:off x="457200" y="304800"/>
            <a:ext cx="8229600" cy="5821363"/>
          </a:xfrm>
        </p:spPr>
        <p:txBody>
          <a:bodyPr/>
          <a:lstStyle/>
          <a:p>
            <a:pPr eaLnBrk="1" hangingPunct="1"/>
            <a:r>
              <a:rPr lang="en-US"/>
              <a:t>Name these two from the stone age?</a:t>
            </a:r>
          </a:p>
        </p:txBody>
      </p:sp>
      <p:pic>
        <p:nvPicPr>
          <p:cNvPr id="1730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458200" cy="5562600"/>
          </a:xfrm>
          <a:prstGeom prst="rect">
            <a:avLst/>
          </a:prstGeom>
          <a:noFill/>
          <a:ln w="76200" cmpd="tri">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3060" name="WordArt 4"/>
          <p:cNvSpPr>
            <a:spLocks noChangeArrowheads="1" noChangeShapeType="1" noTextEdit="1"/>
          </p:cNvSpPr>
          <p:nvPr/>
        </p:nvSpPr>
        <p:spPr bwMode="auto">
          <a:xfrm>
            <a:off x="7467600" y="1143000"/>
            <a:ext cx="1195388"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*23</a:t>
            </a:r>
          </a:p>
        </p:txBody>
      </p:sp>
      <p:sp>
        <p:nvSpPr>
          <p:cNvPr id="173061" name="WordArt 5"/>
          <p:cNvSpPr>
            <a:spLocks noChangeArrowheads="1" noChangeShapeType="1" noTextEdit="1"/>
          </p:cNvSpPr>
          <p:nvPr/>
        </p:nvSpPr>
        <p:spPr bwMode="auto">
          <a:xfrm>
            <a:off x="762000" y="2209800"/>
            <a:ext cx="1981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Pebbles</a:t>
            </a:r>
          </a:p>
        </p:txBody>
      </p:sp>
      <p:sp>
        <p:nvSpPr>
          <p:cNvPr id="17306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2"/>
          <p:cNvSpPr>
            <a:spLocks noGrp="1" noChangeArrowheads="1"/>
          </p:cNvSpPr>
          <p:nvPr>
            <p:ph type="body" idx="1"/>
          </p:nvPr>
        </p:nvSpPr>
        <p:spPr>
          <a:xfrm>
            <a:off x="304800" y="381000"/>
            <a:ext cx="8610600" cy="5745163"/>
          </a:xfrm>
        </p:spPr>
        <p:txBody>
          <a:bodyPr/>
          <a:lstStyle/>
          <a:p>
            <a:pPr eaLnBrk="1" hangingPunct="1">
              <a:defRPr/>
            </a:pPr>
            <a:r>
              <a:rPr lang="en-US">
                <a:effectLst>
                  <a:outerShdw blurRad="38100" dist="38100" dir="2700000" algn="tl">
                    <a:srgbClr val="808080"/>
                  </a:outerShdw>
                </a:effectLst>
              </a:rPr>
              <a:t>A chromosome is an organized structure of this three letter acronym and protein that is found in cells. </a:t>
            </a:r>
            <a:endParaRPr lang="en-US">
              <a:solidFill>
                <a:srgbClr val="FFFF00"/>
              </a:solidFill>
            </a:endParaRPr>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10600" cy="44196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436" name="WordArt 4"/>
          <p:cNvSpPr>
            <a:spLocks noChangeArrowheads="1" noChangeShapeType="1" noTextEdit="1"/>
          </p:cNvSpPr>
          <p:nvPr/>
        </p:nvSpPr>
        <p:spPr bwMode="auto">
          <a:xfrm>
            <a:off x="7315200" y="2286000"/>
            <a:ext cx="1066800" cy="1085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4</a:t>
            </a:r>
          </a:p>
        </p:txBody>
      </p:sp>
      <p:sp>
        <p:nvSpPr>
          <p:cNvPr id="1843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body" idx="1"/>
          </p:nvPr>
        </p:nvSpPr>
        <p:spPr>
          <a:xfrm>
            <a:off x="457200" y="304800"/>
            <a:ext cx="8229600" cy="5821363"/>
          </a:xfrm>
        </p:spPr>
        <p:txBody>
          <a:bodyPr/>
          <a:lstStyle/>
          <a:p>
            <a:pPr eaLnBrk="1" hangingPunct="1"/>
            <a:r>
              <a:rPr lang="en-US"/>
              <a:t>Name these two from the stone age?</a:t>
            </a:r>
          </a:p>
        </p:txBody>
      </p:sp>
      <p:pic>
        <p:nvPicPr>
          <p:cNvPr id="1740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458200" cy="5562600"/>
          </a:xfrm>
          <a:prstGeom prst="rect">
            <a:avLst/>
          </a:prstGeom>
          <a:noFill/>
          <a:ln w="76200" cmpd="tri">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4084" name="WordArt 4"/>
          <p:cNvSpPr>
            <a:spLocks noChangeArrowheads="1" noChangeShapeType="1" noTextEdit="1"/>
          </p:cNvSpPr>
          <p:nvPr/>
        </p:nvSpPr>
        <p:spPr bwMode="auto">
          <a:xfrm>
            <a:off x="7467600" y="1143000"/>
            <a:ext cx="1195388"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*23</a:t>
            </a:r>
          </a:p>
        </p:txBody>
      </p:sp>
      <p:sp>
        <p:nvSpPr>
          <p:cNvPr id="174085" name="WordArt 5"/>
          <p:cNvSpPr>
            <a:spLocks noChangeArrowheads="1" noChangeShapeType="1" noTextEdit="1"/>
          </p:cNvSpPr>
          <p:nvPr/>
        </p:nvSpPr>
        <p:spPr bwMode="auto">
          <a:xfrm>
            <a:off x="762000" y="2209800"/>
            <a:ext cx="19812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Pebbles</a:t>
            </a:r>
          </a:p>
        </p:txBody>
      </p:sp>
      <p:sp>
        <p:nvSpPr>
          <p:cNvPr id="174086" name="WordArt 6"/>
          <p:cNvSpPr>
            <a:spLocks noChangeArrowheads="1" noChangeShapeType="1" noTextEdit="1"/>
          </p:cNvSpPr>
          <p:nvPr/>
        </p:nvSpPr>
        <p:spPr bwMode="auto">
          <a:xfrm>
            <a:off x="4191000" y="1752600"/>
            <a:ext cx="329565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Bamm Bamm</a:t>
            </a:r>
          </a:p>
        </p:txBody>
      </p:sp>
      <p:sp>
        <p:nvSpPr>
          <p:cNvPr id="174087"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457200" y="228600"/>
            <a:ext cx="8229600" cy="5897563"/>
          </a:xfrm>
        </p:spPr>
        <p:txBody>
          <a:bodyPr/>
          <a:lstStyle/>
          <a:p>
            <a:pPr eaLnBrk="1" hangingPunct="1"/>
            <a:r>
              <a:rPr lang="en-US" dirty="0"/>
              <a:t>Name this often controversial T.V. baby?</a:t>
            </a:r>
          </a:p>
          <a:p>
            <a:pPr eaLnBrk="1" hangingPunct="1"/>
            <a:endParaRPr lang="en-US" dirty="0"/>
          </a:p>
        </p:txBody>
      </p:sp>
      <p:sp>
        <p:nvSpPr>
          <p:cNvPr id="59397"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708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868025"/>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*24</a:t>
            </a:r>
          </a:p>
        </p:txBody>
      </p:sp>
    </p:spTree>
    <p:extLst>
      <p:ext uri="{BB962C8B-B14F-4D97-AF65-F5344CB8AC3E}">
        <p14:creationId xmlns:p14="http://schemas.microsoft.com/office/powerpoint/2010/main" val="415518413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457200" y="228600"/>
            <a:ext cx="8229600" cy="5897563"/>
          </a:xfrm>
        </p:spPr>
        <p:txBody>
          <a:bodyPr/>
          <a:lstStyle/>
          <a:p>
            <a:pPr eaLnBrk="1" hangingPunct="1"/>
            <a:r>
              <a:rPr lang="en-US" dirty="0"/>
              <a:t>Name this often controversial T.V. baby?</a:t>
            </a:r>
          </a:p>
          <a:p>
            <a:pPr eaLnBrk="1" hangingPunct="1"/>
            <a:endParaRPr lang="en-US" dirty="0"/>
          </a:p>
        </p:txBody>
      </p:sp>
      <p:sp>
        <p:nvSpPr>
          <p:cNvPr id="59397"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708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868025"/>
            <a:ext cx="2032929"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*24</a:t>
            </a:r>
          </a:p>
        </p:txBody>
      </p:sp>
      <p:sp>
        <p:nvSpPr>
          <p:cNvPr id="3" name="Rectangle 2"/>
          <p:cNvSpPr/>
          <p:nvPr/>
        </p:nvSpPr>
        <p:spPr>
          <a:xfrm>
            <a:off x="728642" y="2967335"/>
            <a:ext cx="7686720" cy="1754326"/>
          </a:xfrm>
          <a:prstGeom prst="rect">
            <a:avLst/>
          </a:prstGeom>
          <a:noFill/>
        </p:spPr>
        <p:txBody>
          <a:bodyPr wrap="none" lIns="91440" tIns="45720" rIns="91440" bIns="45720">
            <a:prstTxWarp prst="textArchDow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Stewart Gilligan Griffin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a:t>
            </a:r>
            <a:r>
              <a:rPr kumimoji="0" lang="en-US" sz="9600" b="1" i="0" u="none" strike="noStrike" kern="1200" cap="none" spc="0" normalizeH="0" baseline="0" noProof="0" dirty="0" err="1">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Stewie</a:t>
            </a:r>
            <a:r>
              <a:rPr kumimoji="0" lang="en-US" sz="9600" b="1" i="0" u="none" strike="noStrike" kern="1200" cap="none" spc="0" normalizeH="0" baseline="0" noProof="0" dirty="0">
                <a:ln w="17780" cmpd="sng">
                  <a:solidFill>
                    <a:sysClr val="windowText" lastClr="000000"/>
                  </a:solidFill>
                  <a:prstDash val="solid"/>
                  <a:miter lim="800000"/>
                </a:ln>
                <a:solidFill>
                  <a:srgbClr val="00B0F0"/>
                </a:solidFill>
                <a:effectLst>
                  <a:outerShdw blurRad="50800" algn="tl" rotWithShape="0">
                    <a:srgbClr val="000000"/>
                  </a:outerShdw>
                </a:effectLst>
                <a:uLnTx/>
                <a:uFillTx/>
                <a:latin typeface="Arial" charset="0"/>
                <a:ea typeface="+mn-ea"/>
                <a:cs typeface="+mn-cs"/>
              </a:rPr>
              <a:t>”</a:t>
            </a:r>
          </a:p>
        </p:txBody>
      </p:sp>
    </p:spTree>
    <p:extLst>
      <p:ext uri="{BB962C8B-B14F-4D97-AF65-F5344CB8AC3E}">
        <p14:creationId xmlns:p14="http://schemas.microsoft.com/office/powerpoint/2010/main" val="225269073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body" idx="1"/>
          </p:nvPr>
        </p:nvSpPr>
        <p:spPr>
          <a:xfrm>
            <a:off x="457200" y="304800"/>
            <a:ext cx="8229600" cy="5821363"/>
          </a:xfrm>
        </p:spPr>
        <p:txBody>
          <a:bodyPr/>
          <a:lstStyle/>
          <a:p>
            <a:pPr eaLnBrk="1" hangingPunct="1"/>
            <a:r>
              <a:rPr lang="en-US"/>
              <a:t>Name this baby?</a:t>
            </a:r>
          </a:p>
        </p:txBody>
      </p:sp>
      <p:pic>
        <p:nvPicPr>
          <p:cNvPr id="1771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63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7156" name="WordArt 4"/>
          <p:cNvSpPr>
            <a:spLocks noChangeArrowheads="1" noChangeShapeType="1" noTextEdit="1"/>
          </p:cNvSpPr>
          <p:nvPr/>
        </p:nvSpPr>
        <p:spPr bwMode="auto">
          <a:xfrm>
            <a:off x="381000" y="1066800"/>
            <a:ext cx="1195388"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*25</a:t>
            </a:r>
          </a:p>
        </p:txBody>
      </p:sp>
      <p:sp>
        <p:nvSpPr>
          <p:cNvPr id="17715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body" idx="1"/>
          </p:nvPr>
        </p:nvSpPr>
        <p:spPr>
          <a:xfrm>
            <a:off x="457200" y="304800"/>
            <a:ext cx="8229600" cy="5821363"/>
          </a:xfrm>
        </p:spPr>
        <p:txBody>
          <a:bodyPr/>
          <a:lstStyle/>
          <a:p>
            <a:pPr eaLnBrk="1" hangingPunct="1"/>
            <a:r>
              <a:rPr lang="en-US"/>
              <a:t>Name this baby? </a:t>
            </a:r>
            <a:r>
              <a:rPr lang="en-US">
                <a:solidFill>
                  <a:srgbClr val="6699FF"/>
                </a:solidFill>
              </a:rPr>
              <a:t>Gerber</a:t>
            </a:r>
          </a:p>
        </p:txBody>
      </p:sp>
      <p:pic>
        <p:nvPicPr>
          <p:cNvPr id="178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4114800" cy="563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8180" name="WordArt 4"/>
          <p:cNvSpPr>
            <a:spLocks noChangeArrowheads="1" noChangeShapeType="1" noTextEdit="1"/>
          </p:cNvSpPr>
          <p:nvPr/>
        </p:nvSpPr>
        <p:spPr bwMode="auto">
          <a:xfrm>
            <a:off x="381000" y="1066800"/>
            <a:ext cx="1195388"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*25</a:t>
            </a:r>
          </a:p>
        </p:txBody>
      </p:sp>
      <p:pic>
        <p:nvPicPr>
          <p:cNvPr id="178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914400"/>
            <a:ext cx="4267200" cy="563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17818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97341" name="Group 61"/>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UNITED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HANGING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TOUGH</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MIGHTY</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APHRODITE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TEST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OVER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-BONUS- FAMILY BABIES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179247"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179248" name="Text Box 48"/>
          <p:cNvSpPr txBox="1">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Reproductive and Endocrine System Review Game</a:t>
            </a:r>
          </a:p>
        </p:txBody>
      </p:sp>
      <p:sp>
        <p:nvSpPr>
          <p:cNvPr id="179249"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66FF"/>
                </a:solidFill>
                <a:effectLst/>
                <a:uLnTx/>
                <a:uFillTx/>
                <a:latin typeface="Arial" charset="0"/>
                <a:ea typeface="+mn-ea"/>
                <a:cs typeface="+mn-cs"/>
              </a:rPr>
              <a:t>Final Question:________________</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eaLnBrk="1" hangingPunct="1"/>
            <a:endParaRPr lang="en-US"/>
          </a:p>
        </p:txBody>
      </p:sp>
      <p:pic>
        <p:nvPicPr>
          <p:cNvPr id="18022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296400" cy="6858000"/>
          </a:xfrm>
        </p:spPr>
      </p:pic>
      <p:sp>
        <p:nvSpPr>
          <p:cNvPr id="180228" name="AutoShape 4"/>
          <p:cNvSpPr>
            <a:spLocks noChangeArrowheads="1"/>
          </p:cNvSpPr>
          <p:nvPr/>
        </p:nvSpPr>
        <p:spPr bwMode="auto">
          <a:xfrm>
            <a:off x="533400" y="2895600"/>
            <a:ext cx="3810000" cy="1447800"/>
          </a:xfrm>
          <a:prstGeom prst="wedgeRoundRectCallout">
            <a:avLst>
              <a:gd name="adj1" fmla="val 63292"/>
              <a:gd name="adj2" fmla="val -1866"/>
              <a:gd name="adj3" fmla="val 16667"/>
            </a:avLst>
          </a:prstGeom>
          <a:solidFill>
            <a:schemeClr val="bg1"/>
          </a:solidFill>
          <a:ln w="28575">
            <a:solidFill>
              <a:schemeClr val="tx1"/>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a:ln>
                  <a:noFill/>
                </a:ln>
                <a:solidFill>
                  <a:srgbClr val="000000"/>
                </a:solidFill>
                <a:effectLst/>
                <a:uLnTx/>
                <a:uFillTx/>
                <a:latin typeface="Arial" charset="0"/>
                <a:ea typeface="+mn-ea"/>
                <a:cs typeface="+mn-cs"/>
              </a:rPr>
              <a:t>“This was a 5 pt wager question.”</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457200" y="304800"/>
            <a:ext cx="8229600" cy="5821363"/>
          </a:xfrm>
        </p:spPr>
        <p:txBody>
          <a:bodyPr/>
          <a:lstStyle/>
          <a:p>
            <a:pPr eaLnBrk="1" hangingPunct="1"/>
            <a:r>
              <a:rPr lang="en-US">
                <a:solidFill>
                  <a:srgbClr val="FF66FF"/>
                </a:solidFill>
              </a:rPr>
              <a:t>This is the cord that connects from the developing embryo or fetus to the placenta.  </a:t>
            </a:r>
          </a:p>
        </p:txBody>
      </p:sp>
      <p:pic>
        <p:nvPicPr>
          <p:cNvPr id="1812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5344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1252" name="Freeform 4"/>
          <p:cNvSpPr>
            <a:spLocks/>
          </p:cNvSpPr>
          <p:nvPr/>
        </p:nvSpPr>
        <p:spPr bwMode="auto">
          <a:xfrm>
            <a:off x="5468938" y="2709863"/>
            <a:ext cx="3471862" cy="3109912"/>
          </a:xfrm>
          <a:custGeom>
            <a:avLst/>
            <a:gdLst>
              <a:gd name="T0" fmla="*/ 2147483647 w 2187"/>
              <a:gd name="T1" fmla="*/ 2147483647 h 1959"/>
              <a:gd name="T2" fmla="*/ 2147483647 w 2187"/>
              <a:gd name="T3" fmla="*/ 2147483647 h 1959"/>
              <a:gd name="T4" fmla="*/ 2147483647 w 2187"/>
              <a:gd name="T5" fmla="*/ 2147483647 h 1959"/>
              <a:gd name="T6" fmla="*/ 2147483647 w 2187"/>
              <a:gd name="T7" fmla="*/ 2147483647 h 1959"/>
              <a:gd name="T8" fmla="*/ 2147483647 w 2187"/>
              <a:gd name="T9" fmla="*/ 2147483647 h 1959"/>
              <a:gd name="T10" fmla="*/ 2147483647 w 2187"/>
              <a:gd name="T11" fmla="*/ 2147483647 h 1959"/>
              <a:gd name="T12" fmla="*/ 2147483647 w 2187"/>
              <a:gd name="T13" fmla="*/ 0 h 1959"/>
              <a:gd name="T14" fmla="*/ 2147483647 w 2187"/>
              <a:gd name="T15" fmla="*/ 2147483647 h 1959"/>
              <a:gd name="T16" fmla="*/ 2147483647 w 2187"/>
              <a:gd name="T17" fmla="*/ 2147483647 h 1959"/>
              <a:gd name="T18" fmla="*/ 0 w 2187"/>
              <a:gd name="T19" fmla="*/ 2147483647 h 1959"/>
              <a:gd name="T20" fmla="*/ 2147483647 w 2187"/>
              <a:gd name="T21" fmla="*/ 2147483647 h 1959"/>
              <a:gd name="T22" fmla="*/ 2147483647 w 2187"/>
              <a:gd name="T23" fmla="*/ 2147483647 h 1959"/>
              <a:gd name="T24" fmla="*/ 2147483647 w 2187"/>
              <a:gd name="T25" fmla="*/ 2147483647 h 1959"/>
              <a:gd name="T26" fmla="*/ 2147483647 w 2187"/>
              <a:gd name="T27" fmla="*/ 2147483647 h 1959"/>
              <a:gd name="T28" fmla="*/ 2147483647 w 2187"/>
              <a:gd name="T29" fmla="*/ 2147483647 h 1959"/>
              <a:gd name="T30" fmla="*/ 2147483647 w 2187"/>
              <a:gd name="T31" fmla="*/ 2147483647 h 1959"/>
              <a:gd name="T32" fmla="*/ 2147483647 w 2187"/>
              <a:gd name="T33" fmla="*/ 2147483647 h 1959"/>
              <a:gd name="T34" fmla="*/ 2147483647 w 2187"/>
              <a:gd name="T35" fmla="*/ 2147483647 h 1959"/>
              <a:gd name="T36" fmla="*/ 2147483647 w 2187"/>
              <a:gd name="T37" fmla="*/ 2147483647 h 1959"/>
              <a:gd name="T38" fmla="*/ 2147483647 w 2187"/>
              <a:gd name="T39" fmla="*/ 2147483647 h 1959"/>
              <a:gd name="T40" fmla="*/ 2147483647 w 2187"/>
              <a:gd name="T41" fmla="*/ 2147483647 h 1959"/>
              <a:gd name="T42" fmla="*/ 2147483647 w 2187"/>
              <a:gd name="T43" fmla="*/ 2147483647 h 1959"/>
              <a:gd name="T44" fmla="*/ 2147483647 w 2187"/>
              <a:gd name="T45" fmla="*/ 2147483647 h 1959"/>
              <a:gd name="T46" fmla="*/ 2147483647 w 2187"/>
              <a:gd name="T47" fmla="*/ 2147483647 h 1959"/>
              <a:gd name="T48" fmla="*/ 2147483647 w 2187"/>
              <a:gd name="T49" fmla="*/ 2147483647 h 1959"/>
              <a:gd name="T50" fmla="*/ 2147483647 w 2187"/>
              <a:gd name="T51" fmla="*/ 2147483647 h 1959"/>
              <a:gd name="T52" fmla="*/ 2147483647 w 2187"/>
              <a:gd name="T53" fmla="*/ 2147483647 h 1959"/>
              <a:gd name="T54" fmla="*/ 2147483647 w 2187"/>
              <a:gd name="T55" fmla="*/ 2147483647 h 1959"/>
              <a:gd name="T56" fmla="*/ 2147483647 w 2187"/>
              <a:gd name="T57" fmla="*/ 2147483647 h 1959"/>
              <a:gd name="T58" fmla="*/ 2147483647 w 2187"/>
              <a:gd name="T59" fmla="*/ 2147483647 h 1959"/>
              <a:gd name="T60" fmla="*/ 2147483647 w 2187"/>
              <a:gd name="T61" fmla="*/ 2147483647 h 1959"/>
              <a:gd name="T62" fmla="*/ 2147483647 w 2187"/>
              <a:gd name="T63" fmla="*/ 2147483647 h 1959"/>
              <a:gd name="T64" fmla="*/ 2147483647 w 2187"/>
              <a:gd name="T65" fmla="*/ 2147483647 h 1959"/>
              <a:gd name="T66" fmla="*/ 2147483647 w 2187"/>
              <a:gd name="T67" fmla="*/ 2147483647 h 1959"/>
              <a:gd name="T68" fmla="*/ 2147483647 w 2187"/>
              <a:gd name="T69" fmla="*/ 2147483647 h 1959"/>
              <a:gd name="T70" fmla="*/ 2147483647 w 2187"/>
              <a:gd name="T71" fmla="*/ 2147483647 h 1959"/>
              <a:gd name="T72" fmla="*/ 2147483647 w 2187"/>
              <a:gd name="T73" fmla="*/ 2147483647 h 1959"/>
              <a:gd name="T74" fmla="*/ 2147483647 w 2187"/>
              <a:gd name="T75" fmla="*/ 2147483647 h 1959"/>
              <a:gd name="T76" fmla="*/ 2147483647 w 2187"/>
              <a:gd name="T77" fmla="*/ 2147483647 h 1959"/>
              <a:gd name="T78" fmla="*/ 2147483647 w 2187"/>
              <a:gd name="T79" fmla="*/ 2147483647 h 1959"/>
              <a:gd name="T80" fmla="*/ 2147483647 w 2187"/>
              <a:gd name="T81" fmla="*/ 2147483647 h 1959"/>
              <a:gd name="T82" fmla="*/ 2147483647 w 2187"/>
              <a:gd name="T83" fmla="*/ 2147483647 h 1959"/>
              <a:gd name="T84" fmla="*/ 2147483647 w 2187"/>
              <a:gd name="T85" fmla="*/ 2147483647 h 1959"/>
              <a:gd name="T86" fmla="*/ 2147483647 w 2187"/>
              <a:gd name="T87" fmla="*/ 2147483647 h 1959"/>
              <a:gd name="T88" fmla="*/ 2147483647 w 2187"/>
              <a:gd name="T89" fmla="*/ 2147483647 h 1959"/>
              <a:gd name="T90" fmla="*/ 2147483647 w 2187"/>
              <a:gd name="T91" fmla="*/ 2147483647 h 1959"/>
              <a:gd name="T92" fmla="*/ 2147483647 w 2187"/>
              <a:gd name="T93" fmla="*/ 2147483647 h 1959"/>
              <a:gd name="T94" fmla="*/ 2147483647 w 2187"/>
              <a:gd name="T95" fmla="*/ 2147483647 h 1959"/>
              <a:gd name="T96" fmla="*/ 2147483647 w 2187"/>
              <a:gd name="T97" fmla="*/ 2147483647 h 1959"/>
              <a:gd name="T98" fmla="*/ 2147483647 w 2187"/>
              <a:gd name="T99" fmla="*/ 2147483647 h 1959"/>
              <a:gd name="T100" fmla="*/ 2147483647 w 2187"/>
              <a:gd name="T101" fmla="*/ 2147483647 h 1959"/>
              <a:gd name="T102" fmla="*/ 2147483647 w 2187"/>
              <a:gd name="T103" fmla="*/ 2147483647 h 1959"/>
              <a:gd name="T104" fmla="*/ 2147483647 w 2187"/>
              <a:gd name="T105" fmla="*/ 2147483647 h 19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7"/>
              <a:gd name="T160" fmla="*/ 0 h 1959"/>
              <a:gd name="T161" fmla="*/ 2187 w 2187"/>
              <a:gd name="T162" fmla="*/ 1959 h 19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7" h="1959">
                <a:moveTo>
                  <a:pt x="523" y="501"/>
                </a:moveTo>
                <a:cubicBezTo>
                  <a:pt x="519" y="433"/>
                  <a:pt x="537" y="356"/>
                  <a:pt x="502" y="298"/>
                </a:cubicBezTo>
                <a:cubicBezTo>
                  <a:pt x="484" y="268"/>
                  <a:pt x="453" y="246"/>
                  <a:pt x="427" y="224"/>
                </a:cubicBezTo>
                <a:cubicBezTo>
                  <a:pt x="412" y="211"/>
                  <a:pt x="384" y="181"/>
                  <a:pt x="384" y="181"/>
                </a:cubicBezTo>
                <a:cubicBezTo>
                  <a:pt x="381" y="170"/>
                  <a:pt x="376" y="160"/>
                  <a:pt x="374" y="149"/>
                </a:cubicBezTo>
                <a:cubicBezTo>
                  <a:pt x="369" y="121"/>
                  <a:pt x="371" y="91"/>
                  <a:pt x="363" y="64"/>
                </a:cubicBezTo>
                <a:cubicBezTo>
                  <a:pt x="349" y="17"/>
                  <a:pt x="260" y="7"/>
                  <a:pt x="224" y="0"/>
                </a:cubicBezTo>
                <a:cubicBezTo>
                  <a:pt x="133" y="14"/>
                  <a:pt x="185" y="2"/>
                  <a:pt x="96" y="32"/>
                </a:cubicBezTo>
                <a:cubicBezTo>
                  <a:pt x="85" y="36"/>
                  <a:pt x="64" y="42"/>
                  <a:pt x="64" y="42"/>
                </a:cubicBezTo>
                <a:cubicBezTo>
                  <a:pt x="33" y="74"/>
                  <a:pt x="15" y="72"/>
                  <a:pt x="0" y="117"/>
                </a:cubicBezTo>
                <a:cubicBezTo>
                  <a:pt x="4" y="138"/>
                  <a:pt x="1" y="162"/>
                  <a:pt x="11" y="181"/>
                </a:cubicBezTo>
                <a:cubicBezTo>
                  <a:pt x="18" y="196"/>
                  <a:pt x="80" y="229"/>
                  <a:pt x="96" y="234"/>
                </a:cubicBezTo>
                <a:cubicBezTo>
                  <a:pt x="113" y="333"/>
                  <a:pt x="117" y="405"/>
                  <a:pt x="128" y="512"/>
                </a:cubicBezTo>
                <a:cubicBezTo>
                  <a:pt x="132" y="549"/>
                  <a:pt x="160" y="618"/>
                  <a:pt x="160" y="618"/>
                </a:cubicBezTo>
                <a:cubicBezTo>
                  <a:pt x="164" y="668"/>
                  <a:pt x="163" y="719"/>
                  <a:pt x="171" y="768"/>
                </a:cubicBezTo>
                <a:cubicBezTo>
                  <a:pt x="181" y="830"/>
                  <a:pt x="245" y="845"/>
                  <a:pt x="288" y="874"/>
                </a:cubicBezTo>
                <a:cubicBezTo>
                  <a:pt x="398" y="948"/>
                  <a:pt x="356" y="937"/>
                  <a:pt x="491" y="960"/>
                </a:cubicBezTo>
                <a:cubicBezTo>
                  <a:pt x="536" y="990"/>
                  <a:pt x="578" y="1007"/>
                  <a:pt x="630" y="1024"/>
                </a:cubicBezTo>
                <a:cubicBezTo>
                  <a:pt x="641" y="1028"/>
                  <a:pt x="662" y="1034"/>
                  <a:pt x="662" y="1034"/>
                </a:cubicBezTo>
                <a:cubicBezTo>
                  <a:pt x="699" y="1073"/>
                  <a:pt x="724" y="1107"/>
                  <a:pt x="768" y="1141"/>
                </a:cubicBezTo>
                <a:cubicBezTo>
                  <a:pt x="785" y="1190"/>
                  <a:pt x="814" y="1232"/>
                  <a:pt x="832" y="1280"/>
                </a:cubicBezTo>
                <a:cubicBezTo>
                  <a:pt x="837" y="1294"/>
                  <a:pt x="835" y="1310"/>
                  <a:pt x="843" y="1322"/>
                </a:cubicBezTo>
                <a:cubicBezTo>
                  <a:pt x="884" y="1386"/>
                  <a:pt x="911" y="1358"/>
                  <a:pt x="971" y="1418"/>
                </a:cubicBezTo>
                <a:cubicBezTo>
                  <a:pt x="993" y="1440"/>
                  <a:pt x="1040" y="1506"/>
                  <a:pt x="1078" y="1514"/>
                </a:cubicBezTo>
                <a:cubicBezTo>
                  <a:pt x="1116" y="1522"/>
                  <a:pt x="1156" y="1521"/>
                  <a:pt x="1195" y="1525"/>
                </a:cubicBezTo>
                <a:cubicBezTo>
                  <a:pt x="1292" y="1558"/>
                  <a:pt x="1117" y="1501"/>
                  <a:pt x="1323" y="1546"/>
                </a:cubicBezTo>
                <a:cubicBezTo>
                  <a:pt x="1417" y="1567"/>
                  <a:pt x="1506" y="1624"/>
                  <a:pt x="1600" y="1642"/>
                </a:cubicBezTo>
                <a:cubicBezTo>
                  <a:pt x="1639" y="1649"/>
                  <a:pt x="1679" y="1649"/>
                  <a:pt x="1718" y="1653"/>
                </a:cubicBezTo>
                <a:cubicBezTo>
                  <a:pt x="1732" y="1660"/>
                  <a:pt x="1774" y="1675"/>
                  <a:pt x="1782" y="1696"/>
                </a:cubicBezTo>
                <a:cubicBezTo>
                  <a:pt x="1793" y="1723"/>
                  <a:pt x="1803" y="1781"/>
                  <a:pt x="1803" y="1781"/>
                </a:cubicBezTo>
                <a:cubicBezTo>
                  <a:pt x="1807" y="1834"/>
                  <a:pt x="1768" y="1913"/>
                  <a:pt x="1814" y="1941"/>
                </a:cubicBezTo>
                <a:cubicBezTo>
                  <a:pt x="1844" y="1959"/>
                  <a:pt x="2045" y="1930"/>
                  <a:pt x="2123" y="1920"/>
                </a:cubicBezTo>
                <a:cubicBezTo>
                  <a:pt x="2134" y="1916"/>
                  <a:pt x="2148" y="1918"/>
                  <a:pt x="2155" y="1909"/>
                </a:cubicBezTo>
                <a:cubicBezTo>
                  <a:pt x="2168" y="1891"/>
                  <a:pt x="2176" y="1845"/>
                  <a:pt x="2176" y="1845"/>
                </a:cubicBezTo>
                <a:cubicBezTo>
                  <a:pt x="2173" y="1699"/>
                  <a:pt x="2187" y="1552"/>
                  <a:pt x="2166" y="1408"/>
                </a:cubicBezTo>
                <a:cubicBezTo>
                  <a:pt x="2163" y="1390"/>
                  <a:pt x="2129" y="1403"/>
                  <a:pt x="2112" y="1397"/>
                </a:cubicBezTo>
                <a:cubicBezTo>
                  <a:pt x="2056" y="1377"/>
                  <a:pt x="2008" y="1341"/>
                  <a:pt x="1952" y="1322"/>
                </a:cubicBezTo>
                <a:cubicBezTo>
                  <a:pt x="1919" y="1255"/>
                  <a:pt x="1900" y="1279"/>
                  <a:pt x="1856" y="1226"/>
                </a:cubicBezTo>
                <a:cubicBezTo>
                  <a:pt x="1804" y="1164"/>
                  <a:pt x="1745" y="1133"/>
                  <a:pt x="1675" y="1098"/>
                </a:cubicBezTo>
                <a:cubicBezTo>
                  <a:pt x="1664" y="1092"/>
                  <a:pt x="1655" y="1081"/>
                  <a:pt x="1643" y="1077"/>
                </a:cubicBezTo>
                <a:cubicBezTo>
                  <a:pt x="1619" y="1070"/>
                  <a:pt x="1593" y="1070"/>
                  <a:pt x="1568" y="1066"/>
                </a:cubicBezTo>
                <a:cubicBezTo>
                  <a:pt x="1462" y="1013"/>
                  <a:pt x="1337" y="1078"/>
                  <a:pt x="1238" y="1013"/>
                </a:cubicBezTo>
                <a:cubicBezTo>
                  <a:pt x="1207" y="924"/>
                  <a:pt x="1250" y="1056"/>
                  <a:pt x="1216" y="853"/>
                </a:cubicBezTo>
                <a:cubicBezTo>
                  <a:pt x="1212" y="831"/>
                  <a:pt x="1214" y="801"/>
                  <a:pt x="1195" y="789"/>
                </a:cubicBezTo>
                <a:cubicBezTo>
                  <a:pt x="1143" y="755"/>
                  <a:pt x="1108" y="720"/>
                  <a:pt x="1088" y="661"/>
                </a:cubicBezTo>
                <a:cubicBezTo>
                  <a:pt x="1085" y="625"/>
                  <a:pt x="1087" y="589"/>
                  <a:pt x="1078" y="554"/>
                </a:cubicBezTo>
                <a:cubicBezTo>
                  <a:pt x="1076" y="544"/>
                  <a:pt x="1062" y="541"/>
                  <a:pt x="1056" y="533"/>
                </a:cubicBezTo>
                <a:cubicBezTo>
                  <a:pt x="1019" y="488"/>
                  <a:pt x="1019" y="500"/>
                  <a:pt x="971" y="469"/>
                </a:cubicBezTo>
                <a:cubicBezTo>
                  <a:pt x="928" y="475"/>
                  <a:pt x="880" y="467"/>
                  <a:pt x="843" y="490"/>
                </a:cubicBezTo>
                <a:cubicBezTo>
                  <a:pt x="789" y="523"/>
                  <a:pt x="802" y="542"/>
                  <a:pt x="736" y="565"/>
                </a:cubicBezTo>
                <a:cubicBezTo>
                  <a:pt x="679" y="560"/>
                  <a:pt x="615" y="573"/>
                  <a:pt x="566" y="544"/>
                </a:cubicBezTo>
                <a:cubicBezTo>
                  <a:pt x="557" y="539"/>
                  <a:pt x="552" y="528"/>
                  <a:pt x="544" y="522"/>
                </a:cubicBezTo>
                <a:cubicBezTo>
                  <a:pt x="515" y="499"/>
                  <a:pt x="497" y="501"/>
                  <a:pt x="523" y="501"/>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125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457200" y="304800"/>
            <a:ext cx="8229600" cy="5821363"/>
          </a:xfrm>
        </p:spPr>
        <p:txBody>
          <a:bodyPr/>
          <a:lstStyle/>
          <a:p>
            <a:pPr eaLnBrk="1" hangingPunct="1"/>
            <a:r>
              <a:rPr lang="en-US">
                <a:solidFill>
                  <a:srgbClr val="FFCCFF"/>
                </a:solidFill>
              </a:rPr>
              <a:t>This is the cord that connects from the developing embryo or fetus to the placenta.  </a:t>
            </a:r>
          </a:p>
        </p:txBody>
      </p:sp>
      <p:pic>
        <p:nvPicPr>
          <p:cNvPr id="645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5344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4516" name="Freeform 5"/>
          <p:cNvSpPr>
            <a:spLocks/>
          </p:cNvSpPr>
          <p:nvPr/>
        </p:nvSpPr>
        <p:spPr bwMode="auto">
          <a:xfrm>
            <a:off x="5468938" y="2709863"/>
            <a:ext cx="3471862" cy="3109912"/>
          </a:xfrm>
          <a:custGeom>
            <a:avLst/>
            <a:gdLst>
              <a:gd name="T0" fmla="*/ 2147483647 w 2187"/>
              <a:gd name="T1" fmla="*/ 2147483647 h 1959"/>
              <a:gd name="T2" fmla="*/ 2147483647 w 2187"/>
              <a:gd name="T3" fmla="*/ 2147483647 h 1959"/>
              <a:gd name="T4" fmla="*/ 2147483647 w 2187"/>
              <a:gd name="T5" fmla="*/ 2147483647 h 1959"/>
              <a:gd name="T6" fmla="*/ 2147483647 w 2187"/>
              <a:gd name="T7" fmla="*/ 2147483647 h 1959"/>
              <a:gd name="T8" fmla="*/ 2147483647 w 2187"/>
              <a:gd name="T9" fmla="*/ 2147483647 h 1959"/>
              <a:gd name="T10" fmla="*/ 2147483647 w 2187"/>
              <a:gd name="T11" fmla="*/ 2147483647 h 1959"/>
              <a:gd name="T12" fmla="*/ 2147483647 w 2187"/>
              <a:gd name="T13" fmla="*/ 0 h 1959"/>
              <a:gd name="T14" fmla="*/ 2147483647 w 2187"/>
              <a:gd name="T15" fmla="*/ 2147483647 h 1959"/>
              <a:gd name="T16" fmla="*/ 2147483647 w 2187"/>
              <a:gd name="T17" fmla="*/ 2147483647 h 1959"/>
              <a:gd name="T18" fmla="*/ 0 w 2187"/>
              <a:gd name="T19" fmla="*/ 2147483647 h 1959"/>
              <a:gd name="T20" fmla="*/ 2147483647 w 2187"/>
              <a:gd name="T21" fmla="*/ 2147483647 h 1959"/>
              <a:gd name="T22" fmla="*/ 2147483647 w 2187"/>
              <a:gd name="T23" fmla="*/ 2147483647 h 1959"/>
              <a:gd name="T24" fmla="*/ 2147483647 w 2187"/>
              <a:gd name="T25" fmla="*/ 2147483647 h 1959"/>
              <a:gd name="T26" fmla="*/ 2147483647 w 2187"/>
              <a:gd name="T27" fmla="*/ 2147483647 h 1959"/>
              <a:gd name="T28" fmla="*/ 2147483647 w 2187"/>
              <a:gd name="T29" fmla="*/ 2147483647 h 1959"/>
              <a:gd name="T30" fmla="*/ 2147483647 w 2187"/>
              <a:gd name="T31" fmla="*/ 2147483647 h 1959"/>
              <a:gd name="T32" fmla="*/ 2147483647 w 2187"/>
              <a:gd name="T33" fmla="*/ 2147483647 h 1959"/>
              <a:gd name="T34" fmla="*/ 2147483647 w 2187"/>
              <a:gd name="T35" fmla="*/ 2147483647 h 1959"/>
              <a:gd name="T36" fmla="*/ 2147483647 w 2187"/>
              <a:gd name="T37" fmla="*/ 2147483647 h 1959"/>
              <a:gd name="T38" fmla="*/ 2147483647 w 2187"/>
              <a:gd name="T39" fmla="*/ 2147483647 h 1959"/>
              <a:gd name="T40" fmla="*/ 2147483647 w 2187"/>
              <a:gd name="T41" fmla="*/ 2147483647 h 1959"/>
              <a:gd name="T42" fmla="*/ 2147483647 w 2187"/>
              <a:gd name="T43" fmla="*/ 2147483647 h 1959"/>
              <a:gd name="T44" fmla="*/ 2147483647 w 2187"/>
              <a:gd name="T45" fmla="*/ 2147483647 h 1959"/>
              <a:gd name="T46" fmla="*/ 2147483647 w 2187"/>
              <a:gd name="T47" fmla="*/ 2147483647 h 1959"/>
              <a:gd name="T48" fmla="*/ 2147483647 w 2187"/>
              <a:gd name="T49" fmla="*/ 2147483647 h 1959"/>
              <a:gd name="T50" fmla="*/ 2147483647 w 2187"/>
              <a:gd name="T51" fmla="*/ 2147483647 h 1959"/>
              <a:gd name="T52" fmla="*/ 2147483647 w 2187"/>
              <a:gd name="T53" fmla="*/ 2147483647 h 1959"/>
              <a:gd name="T54" fmla="*/ 2147483647 w 2187"/>
              <a:gd name="T55" fmla="*/ 2147483647 h 1959"/>
              <a:gd name="T56" fmla="*/ 2147483647 w 2187"/>
              <a:gd name="T57" fmla="*/ 2147483647 h 1959"/>
              <a:gd name="T58" fmla="*/ 2147483647 w 2187"/>
              <a:gd name="T59" fmla="*/ 2147483647 h 1959"/>
              <a:gd name="T60" fmla="*/ 2147483647 w 2187"/>
              <a:gd name="T61" fmla="*/ 2147483647 h 1959"/>
              <a:gd name="T62" fmla="*/ 2147483647 w 2187"/>
              <a:gd name="T63" fmla="*/ 2147483647 h 1959"/>
              <a:gd name="T64" fmla="*/ 2147483647 w 2187"/>
              <a:gd name="T65" fmla="*/ 2147483647 h 1959"/>
              <a:gd name="T66" fmla="*/ 2147483647 w 2187"/>
              <a:gd name="T67" fmla="*/ 2147483647 h 1959"/>
              <a:gd name="T68" fmla="*/ 2147483647 w 2187"/>
              <a:gd name="T69" fmla="*/ 2147483647 h 1959"/>
              <a:gd name="T70" fmla="*/ 2147483647 w 2187"/>
              <a:gd name="T71" fmla="*/ 2147483647 h 1959"/>
              <a:gd name="T72" fmla="*/ 2147483647 w 2187"/>
              <a:gd name="T73" fmla="*/ 2147483647 h 1959"/>
              <a:gd name="T74" fmla="*/ 2147483647 w 2187"/>
              <a:gd name="T75" fmla="*/ 2147483647 h 1959"/>
              <a:gd name="T76" fmla="*/ 2147483647 w 2187"/>
              <a:gd name="T77" fmla="*/ 2147483647 h 1959"/>
              <a:gd name="T78" fmla="*/ 2147483647 w 2187"/>
              <a:gd name="T79" fmla="*/ 2147483647 h 1959"/>
              <a:gd name="T80" fmla="*/ 2147483647 w 2187"/>
              <a:gd name="T81" fmla="*/ 2147483647 h 1959"/>
              <a:gd name="T82" fmla="*/ 2147483647 w 2187"/>
              <a:gd name="T83" fmla="*/ 2147483647 h 1959"/>
              <a:gd name="T84" fmla="*/ 2147483647 w 2187"/>
              <a:gd name="T85" fmla="*/ 2147483647 h 1959"/>
              <a:gd name="T86" fmla="*/ 2147483647 w 2187"/>
              <a:gd name="T87" fmla="*/ 2147483647 h 1959"/>
              <a:gd name="T88" fmla="*/ 2147483647 w 2187"/>
              <a:gd name="T89" fmla="*/ 2147483647 h 1959"/>
              <a:gd name="T90" fmla="*/ 2147483647 w 2187"/>
              <a:gd name="T91" fmla="*/ 2147483647 h 1959"/>
              <a:gd name="T92" fmla="*/ 2147483647 w 2187"/>
              <a:gd name="T93" fmla="*/ 2147483647 h 1959"/>
              <a:gd name="T94" fmla="*/ 2147483647 w 2187"/>
              <a:gd name="T95" fmla="*/ 2147483647 h 1959"/>
              <a:gd name="T96" fmla="*/ 2147483647 w 2187"/>
              <a:gd name="T97" fmla="*/ 2147483647 h 1959"/>
              <a:gd name="T98" fmla="*/ 2147483647 w 2187"/>
              <a:gd name="T99" fmla="*/ 2147483647 h 1959"/>
              <a:gd name="T100" fmla="*/ 2147483647 w 2187"/>
              <a:gd name="T101" fmla="*/ 2147483647 h 1959"/>
              <a:gd name="T102" fmla="*/ 2147483647 w 2187"/>
              <a:gd name="T103" fmla="*/ 2147483647 h 1959"/>
              <a:gd name="T104" fmla="*/ 2147483647 w 2187"/>
              <a:gd name="T105" fmla="*/ 2147483647 h 19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7"/>
              <a:gd name="T160" fmla="*/ 0 h 1959"/>
              <a:gd name="T161" fmla="*/ 2187 w 2187"/>
              <a:gd name="T162" fmla="*/ 1959 h 19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7" h="1959">
                <a:moveTo>
                  <a:pt x="523" y="501"/>
                </a:moveTo>
                <a:cubicBezTo>
                  <a:pt x="519" y="433"/>
                  <a:pt x="537" y="356"/>
                  <a:pt x="502" y="298"/>
                </a:cubicBezTo>
                <a:cubicBezTo>
                  <a:pt x="484" y="268"/>
                  <a:pt x="453" y="246"/>
                  <a:pt x="427" y="224"/>
                </a:cubicBezTo>
                <a:cubicBezTo>
                  <a:pt x="412" y="211"/>
                  <a:pt x="384" y="181"/>
                  <a:pt x="384" y="181"/>
                </a:cubicBezTo>
                <a:cubicBezTo>
                  <a:pt x="381" y="170"/>
                  <a:pt x="376" y="160"/>
                  <a:pt x="374" y="149"/>
                </a:cubicBezTo>
                <a:cubicBezTo>
                  <a:pt x="369" y="121"/>
                  <a:pt x="371" y="91"/>
                  <a:pt x="363" y="64"/>
                </a:cubicBezTo>
                <a:cubicBezTo>
                  <a:pt x="349" y="17"/>
                  <a:pt x="260" y="7"/>
                  <a:pt x="224" y="0"/>
                </a:cubicBezTo>
                <a:cubicBezTo>
                  <a:pt x="133" y="14"/>
                  <a:pt x="185" y="2"/>
                  <a:pt x="96" y="32"/>
                </a:cubicBezTo>
                <a:cubicBezTo>
                  <a:pt x="85" y="36"/>
                  <a:pt x="64" y="42"/>
                  <a:pt x="64" y="42"/>
                </a:cubicBezTo>
                <a:cubicBezTo>
                  <a:pt x="33" y="74"/>
                  <a:pt x="15" y="72"/>
                  <a:pt x="0" y="117"/>
                </a:cubicBezTo>
                <a:cubicBezTo>
                  <a:pt x="4" y="138"/>
                  <a:pt x="1" y="162"/>
                  <a:pt x="11" y="181"/>
                </a:cubicBezTo>
                <a:cubicBezTo>
                  <a:pt x="18" y="196"/>
                  <a:pt x="80" y="229"/>
                  <a:pt x="96" y="234"/>
                </a:cubicBezTo>
                <a:cubicBezTo>
                  <a:pt x="113" y="333"/>
                  <a:pt x="117" y="405"/>
                  <a:pt x="128" y="512"/>
                </a:cubicBezTo>
                <a:cubicBezTo>
                  <a:pt x="132" y="549"/>
                  <a:pt x="160" y="618"/>
                  <a:pt x="160" y="618"/>
                </a:cubicBezTo>
                <a:cubicBezTo>
                  <a:pt x="164" y="668"/>
                  <a:pt x="163" y="719"/>
                  <a:pt x="171" y="768"/>
                </a:cubicBezTo>
                <a:cubicBezTo>
                  <a:pt x="181" y="830"/>
                  <a:pt x="245" y="845"/>
                  <a:pt x="288" y="874"/>
                </a:cubicBezTo>
                <a:cubicBezTo>
                  <a:pt x="398" y="948"/>
                  <a:pt x="356" y="937"/>
                  <a:pt x="491" y="960"/>
                </a:cubicBezTo>
                <a:cubicBezTo>
                  <a:pt x="536" y="990"/>
                  <a:pt x="578" y="1007"/>
                  <a:pt x="630" y="1024"/>
                </a:cubicBezTo>
                <a:cubicBezTo>
                  <a:pt x="641" y="1028"/>
                  <a:pt x="662" y="1034"/>
                  <a:pt x="662" y="1034"/>
                </a:cubicBezTo>
                <a:cubicBezTo>
                  <a:pt x="699" y="1073"/>
                  <a:pt x="724" y="1107"/>
                  <a:pt x="768" y="1141"/>
                </a:cubicBezTo>
                <a:cubicBezTo>
                  <a:pt x="785" y="1190"/>
                  <a:pt x="814" y="1232"/>
                  <a:pt x="832" y="1280"/>
                </a:cubicBezTo>
                <a:cubicBezTo>
                  <a:pt x="837" y="1294"/>
                  <a:pt x="835" y="1310"/>
                  <a:pt x="843" y="1322"/>
                </a:cubicBezTo>
                <a:cubicBezTo>
                  <a:pt x="884" y="1386"/>
                  <a:pt x="911" y="1358"/>
                  <a:pt x="971" y="1418"/>
                </a:cubicBezTo>
                <a:cubicBezTo>
                  <a:pt x="993" y="1440"/>
                  <a:pt x="1040" y="1506"/>
                  <a:pt x="1078" y="1514"/>
                </a:cubicBezTo>
                <a:cubicBezTo>
                  <a:pt x="1116" y="1522"/>
                  <a:pt x="1156" y="1521"/>
                  <a:pt x="1195" y="1525"/>
                </a:cubicBezTo>
                <a:cubicBezTo>
                  <a:pt x="1292" y="1558"/>
                  <a:pt x="1117" y="1501"/>
                  <a:pt x="1323" y="1546"/>
                </a:cubicBezTo>
                <a:cubicBezTo>
                  <a:pt x="1417" y="1567"/>
                  <a:pt x="1506" y="1624"/>
                  <a:pt x="1600" y="1642"/>
                </a:cubicBezTo>
                <a:cubicBezTo>
                  <a:pt x="1639" y="1649"/>
                  <a:pt x="1679" y="1649"/>
                  <a:pt x="1718" y="1653"/>
                </a:cubicBezTo>
                <a:cubicBezTo>
                  <a:pt x="1732" y="1660"/>
                  <a:pt x="1774" y="1675"/>
                  <a:pt x="1782" y="1696"/>
                </a:cubicBezTo>
                <a:cubicBezTo>
                  <a:pt x="1793" y="1723"/>
                  <a:pt x="1803" y="1781"/>
                  <a:pt x="1803" y="1781"/>
                </a:cubicBezTo>
                <a:cubicBezTo>
                  <a:pt x="1807" y="1834"/>
                  <a:pt x="1768" y="1913"/>
                  <a:pt x="1814" y="1941"/>
                </a:cubicBezTo>
                <a:cubicBezTo>
                  <a:pt x="1844" y="1959"/>
                  <a:pt x="2045" y="1930"/>
                  <a:pt x="2123" y="1920"/>
                </a:cubicBezTo>
                <a:cubicBezTo>
                  <a:pt x="2134" y="1916"/>
                  <a:pt x="2148" y="1918"/>
                  <a:pt x="2155" y="1909"/>
                </a:cubicBezTo>
                <a:cubicBezTo>
                  <a:pt x="2168" y="1891"/>
                  <a:pt x="2176" y="1845"/>
                  <a:pt x="2176" y="1845"/>
                </a:cubicBezTo>
                <a:cubicBezTo>
                  <a:pt x="2173" y="1699"/>
                  <a:pt x="2187" y="1552"/>
                  <a:pt x="2166" y="1408"/>
                </a:cubicBezTo>
                <a:cubicBezTo>
                  <a:pt x="2163" y="1390"/>
                  <a:pt x="2129" y="1403"/>
                  <a:pt x="2112" y="1397"/>
                </a:cubicBezTo>
                <a:cubicBezTo>
                  <a:pt x="2056" y="1377"/>
                  <a:pt x="2008" y="1341"/>
                  <a:pt x="1952" y="1322"/>
                </a:cubicBezTo>
                <a:cubicBezTo>
                  <a:pt x="1919" y="1255"/>
                  <a:pt x="1900" y="1279"/>
                  <a:pt x="1856" y="1226"/>
                </a:cubicBezTo>
                <a:cubicBezTo>
                  <a:pt x="1804" y="1164"/>
                  <a:pt x="1745" y="1133"/>
                  <a:pt x="1675" y="1098"/>
                </a:cubicBezTo>
                <a:cubicBezTo>
                  <a:pt x="1664" y="1092"/>
                  <a:pt x="1655" y="1081"/>
                  <a:pt x="1643" y="1077"/>
                </a:cubicBezTo>
                <a:cubicBezTo>
                  <a:pt x="1619" y="1070"/>
                  <a:pt x="1593" y="1070"/>
                  <a:pt x="1568" y="1066"/>
                </a:cubicBezTo>
                <a:cubicBezTo>
                  <a:pt x="1462" y="1013"/>
                  <a:pt x="1337" y="1078"/>
                  <a:pt x="1238" y="1013"/>
                </a:cubicBezTo>
                <a:cubicBezTo>
                  <a:pt x="1207" y="924"/>
                  <a:pt x="1250" y="1056"/>
                  <a:pt x="1216" y="853"/>
                </a:cubicBezTo>
                <a:cubicBezTo>
                  <a:pt x="1212" y="831"/>
                  <a:pt x="1214" y="801"/>
                  <a:pt x="1195" y="789"/>
                </a:cubicBezTo>
                <a:cubicBezTo>
                  <a:pt x="1143" y="755"/>
                  <a:pt x="1108" y="720"/>
                  <a:pt x="1088" y="661"/>
                </a:cubicBezTo>
                <a:cubicBezTo>
                  <a:pt x="1085" y="625"/>
                  <a:pt x="1087" y="589"/>
                  <a:pt x="1078" y="554"/>
                </a:cubicBezTo>
                <a:cubicBezTo>
                  <a:pt x="1076" y="544"/>
                  <a:pt x="1062" y="541"/>
                  <a:pt x="1056" y="533"/>
                </a:cubicBezTo>
                <a:cubicBezTo>
                  <a:pt x="1019" y="488"/>
                  <a:pt x="1019" y="500"/>
                  <a:pt x="971" y="469"/>
                </a:cubicBezTo>
                <a:cubicBezTo>
                  <a:pt x="928" y="475"/>
                  <a:pt x="880" y="467"/>
                  <a:pt x="843" y="490"/>
                </a:cubicBezTo>
                <a:cubicBezTo>
                  <a:pt x="789" y="523"/>
                  <a:pt x="802" y="542"/>
                  <a:pt x="736" y="565"/>
                </a:cubicBezTo>
                <a:cubicBezTo>
                  <a:pt x="679" y="560"/>
                  <a:pt x="615" y="573"/>
                  <a:pt x="566" y="544"/>
                </a:cubicBezTo>
                <a:cubicBezTo>
                  <a:pt x="557" y="539"/>
                  <a:pt x="552" y="528"/>
                  <a:pt x="544" y="522"/>
                </a:cubicBezTo>
                <a:cubicBezTo>
                  <a:pt x="515" y="499"/>
                  <a:pt x="497" y="501"/>
                  <a:pt x="523" y="501"/>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4517"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4518" name="WordArt 7"/>
          <p:cNvSpPr>
            <a:spLocks noChangeArrowheads="1" noChangeShapeType="1" noTextEdit="1"/>
          </p:cNvSpPr>
          <p:nvPr/>
        </p:nvSpPr>
        <p:spPr bwMode="auto">
          <a:xfrm>
            <a:off x="609600" y="1752600"/>
            <a:ext cx="38576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Spelling counts</a:t>
            </a:r>
          </a:p>
        </p:txBody>
      </p:sp>
      <p:sp>
        <p:nvSpPr>
          <p:cNvPr id="2" name="Oval Callout 1"/>
          <p:cNvSpPr/>
          <p:nvPr/>
        </p:nvSpPr>
        <p:spPr>
          <a:xfrm>
            <a:off x="-152400" y="2410862"/>
            <a:ext cx="3733800" cy="1709737"/>
          </a:xfrm>
          <a:prstGeom prst="wedgeEllipseCallout">
            <a:avLst>
              <a:gd name="adj1" fmla="val -48035"/>
              <a:gd name="adj2" fmla="val 6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3" name="TextBox 2"/>
          <p:cNvSpPr txBox="1"/>
          <p:nvPr/>
        </p:nvSpPr>
        <p:spPr>
          <a:xfrm>
            <a:off x="152400" y="2804065"/>
            <a:ext cx="3276600" cy="92333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5400" b="0" i="0" u="none" strike="noStrike" kern="1200" cap="none" spc="0" normalizeH="0" baseline="0" noProof="0" dirty="0">
                <a:ln>
                  <a:noFill/>
                </a:ln>
                <a:solidFill>
                  <a:srgbClr val="000000"/>
                </a:solidFill>
                <a:effectLst/>
                <a:uLnTx/>
                <a:uFillTx/>
                <a:latin typeface="Arial" charset="0"/>
                <a:ea typeface="+mn-ea"/>
                <a:cs typeface="+mn-cs"/>
              </a:rPr>
              <a:t>“Umm…”</a:t>
            </a:r>
          </a:p>
        </p:txBody>
      </p:sp>
    </p:spTree>
    <p:extLst>
      <p:ext uri="{BB962C8B-B14F-4D97-AF65-F5344CB8AC3E}">
        <p14:creationId xmlns:p14="http://schemas.microsoft.com/office/powerpoint/2010/main" val="32981412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body" idx="1"/>
          </p:nvPr>
        </p:nvSpPr>
        <p:spPr>
          <a:xfrm>
            <a:off x="457200" y="304800"/>
            <a:ext cx="8229600" cy="5821363"/>
          </a:xfrm>
        </p:spPr>
        <p:txBody>
          <a:bodyPr/>
          <a:lstStyle/>
          <a:p>
            <a:pPr eaLnBrk="1" hangingPunct="1"/>
            <a:r>
              <a:rPr lang="en-US">
                <a:solidFill>
                  <a:srgbClr val="FF66FF"/>
                </a:solidFill>
              </a:rPr>
              <a:t>This is the cord that connects from the developing embryo or fetus to the placenta.  </a:t>
            </a:r>
          </a:p>
        </p:txBody>
      </p:sp>
      <p:pic>
        <p:nvPicPr>
          <p:cNvPr id="1822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5344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2276" name="Freeform 4"/>
          <p:cNvSpPr>
            <a:spLocks/>
          </p:cNvSpPr>
          <p:nvPr/>
        </p:nvSpPr>
        <p:spPr bwMode="auto">
          <a:xfrm>
            <a:off x="5468938" y="2709863"/>
            <a:ext cx="3471862" cy="3109912"/>
          </a:xfrm>
          <a:custGeom>
            <a:avLst/>
            <a:gdLst>
              <a:gd name="T0" fmla="*/ 2147483647 w 2187"/>
              <a:gd name="T1" fmla="*/ 2147483647 h 1959"/>
              <a:gd name="T2" fmla="*/ 2147483647 w 2187"/>
              <a:gd name="T3" fmla="*/ 2147483647 h 1959"/>
              <a:gd name="T4" fmla="*/ 2147483647 w 2187"/>
              <a:gd name="T5" fmla="*/ 2147483647 h 1959"/>
              <a:gd name="T6" fmla="*/ 2147483647 w 2187"/>
              <a:gd name="T7" fmla="*/ 2147483647 h 1959"/>
              <a:gd name="T8" fmla="*/ 2147483647 w 2187"/>
              <a:gd name="T9" fmla="*/ 2147483647 h 1959"/>
              <a:gd name="T10" fmla="*/ 2147483647 w 2187"/>
              <a:gd name="T11" fmla="*/ 2147483647 h 1959"/>
              <a:gd name="T12" fmla="*/ 2147483647 w 2187"/>
              <a:gd name="T13" fmla="*/ 0 h 1959"/>
              <a:gd name="T14" fmla="*/ 2147483647 w 2187"/>
              <a:gd name="T15" fmla="*/ 2147483647 h 1959"/>
              <a:gd name="T16" fmla="*/ 2147483647 w 2187"/>
              <a:gd name="T17" fmla="*/ 2147483647 h 1959"/>
              <a:gd name="T18" fmla="*/ 0 w 2187"/>
              <a:gd name="T19" fmla="*/ 2147483647 h 1959"/>
              <a:gd name="T20" fmla="*/ 2147483647 w 2187"/>
              <a:gd name="T21" fmla="*/ 2147483647 h 1959"/>
              <a:gd name="T22" fmla="*/ 2147483647 w 2187"/>
              <a:gd name="T23" fmla="*/ 2147483647 h 1959"/>
              <a:gd name="T24" fmla="*/ 2147483647 w 2187"/>
              <a:gd name="T25" fmla="*/ 2147483647 h 1959"/>
              <a:gd name="T26" fmla="*/ 2147483647 w 2187"/>
              <a:gd name="T27" fmla="*/ 2147483647 h 1959"/>
              <a:gd name="T28" fmla="*/ 2147483647 w 2187"/>
              <a:gd name="T29" fmla="*/ 2147483647 h 1959"/>
              <a:gd name="T30" fmla="*/ 2147483647 w 2187"/>
              <a:gd name="T31" fmla="*/ 2147483647 h 1959"/>
              <a:gd name="T32" fmla="*/ 2147483647 w 2187"/>
              <a:gd name="T33" fmla="*/ 2147483647 h 1959"/>
              <a:gd name="T34" fmla="*/ 2147483647 w 2187"/>
              <a:gd name="T35" fmla="*/ 2147483647 h 1959"/>
              <a:gd name="T36" fmla="*/ 2147483647 w 2187"/>
              <a:gd name="T37" fmla="*/ 2147483647 h 1959"/>
              <a:gd name="T38" fmla="*/ 2147483647 w 2187"/>
              <a:gd name="T39" fmla="*/ 2147483647 h 1959"/>
              <a:gd name="T40" fmla="*/ 2147483647 w 2187"/>
              <a:gd name="T41" fmla="*/ 2147483647 h 1959"/>
              <a:gd name="T42" fmla="*/ 2147483647 w 2187"/>
              <a:gd name="T43" fmla="*/ 2147483647 h 1959"/>
              <a:gd name="T44" fmla="*/ 2147483647 w 2187"/>
              <a:gd name="T45" fmla="*/ 2147483647 h 1959"/>
              <a:gd name="T46" fmla="*/ 2147483647 w 2187"/>
              <a:gd name="T47" fmla="*/ 2147483647 h 1959"/>
              <a:gd name="T48" fmla="*/ 2147483647 w 2187"/>
              <a:gd name="T49" fmla="*/ 2147483647 h 1959"/>
              <a:gd name="T50" fmla="*/ 2147483647 w 2187"/>
              <a:gd name="T51" fmla="*/ 2147483647 h 1959"/>
              <a:gd name="T52" fmla="*/ 2147483647 w 2187"/>
              <a:gd name="T53" fmla="*/ 2147483647 h 1959"/>
              <a:gd name="T54" fmla="*/ 2147483647 w 2187"/>
              <a:gd name="T55" fmla="*/ 2147483647 h 1959"/>
              <a:gd name="T56" fmla="*/ 2147483647 w 2187"/>
              <a:gd name="T57" fmla="*/ 2147483647 h 1959"/>
              <a:gd name="T58" fmla="*/ 2147483647 w 2187"/>
              <a:gd name="T59" fmla="*/ 2147483647 h 1959"/>
              <a:gd name="T60" fmla="*/ 2147483647 w 2187"/>
              <a:gd name="T61" fmla="*/ 2147483647 h 1959"/>
              <a:gd name="T62" fmla="*/ 2147483647 w 2187"/>
              <a:gd name="T63" fmla="*/ 2147483647 h 1959"/>
              <a:gd name="T64" fmla="*/ 2147483647 w 2187"/>
              <a:gd name="T65" fmla="*/ 2147483647 h 1959"/>
              <a:gd name="T66" fmla="*/ 2147483647 w 2187"/>
              <a:gd name="T67" fmla="*/ 2147483647 h 1959"/>
              <a:gd name="T68" fmla="*/ 2147483647 w 2187"/>
              <a:gd name="T69" fmla="*/ 2147483647 h 1959"/>
              <a:gd name="T70" fmla="*/ 2147483647 w 2187"/>
              <a:gd name="T71" fmla="*/ 2147483647 h 1959"/>
              <a:gd name="T72" fmla="*/ 2147483647 w 2187"/>
              <a:gd name="T73" fmla="*/ 2147483647 h 1959"/>
              <a:gd name="T74" fmla="*/ 2147483647 w 2187"/>
              <a:gd name="T75" fmla="*/ 2147483647 h 1959"/>
              <a:gd name="T76" fmla="*/ 2147483647 w 2187"/>
              <a:gd name="T77" fmla="*/ 2147483647 h 1959"/>
              <a:gd name="T78" fmla="*/ 2147483647 w 2187"/>
              <a:gd name="T79" fmla="*/ 2147483647 h 1959"/>
              <a:gd name="T80" fmla="*/ 2147483647 w 2187"/>
              <a:gd name="T81" fmla="*/ 2147483647 h 1959"/>
              <a:gd name="T82" fmla="*/ 2147483647 w 2187"/>
              <a:gd name="T83" fmla="*/ 2147483647 h 1959"/>
              <a:gd name="T84" fmla="*/ 2147483647 w 2187"/>
              <a:gd name="T85" fmla="*/ 2147483647 h 1959"/>
              <a:gd name="T86" fmla="*/ 2147483647 w 2187"/>
              <a:gd name="T87" fmla="*/ 2147483647 h 1959"/>
              <a:gd name="T88" fmla="*/ 2147483647 w 2187"/>
              <a:gd name="T89" fmla="*/ 2147483647 h 1959"/>
              <a:gd name="T90" fmla="*/ 2147483647 w 2187"/>
              <a:gd name="T91" fmla="*/ 2147483647 h 1959"/>
              <a:gd name="T92" fmla="*/ 2147483647 w 2187"/>
              <a:gd name="T93" fmla="*/ 2147483647 h 1959"/>
              <a:gd name="T94" fmla="*/ 2147483647 w 2187"/>
              <a:gd name="T95" fmla="*/ 2147483647 h 1959"/>
              <a:gd name="T96" fmla="*/ 2147483647 w 2187"/>
              <a:gd name="T97" fmla="*/ 2147483647 h 1959"/>
              <a:gd name="T98" fmla="*/ 2147483647 w 2187"/>
              <a:gd name="T99" fmla="*/ 2147483647 h 1959"/>
              <a:gd name="T100" fmla="*/ 2147483647 w 2187"/>
              <a:gd name="T101" fmla="*/ 2147483647 h 1959"/>
              <a:gd name="T102" fmla="*/ 2147483647 w 2187"/>
              <a:gd name="T103" fmla="*/ 2147483647 h 1959"/>
              <a:gd name="T104" fmla="*/ 2147483647 w 2187"/>
              <a:gd name="T105" fmla="*/ 2147483647 h 19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7"/>
              <a:gd name="T160" fmla="*/ 0 h 1959"/>
              <a:gd name="T161" fmla="*/ 2187 w 2187"/>
              <a:gd name="T162" fmla="*/ 1959 h 19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7" h="1959">
                <a:moveTo>
                  <a:pt x="523" y="501"/>
                </a:moveTo>
                <a:cubicBezTo>
                  <a:pt x="519" y="433"/>
                  <a:pt x="537" y="356"/>
                  <a:pt x="502" y="298"/>
                </a:cubicBezTo>
                <a:cubicBezTo>
                  <a:pt x="484" y="268"/>
                  <a:pt x="453" y="246"/>
                  <a:pt x="427" y="224"/>
                </a:cubicBezTo>
                <a:cubicBezTo>
                  <a:pt x="412" y="211"/>
                  <a:pt x="384" y="181"/>
                  <a:pt x="384" y="181"/>
                </a:cubicBezTo>
                <a:cubicBezTo>
                  <a:pt x="381" y="170"/>
                  <a:pt x="376" y="160"/>
                  <a:pt x="374" y="149"/>
                </a:cubicBezTo>
                <a:cubicBezTo>
                  <a:pt x="369" y="121"/>
                  <a:pt x="371" y="91"/>
                  <a:pt x="363" y="64"/>
                </a:cubicBezTo>
                <a:cubicBezTo>
                  <a:pt x="349" y="17"/>
                  <a:pt x="260" y="7"/>
                  <a:pt x="224" y="0"/>
                </a:cubicBezTo>
                <a:cubicBezTo>
                  <a:pt x="133" y="14"/>
                  <a:pt x="185" y="2"/>
                  <a:pt x="96" y="32"/>
                </a:cubicBezTo>
                <a:cubicBezTo>
                  <a:pt x="85" y="36"/>
                  <a:pt x="64" y="42"/>
                  <a:pt x="64" y="42"/>
                </a:cubicBezTo>
                <a:cubicBezTo>
                  <a:pt x="33" y="74"/>
                  <a:pt x="15" y="72"/>
                  <a:pt x="0" y="117"/>
                </a:cubicBezTo>
                <a:cubicBezTo>
                  <a:pt x="4" y="138"/>
                  <a:pt x="1" y="162"/>
                  <a:pt x="11" y="181"/>
                </a:cubicBezTo>
                <a:cubicBezTo>
                  <a:pt x="18" y="196"/>
                  <a:pt x="80" y="229"/>
                  <a:pt x="96" y="234"/>
                </a:cubicBezTo>
                <a:cubicBezTo>
                  <a:pt x="113" y="333"/>
                  <a:pt x="117" y="405"/>
                  <a:pt x="128" y="512"/>
                </a:cubicBezTo>
                <a:cubicBezTo>
                  <a:pt x="132" y="549"/>
                  <a:pt x="160" y="618"/>
                  <a:pt x="160" y="618"/>
                </a:cubicBezTo>
                <a:cubicBezTo>
                  <a:pt x="164" y="668"/>
                  <a:pt x="163" y="719"/>
                  <a:pt x="171" y="768"/>
                </a:cubicBezTo>
                <a:cubicBezTo>
                  <a:pt x="181" y="830"/>
                  <a:pt x="245" y="845"/>
                  <a:pt x="288" y="874"/>
                </a:cubicBezTo>
                <a:cubicBezTo>
                  <a:pt x="398" y="948"/>
                  <a:pt x="356" y="937"/>
                  <a:pt x="491" y="960"/>
                </a:cubicBezTo>
                <a:cubicBezTo>
                  <a:pt x="536" y="990"/>
                  <a:pt x="578" y="1007"/>
                  <a:pt x="630" y="1024"/>
                </a:cubicBezTo>
                <a:cubicBezTo>
                  <a:pt x="641" y="1028"/>
                  <a:pt x="662" y="1034"/>
                  <a:pt x="662" y="1034"/>
                </a:cubicBezTo>
                <a:cubicBezTo>
                  <a:pt x="699" y="1073"/>
                  <a:pt x="724" y="1107"/>
                  <a:pt x="768" y="1141"/>
                </a:cubicBezTo>
                <a:cubicBezTo>
                  <a:pt x="785" y="1190"/>
                  <a:pt x="814" y="1232"/>
                  <a:pt x="832" y="1280"/>
                </a:cubicBezTo>
                <a:cubicBezTo>
                  <a:pt x="837" y="1294"/>
                  <a:pt x="835" y="1310"/>
                  <a:pt x="843" y="1322"/>
                </a:cubicBezTo>
                <a:cubicBezTo>
                  <a:pt x="884" y="1386"/>
                  <a:pt x="911" y="1358"/>
                  <a:pt x="971" y="1418"/>
                </a:cubicBezTo>
                <a:cubicBezTo>
                  <a:pt x="993" y="1440"/>
                  <a:pt x="1040" y="1506"/>
                  <a:pt x="1078" y="1514"/>
                </a:cubicBezTo>
                <a:cubicBezTo>
                  <a:pt x="1116" y="1522"/>
                  <a:pt x="1156" y="1521"/>
                  <a:pt x="1195" y="1525"/>
                </a:cubicBezTo>
                <a:cubicBezTo>
                  <a:pt x="1292" y="1558"/>
                  <a:pt x="1117" y="1501"/>
                  <a:pt x="1323" y="1546"/>
                </a:cubicBezTo>
                <a:cubicBezTo>
                  <a:pt x="1417" y="1567"/>
                  <a:pt x="1506" y="1624"/>
                  <a:pt x="1600" y="1642"/>
                </a:cubicBezTo>
                <a:cubicBezTo>
                  <a:pt x="1639" y="1649"/>
                  <a:pt x="1679" y="1649"/>
                  <a:pt x="1718" y="1653"/>
                </a:cubicBezTo>
                <a:cubicBezTo>
                  <a:pt x="1732" y="1660"/>
                  <a:pt x="1774" y="1675"/>
                  <a:pt x="1782" y="1696"/>
                </a:cubicBezTo>
                <a:cubicBezTo>
                  <a:pt x="1793" y="1723"/>
                  <a:pt x="1803" y="1781"/>
                  <a:pt x="1803" y="1781"/>
                </a:cubicBezTo>
                <a:cubicBezTo>
                  <a:pt x="1807" y="1834"/>
                  <a:pt x="1768" y="1913"/>
                  <a:pt x="1814" y="1941"/>
                </a:cubicBezTo>
                <a:cubicBezTo>
                  <a:pt x="1844" y="1959"/>
                  <a:pt x="2045" y="1930"/>
                  <a:pt x="2123" y="1920"/>
                </a:cubicBezTo>
                <a:cubicBezTo>
                  <a:pt x="2134" y="1916"/>
                  <a:pt x="2148" y="1918"/>
                  <a:pt x="2155" y="1909"/>
                </a:cubicBezTo>
                <a:cubicBezTo>
                  <a:pt x="2168" y="1891"/>
                  <a:pt x="2176" y="1845"/>
                  <a:pt x="2176" y="1845"/>
                </a:cubicBezTo>
                <a:cubicBezTo>
                  <a:pt x="2173" y="1699"/>
                  <a:pt x="2187" y="1552"/>
                  <a:pt x="2166" y="1408"/>
                </a:cubicBezTo>
                <a:cubicBezTo>
                  <a:pt x="2163" y="1390"/>
                  <a:pt x="2129" y="1403"/>
                  <a:pt x="2112" y="1397"/>
                </a:cubicBezTo>
                <a:cubicBezTo>
                  <a:pt x="2056" y="1377"/>
                  <a:pt x="2008" y="1341"/>
                  <a:pt x="1952" y="1322"/>
                </a:cubicBezTo>
                <a:cubicBezTo>
                  <a:pt x="1919" y="1255"/>
                  <a:pt x="1900" y="1279"/>
                  <a:pt x="1856" y="1226"/>
                </a:cubicBezTo>
                <a:cubicBezTo>
                  <a:pt x="1804" y="1164"/>
                  <a:pt x="1745" y="1133"/>
                  <a:pt x="1675" y="1098"/>
                </a:cubicBezTo>
                <a:cubicBezTo>
                  <a:pt x="1664" y="1092"/>
                  <a:pt x="1655" y="1081"/>
                  <a:pt x="1643" y="1077"/>
                </a:cubicBezTo>
                <a:cubicBezTo>
                  <a:pt x="1619" y="1070"/>
                  <a:pt x="1593" y="1070"/>
                  <a:pt x="1568" y="1066"/>
                </a:cubicBezTo>
                <a:cubicBezTo>
                  <a:pt x="1462" y="1013"/>
                  <a:pt x="1337" y="1078"/>
                  <a:pt x="1238" y="1013"/>
                </a:cubicBezTo>
                <a:cubicBezTo>
                  <a:pt x="1207" y="924"/>
                  <a:pt x="1250" y="1056"/>
                  <a:pt x="1216" y="853"/>
                </a:cubicBezTo>
                <a:cubicBezTo>
                  <a:pt x="1212" y="831"/>
                  <a:pt x="1214" y="801"/>
                  <a:pt x="1195" y="789"/>
                </a:cubicBezTo>
                <a:cubicBezTo>
                  <a:pt x="1143" y="755"/>
                  <a:pt x="1108" y="720"/>
                  <a:pt x="1088" y="661"/>
                </a:cubicBezTo>
                <a:cubicBezTo>
                  <a:pt x="1085" y="625"/>
                  <a:pt x="1087" y="589"/>
                  <a:pt x="1078" y="554"/>
                </a:cubicBezTo>
                <a:cubicBezTo>
                  <a:pt x="1076" y="544"/>
                  <a:pt x="1062" y="541"/>
                  <a:pt x="1056" y="533"/>
                </a:cubicBezTo>
                <a:cubicBezTo>
                  <a:pt x="1019" y="488"/>
                  <a:pt x="1019" y="500"/>
                  <a:pt x="971" y="469"/>
                </a:cubicBezTo>
                <a:cubicBezTo>
                  <a:pt x="928" y="475"/>
                  <a:pt x="880" y="467"/>
                  <a:pt x="843" y="490"/>
                </a:cubicBezTo>
                <a:cubicBezTo>
                  <a:pt x="789" y="523"/>
                  <a:pt x="802" y="542"/>
                  <a:pt x="736" y="565"/>
                </a:cubicBezTo>
                <a:cubicBezTo>
                  <a:pt x="679" y="560"/>
                  <a:pt x="615" y="573"/>
                  <a:pt x="566" y="544"/>
                </a:cubicBezTo>
                <a:cubicBezTo>
                  <a:pt x="557" y="539"/>
                  <a:pt x="552" y="528"/>
                  <a:pt x="544" y="522"/>
                </a:cubicBezTo>
                <a:cubicBezTo>
                  <a:pt x="515" y="499"/>
                  <a:pt x="497" y="501"/>
                  <a:pt x="523" y="501"/>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2277" name="WordArt 5"/>
          <p:cNvSpPr>
            <a:spLocks noChangeArrowheads="1" noChangeShapeType="1" noTextEdit="1"/>
          </p:cNvSpPr>
          <p:nvPr/>
        </p:nvSpPr>
        <p:spPr bwMode="auto">
          <a:xfrm>
            <a:off x="609600" y="1676400"/>
            <a:ext cx="8153400" cy="12192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28575">
                  <a:solidFill>
                    <a:srgbClr val="00FFFF"/>
                  </a:solidFill>
                  <a:round/>
                  <a:headEnd/>
                  <a:tailEnd/>
                </a:ln>
                <a:solidFill>
                  <a:srgbClr val="FF66FF"/>
                </a:solidFill>
                <a:effectLst>
                  <a:outerShdw dist="45791" dir="3378596" algn="ctr" rotWithShape="0">
                    <a:srgbClr val="4D4D4D">
                      <a:alpha val="79999"/>
                    </a:srgbClr>
                  </a:outerShdw>
                </a:effectLst>
                <a:uLnTx/>
                <a:uFillTx/>
                <a:latin typeface="Arial Black"/>
                <a:ea typeface="+mn-ea"/>
                <a:cs typeface="+mn-cs"/>
              </a:rPr>
              <a:t>umbilical cord</a:t>
            </a:r>
          </a:p>
        </p:txBody>
      </p:sp>
      <p:sp>
        <p:nvSpPr>
          <p:cNvPr id="18227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632044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457200" y="228600"/>
            <a:ext cx="8229600" cy="5897563"/>
          </a:xfrm>
        </p:spPr>
        <p:txBody>
          <a:bodyPr/>
          <a:lstStyle/>
          <a:p>
            <a:pPr eaLnBrk="1" hangingPunct="1"/>
            <a:r>
              <a:rPr lang="en-US"/>
              <a:t>Sex cells are called…</a:t>
            </a:r>
          </a:p>
        </p:txBody>
      </p:sp>
      <p:pic>
        <p:nvPicPr>
          <p:cNvPr id="1945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9460" name="WordArt 5"/>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5</a:t>
            </a:r>
          </a:p>
        </p:txBody>
      </p:sp>
      <p:sp>
        <p:nvSpPr>
          <p:cNvPr id="19461"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body" idx="1"/>
          </p:nvPr>
        </p:nvSpPr>
        <p:spPr>
          <a:xfrm>
            <a:off x="457200" y="304800"/>
            <a:ext cx="7924800" cy="5821363"/>
          </a:xfrm>
        </p:spPr>
        <p:txBody>
          <a:bodyPr/>
          <a:lstStyle/>
          <a:p>
            <a:pPr algn="ctr" eaLnBrk="1" hangingPunct="1">
              <a:buFontTx/>
              <a:buNone/>
            </a:pPr>
            <a:r>
              <a:rPr lang="en-US" sz="3600" dirty="0"/>
              <a:t>Reproductive and Endocrine PowerPoint </a:t>
            </a:r>
          </a:p>
          <a:p>
            <a:pPr algn="ctr" eaLnBrk="1" hangingPunct="1">
              <a:buFontTx/>
              <a:buNone/>
            </a:pPr>
            <a:r>
              <a:rPr lang="en-US" sz="3600" dirty="0"/>
              <a:t>Review Game</a:t>
            </a:r>
          </a:p>
          <a:p>
            <a:pPr algn="ctr" eaLnBrk="1" hangingPunct="1">
              <a:buFontTx/>
              <a:buNone/>
            </a:pPr>
            <a:r>
              <a:rPr lang="en-US" sz="3600" dirty="0"/>
              <a:t>1-20 = 5 points each</a:t>
            </a:r>
          </a:p>
          <a:p>
            <a:pPr algn="ctr" eaLnBrk="1" hangingPunct="1">
              <a:buFontTx/>
              <a:buNone/>
            </a:pPr>
            <a:r>
              <a:rPr lang="en-US" sz="3600" dirty="0"/>
              <a:t>20-25 = Bonus (1 point each)</a:t>
            </a:r>
          </a:p>
          <a:p>
            <a:pPr algn="ctr" eaLnBrk="1" hangingPunct="1">
              <a:buFontTx/>
              <a:buNone/>
            </a:pPr>
            <a:r>
              <a:rPr lang="en-US" sz="3600" dirty="0"/>
              <a:t>Final Question = 5 point wager</a:t>
            </a:r>
          </a:p>
          <a:p>
            <a:pPr algn="ctr" eaLnBrk="1" hangingPunct="1">
              <a:buFontTx/>
              <a:buNone/>
            </a:pPr>
            <a:r>
              <a:rPr lang="en-US" sz="3600" dirty="0"/>
              <a:t>Find the Owl =      1 point</a:t>
            </a:r>
          </a:p>
          <a:p>
            <a:pPr algn="ctr" eaLnBrk="1" hangingPunct="1">
              <a:buFontTx/>
              <a:buNone/>
            </a:pPr>
            <a:endParaRPr lang="en-US" sz="3600" dirty="0"/>
          </a:p>
        </p:txBody>
      </p:sp>
      <p:pic>
        <p:nvPicPr>
          <p:cNvPr id="183299" name="Picture 3"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7338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3300"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9982200" cy="6248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152400"/>
            <a:ext cx="8363187" cy="1323439"/>
          </a:xfrm>
          <a:prstGeom prst="rect">
            <a:avLst/>
          </a:prstGeom>
          <a:noFill/>
        </p:spPr>
        <p:txBody>
          <a:bodyPr wrap="non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Human Reproductive System 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Endocrine System</a:t>
            </a:r>
          </a:p>
        </p:txBody>
      </p:sp>
      <p:sp>
        <p:nvSpPr>
          <p:cNvPr id="4" name="Rectangle 3"/>
          <p:cNvSpPr/>
          <p:nvPr/>
        </p:nvSpPr>
        <p:spPr>
          <a:xfrm>
            <a:off x="-57093" y="5066437"/>
            <a:ext cx="3531993"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lumMod val="95000"/>
                    </a:srgbClr>
                  </a:solidFill>
                  <a:prstDash val="solid"/>
                  <a:miter lim="800000"/>
                </a:ln>
                <a:solidFill>
                  <a:srgbClr val="FFCC99"/>
                </a:solidFill>
                <a:effectLst>
                  <a:outerShdw blurRad="50800" algn="tl" rotWithShape="0">
                    <a:srgbClr val="000000"/>
                  </a:outerShdw>
                </a:effectLst>
                <a:uLnTx/>
                <a:uFillTx/>
                <a:latin typeface="Arial" charset="0"/>
                <a:ea typeface="+mn-ea"/>
                <a:cs typeface="+mn-cs"/>
              </a:rPr>
              <a:t>Part 10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lumMod val="95000"/>
                    </a:srgbClr>
                  </a:solidFill>
                  <a:prstDash val="solid"/>
                  <a:miter lim="800000"/>
                </a:ln>
                <a:solidFill>
                  <a:srgbClr val="FFCC99"/>
                </a:solidFill>
                <a:effectLst>
                  <a:outerShdw blurRad="50800" algn="tl" rotWithShape="0">
                    <a:srgbClr val="000000"/>
                  </a:outerShdw>
                </a:effectLst>
                <a:uLnTx/>
                <a:uFillTx/>
                <a:latin typeface="Arial" charset="0"/>
                <a:ea typeface="+mn-ea"/>
                <a:cs typeface="+mn-cs"/>
              </a:rPr>
              <a:t>Lesson 11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9213">
            <a:off x="202574" y="1758418"/>
            <a:ext cx="3840567" cy="2892279"/>
          </a:xfrm>
          <a:prstGeom prst="rect">
            <a:avLst/>
          </a:prstGeom>
        </p:spPr>
      </p:pic>
      <p:sp>
        <p:nvSpPr>
          <p:cNvPr id="6" name="Rectangle 5"/>
          <p:cNvSpPr/>
          <p:nvPr/>
        </p:nvSpPr>
        <p:spPr>
          <a:xfrm>
            <a:off x="2328305" y="1429969"/>
            <a:ext cx="3770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solidFill>
                  <a:srgbClr val="333399">
                    <a:lumMod val="40000"/>
                    <a:lumOff val="60000"/>
                  </a:srgbClr>
                </a:solidFill>
                <a:effectLst>
                  <a:innerShdw blurRad="177800">
                    <a:srgbClr val="FFFFFF">
                      <a:lumMod val="50000"/>
                    </a:srgbClr>
                  </a:innerShdw>
                </a:effectLst>
                <a:uLnTx/>
                <a:uFillTx/>
                <a:latin typeface="Arial" charset="0"/>
                <a:ea typeface="+mn-ea"/>
                <a:cs typeface="+mn-cs"/>
              </a:rPr>
              <a:t> </a:t>
            </a:r>
          </a:p>
        </p:txBody>
      </p:sp>
      <p:pic>
        <p:nvPicPr>
          <p:cNvPr id="8" name="Graphic 7">
            <a:extLst>
              <a:ext uri="{FF2B5EF4-FFF2-40B4-BE49-F238E27FC236}">
                <a16:creationId xmlns:a16="http://schemas.microsoft.com/office/drawing/2014/main" id="{3E83E6EA-57B4-41DE-A82C-5E83F3B855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5200" y="4914126"/>
            <a:ext cx="5699410" cy="2009775"/>
          </a:xfrm>
          <a:prstGeom prst="rect">
            <a:avLst/>
          </a:prstGeom>
        </p:spPr>
      </p:pic>
      <p:pic>
        <p:nvPicPr>
          <p:cNvPr id="7" name="Picture 2" descr="Download Key Transparent HQ PNG Image | FreePNGImg">
            <a:extLst>
              <a:ext uri="{FF2B5EF4-FFF2-40B4-BE49-F238E27FC236}">
                <a16:creationId xmlns:a16="http://schemas.microsoft.com/office/drawing/2014/main" id="{4B027AEF-8921-F657-2523-5C4AA0B5F8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099377">
            <a:off x="2271370" y="-617018"/>
            <a:ext cx="6260668" cy="626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30674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41" name="Group 61"/>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UNITED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HANGING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TOUGH</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MIGHTY</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APHRODITE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TEST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OVER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FAMILY BABIES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09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096" name="Text Box 48"/>
          <p:cNvSpPr txBox="1">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Reproductive and Endocrine System Review Game</a:t>
            </a:r>
          </a:p>
        </p:txBody>
      </p:sp>
      <p:sp>
        <p:nvSpPr>
          <p:cNvPr id="209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idx="1"/>
          </p:nvPr>
        </p:nvSpPr>
        <p:spPr>
          <a:xfrm>
            <a:off x="457200" y="228600"/>
            <a:ext cx="8229600" cy="5897563"/>
          </a:xfrm>
        </p:spPr>
        <p:txBody>
          <a:bodyPr/>
          <a:lstStyle/>
          <a:p>
            <a:pPr eaLnBrk="1" hangingPunct="1"/>
            <a:r>
              <a:rPr lang="en-US"/>
              <a:t>Sex cells are called…</a:t>
            </a:r>
          </a:p>
          <a:p>
            <a:pPr eaLnBrk="1" hangingPunct="1"/>
            <a:r>
              <a:rPr lang="en-US">
                <a:solidFill>
                  <a:srgbClr val="6699FF"/>
                </a:solidFill>
              </a:rPr>
              <a:t>A.) Fertilization Cells</a:t>
            </a:r>
          </a:p>
        </p:txBody>
      </p:sp>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4" name="WordArt 4"/>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5</a:t>
            </a:r>
          </a:p>
        </p:txBody>
      </p:sp>
      <p:sp>
        <p:nvSpPr>
          <p:cNvPr id="2048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457200" y="228600"/>
            <a:ext cx="8229600" cy="5897563"/>
          </a:xfrm>
        </p:spPr>
        <p:txBody>
          <a:bodyPr/>
          <a:lstStyle/>
          <a:p>
            <a:pPr eaLnBrk="1" hangingPunct="1"/>
            <a:r>
              <a:rPr lang="en-US"/>
              <a:t>Sex cells are called…</a:t>
            </a:r>
          </a:p>
          <a:p>
            <a:pPr eaLnBrk="1" hangingPunct="1"/>
            <a:r>
              <a:rPr lang="en-US">
                <a:solidFill>
                  <a:srgbClr val="6699FF"/>
                </a:solidFill>
              </a:rPr>
              <a:t>A.) Fertilization Cells</a:t>
            </a:r>
          </a:p>
          <a:p>
            <a:pPr eaLnBrk="1" hangingPunct="1"/>
            <a:r>
              <a:rPr lang="en-US">
                <a:solidFill>
                  <a:srgbClr val="FF66FF"/>
                </a:solidFill>
              </a:rPr>
              <a:t>B.) Zygotes</a:t>
            </a:r>
          </a:p>
        </p:txBody>
      </p:sp>
      <p:pic>
        <p:nvPicPr>
          <p:cNvPr id="215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508" name="WordArt 4"/>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5</a:t>
            </a:r>
          </a:p>
        </p:txBody>
      </p:sp>
      <p:sp>
        <p:nvSpPr>
          <p:cNvPr id="2150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228600"/>
            <a:ext cx="8229600" cy="5897563"/>
          </a:xfrm>
        </p:spPr>
        <p:txBody>
          <a:bodyPr/>
          <a:lstStyle/>
          <a:p>
            <a:pPr eaLnBrk="1" hangingPunct="1"/>
            <a:r>
              <a:rPr lang="en-US"/>
              <a:t>Sex cells are called…</a:t>
            </a:r>
          </a:p>
          <a:p>
            <a:pPr eaLnBrk="1" hangingPunct="1"/>
            <a:r>
              <a:rPr lang="en-US">
                <a:solidFill>
                  <a:srgbClr val="6699FF"/>
                </a:solidFill>
              </a:rPr>
              <a:t>A.) Fertilization Cells</a:t>
            </a:r>
          </a:p>
          <a:p>
            <a:pPr eaLnBrk="1" hangingPunct="1"/>
            <a:r>
              <a:rPr lang="en-US">
                <a:solidFill>
                  <a:srgbClr val="FF66FF"/>
                </a:solidFill>
              </a:rPr>
              <a:t>B.) Zygotes</a:t>
            </a:r>
          </a:p>
          <a:p>
            <a:pPr eaLnBrk="1" hangingPunct="1"/>
            <a:r>
              <a:rPr lang="en-US">
                <a:solidFill>
                  <a:srgbClr val="FF9900"/>
                </a:solidFill>
              </a:rPr>
              <a:t>C.) Diploids</a:t>
            </a: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2" name="WordArt 4"/>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5</a:t>
            </a:r>
          </a:p>
        </p:txBody>
      </p:sp>
      <p:sp>
        <p:nvSpPr>
          <p:cNvPr id="2253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228600"/>
            <a:ext cx="8229600" cy="5897563"/>
          </a:xfrm>
        </p:spPr>
        <p:txBody>
          <a:bodyPr/>
          <a:lstStyle/>
          <a:p>
            <a:pPr eaLnBrk="1" hangingPunct="1"/>
            <a:r>
              <a:rPr lang="en-US"/>
              <a:t>Sex cells are called…</a:t>
            </a:r>
          </a:p>
          <a:p>
            <a:pPr eaLnBrk="1" hangingPunct="1"/>
            <a:r>
              <a:rPr lang="en-US">
                <a:solidFill>
                  <a:srgbClr val="6699FF"/>
                </a:solidFill>
              </a:rPr>
              <a:t>A.) Fertilization Cells</a:t>
            </a:r>
          </a:p>
          <a:p>
            <a:pPr eaLnBrk="1" hangingPunct="1"/>
            <a:r>
              <a:rPr lang="en-US">
                <a:solidFill>
                  <a:srgbClr val="FF66FF"/>
                </a:solidFill>
              </a:rPr>
              <a:t>B.) Zygotes</a:t>
            </a:r>
          </a:p>
          <a:p>
            <a:pPr eaLnBrk="1" hangingPunct="1"/>
            <a:r>
              <a:rPr lang="en-US">
                <a:solidFill>
                  <a:srgbClr val="FF9900"/>
                </a:solidFill>
              </a:rPr>
              <a:t>C.) Diploids</a:t>
            </a:r>
          </a:p>
          <a:p>
            <a:pPr eaLnBrk="1" hangingPunct="1"/>
            <a:r>
              <a:rPr lang="en-US">
                <a:solidFill>
                  <a:srgbClr val="66FF99"/>
                </a:solidFill>
              </a:rPr>
              <a:t>D.) Gametes</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3556" name="WordArt 4"/>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5</a:t>
            </a:r>
          </a:p>
        </p:txBody>
      </p:sp>
      <p:sp>
        <p:nvSpPr>
          <p:cNvPr id="2355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457200" y="228600"/>
            <a:ext cx="8229600" cy="5897563"/>
          </a:xfrm>
        </p:spPr>
        <p:txBody>
          <a:bodyPr/>
          <a:lstStyle/>
          <a:p>
            <a:pPr eaLnBrk="1" hangingPunct="1"/>
            <a:r>
              <a:rPr lang="en-US"/>
              <a:t>Sex cells are called…</a:t>
            </a:r>
          </a:p>
          <a:p>
            <a:pPr eaLnBrk="1" hangingPunct="1"/>
            <a:r>
              <a:rPr lang="en-US">
                <a:solidFill>
                  <a:srgbClr val="6699FF"/>
                </a:solidFill>
              </a:rPr>
              <a:t>A.) Fertilization Cells</a:t>
            </a:r>
          </a:p>
          <a:p>
            <a:pPr eaLnBrk="1" hangingPunct="1"/>
            <a:r>
              <a:rPr lang="en-US">
                <a:solidFill>
                  <a:srgbClr val="FF66FF"/>
                </a:solidFill>
              </a:rPr>
              <a:t>B.) Zygotes</a:t>
            </a:r>
          </a:p>
          <a:p>
            <a:pPr eaLnBrk="1" hangingPunct="1"/>
            <a:r>
              <a:rPr lang="en-US">
                <a:solidFill>
                  <a:srgbClr val="FF9900"/>
                </a:solidFill>
              </a:rPr>
              <a:t>C.) Diploids</a:t>
            </a:r>
          </a:p>
          <a:p>
            <a:pPr eaLnBrk="1" hangingPunct="1"/>
            <a:r>
              <a:rPr lang="en-US">
                <a:solidFill>
                  <a:srgbClr val="66FF99"/>
                </a:solidFill>
              </a:rPr>
              <a:t>D.) Gametes</a:t>
            </a:r>
          </a:p>
          <a:p>
            <a:pPr eaLnBrk="1" hangingPunct="1"/>
            <a:r>
              <a:rPr lang="en-US">
                <a:solidFill>
                  <a:srgbClr val="9900FF"/>
                </a:solidFill>
              </a:rPr>
              <a:t>E.) Genes</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0" name="WordArt 4"/>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5</a:t>
            </a:r>
          </a:p>
        </p:txBody>
      </p:sp>
      <p:sp>
        <p:nvSpPr>
          <p:cNvPr id="2458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41" name="Group 61"/>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UNITED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6699FF"/>
                          </a:solidFill>
                          <a:effectLst/>
                          <a:latin typeface="Times New Roman" pitchFamily="18" charset="0"/>
                        </a:rPr>
                        <a:t>HANGING </a:t>
                      </a:r>
                      <a:br>
                        <a:rPr kumimoji="0" lang="en-US" sz="1600" b="1" i="0" u="none" strike="noStrike" cap="none" normalizeH="0" baseline="0" dirty="0">
                          <a:ln>
                            <a:noFill/>
                          </a:ln>
                          <a:solidFill>
                            <a:srgbClr val="6699FF"/>
                          </a:solidFill>
                          <a:effectLst/>
                          <a:latin typeface="Times New Roman" pitchFamily="18" charset="0"/>
                        </a:rPr>
                      </a:br>
                      <a:r>
                        <a:rPr kumimoji="0" lang="en-US" sz="1600" b="1" i="0" u="none" strike="noStrike" cap="none" normalizeH="0" baseline="0" dirty="0">
                          <a:ln>
                            <a:noFill/>
                          </a:ln>
                          <a:solidFill>
                            <a:srgbClr val="6699FF"/>
                          </a:solidFill>
                          <a:effectLst/>
                          <a:latin typeface="Times New Roman" pitchFamily="18" charset="0"/>
                        </a:rPr>
                        <a:t>TOUGH</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MIGHTY</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APHRODITE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TEST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OVER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FAMILY BABIES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5647"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25648" name="Text Box 48"/>
          <p:cNvSpPr txBox="1">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Reproductive and Endocrine System Review Game</a:t>
            </a:r>
          </a:p>
        </p:txBody>
      </p:sp>
      <p:sp>
        <p:nvSpPr>
          <p:cNvPr id="25649"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457200" y="304800"/>
            <a:ext cx="8458200" cy="5821363"/>
          </a:xfrm>
        </p:spPr>
        <p:txBody>
          <a:bodyPr/>
          <a:lstStyle/>
          <a:p>
            <a:pPr eaLnBrk="1" hangingPunct="1"/>
            <a:r>
              <a:rPr lang="en-US"/>
              <a:t>This structure on the male sperm helps to propel the genetic material hopefully toward the egg.</a:t>
            </a:r>
          </a:p>
        </p:txBody>
      </p:sp>
      <p:pic>
        <p:nvPicPr>
          <p:cNvPr id="26627" name="Picture 4" descr="flagell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6"/>
          <p:cNvSpPr>
            <a:spLocks noChangeArrowheads="1"/>
          </p:cNvSpPr>
          <p:nvPr/>
        </p:nvSpPr>
        <p:spPr bwMode="auto">
          <a:xfrm>
            <a:off x="228600" y="1447800"/>
            <a:ext cx="8610600" cy="50292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6629" name="WordArt 7"/>
          <p:cNvSpPr>
            <a:spLocks noChangeArrowheads="1" noChangeShapeType="1" noTextEdit="1"/>
          </p:cNvSpPr>
          <p:nvPr/>
        </p:nvSpPr>
        <p:spPr bwMode="auto">
          <a:xfrm>
            <a:off x="7848600" y="1600200"/>
            <a:ext cx="685800" cy="10858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6</a:t>
            </a:r>
          </a:p>
        </p:txBody>
      </p:sp>
      <p:sp>
        <p:nvSpPr>
          <p:cNvPr id="26630"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457200" y="381000"/>
            <a:ext cx="8229600" cy="5745163"/>
          </a:xfrm>
        </p:spPr>
        <p:txBody>
          <a:bodyPr/>
          <a:lstStyle/>
          <a:p>
            <a:pPr eaLnBrk="1" hangingPunct="1"/>
            <a:r>
              <a:rPr lang="en-US"/>
              <a:t>Name A, B, C, D behind this mystery door?</a:t>
            </a:r>
          </a:p>
        </p:txBody>
      </p:sp>
      <p:pic>
        <p:nvPicPr>
          <p:cNvPr id="2765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458200" cy="54864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7652" name="WordArt 5"/>
          <p:cNvSpPr>
            <a:spLocks noChangeArrowheads="1" noChangeShapeType="1" noTextEdit="1"/>
          </p:cNvSpPr>
          <p:nvPr/>
        </p:nvSpPr>
        <p:spPr bwMode="auto">
          <a:xfrm>
            <a:off x="7696200" y="1295400"/>
            <a:ext cx="762000" cy="8572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7</a:t>
            </a:r>
          </a:p>
        </p:txBody>
      </p:sp>
      <p:sp>
        <p:nvSpPr>
          <p:cNvPr id="27653"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0"/>
            <a:ext cx="9144000" cy="6858000"/>
          </a:xfrm>
          <a:noFill/>
          <a:ln w="76200">
            <a:solidFill>
              <a:schemeClr val="tx1"/>
            </a:solidFill>
            <a:miter lim="800000"/>
            <a:headEnd/>
            <a:tailEnd/>
          </a:ln>
        </p:spPr>
      </p:pic>
      <p:sp>
        <p:nvSpPr>
          <p:cNvPr id="28675" name="Freeform 3"/>
          <p:cNvSpPr>
            <a:spLocks/>
          </p:cNvSpPr>
          <p:nvPr/>
        </p:nvSpPr>
        <p:spPr bwMode="auto">
          <a:xfrm>
            <a:off x="2770188" y="5257800"/>
            <a:ext cx="125412" cy="244475"/>
          </a:xfrm>
          <a:custGeom>
            <a:avLst/>
            <a:gdLst>
              <a:gd name="T0" fmla="*/ 2147483647 w 85"/>
              <a:gd name="T1" fmla="*/ 2147483647 h 147"/>
              <a:gd name="T2" fmla="*/ 2147483647 w 85"/>
              <a:gd name="T3" fmla="*/ 2147483647 h 147"/>
              <a:gd name="T4" fmla="*/ 2147483647 w 85"/>
              <a:gd name="T5" fmla="*/ 2147483647 h 147"/>
              <a:gd name="T6" fmla="*/ 2147483647 w 85"/>
              <a:gd name="T7" fmla="*/ 2147483647 h 147"/>
              <a:gd name="T8" fmla="*/ 2147483647 w 85"/>
              <a:gd name="T9" fmla="*/ 2147483647 h 147"/>
              <a:gd name="T10" fmla="*/ 0 60000 65536"/>
              <a:gd name="T11" fmla="*/ 0 60000 65536"/>
              <a:gd name="T12" fmla="*/ 0 60000 65536"/>
              <a:gd name="T13" fmla="*/ 0 60000 65536"/>
              <a:gd name="T14" fmla="*/ 0 60000 65536"/>
              <a:gd name="T15" fmla="*/ 0 w 85"/>
              <a:gd name="T16" fmla="*/ 0 h 147"/>
              <a:gd name="T17" fmla="*/ 85 w 85"/>
              <a:gd name="T18" fmla="*/ 147 h 147"/>
            </a:gdLst>
            <a:ahLst/>
            <a:cxnLst>
              <a:cxn ang="T10">
                <a:pos x="T0" y="T1"/>
              </a:cxn>
              <a:cxn ang="T11">
                <a:pos x="T2" y="T3"/>
              </a:cxn>
              <a:cxn ang="T12">
                <a:pos x="T4" y="T5"/>
              </a:cxn>
              <a:cxn ang="T13">
                <a:pos x="T6" y="T7"/>
              </a:cxn>
              <a:cxn ang="T14">
                <a:pos x="T8" y="T9"/>
              </a:cxn>
            </a:cxnLst>
            <a:rect l="T15" t="T16" r="T17" b="T18"/>
            <a:pathLst>
              <a:path w="85" h="147">
                <a:moveTo>
                  <a:pt x="26" y="126"/>
                </a:moveTo>
                <a:cubicBezTo>
                  <a:pt x="16" y="88"/>
                  <a:pt x="0" y="48"/>
                  <a:pt x="26" y="9"/>
                </a:cubicBezTo>
                <a:cubicBezTo>
                  <a:pt x="32" y="0"/>
                  <a:pt x="47" y="16"/>
                  <a:pt x="58" y="20"/>
                </a:cubicBezTo>
                <a:cubicBezTo>
                  <a:pt x="70" y="60"/>
                  <a:pt x="85" y="90"/>
                  <a:pt x="58" y="137"/>
                </a:cubicBezTo>
                <a:cubicBezTo>
                  <a:pt x="52" y="147"/>
                  <a:pt x="37" y="130"/>
                  <a:pt x="26" y="126"/>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6" name="Freeform 4"/>
          <p:cNvSpPr>
            <a:spLocks/>
          </p:cNvSpPr>
          <p:nvPr/>
        </p:nvSpPr>
        <p:spPr bwMode="auto">
          <a:xfrm>
            <a:off x="3014663" y="2659063"/>
            <a:ext cx="2449512" cy="2794000"/>
          </a:xfrm>
          <a:custGeom>
            <a:avLst/>
            <a:gdLst>
              <a:gd name="T0" fmla="*/ 2147483647 w 1543"/>
              <a:gd name="T1" fmla="*/ 2147483647 h 1760"/>
              <a:gd name="T2" fmla="*/ 2147483647 w 1543"/>
              <a:gd name="T3" fmla="*/ 2147483647 h 1760"/>
              <a:gd name="T4" fmla="*/ 2147483647 w 1543"/>
              <a:gd name="T5" fmla="*/ 2147483647 h 1760"/>
              <a:gd name="T6" fmla="*/ 2147483647 w 1543"/>
              <a:gd name="T7" fmla="*/ 0 h 1760"/>
              <a:gd name="T8" fmla="*/ 2147483647 w 1543"/>
              <a:gd name="T9" fmla="*/ 2147483647 h 1760"/>
              <a:gd name="T10" fmla="*/ 2147483647 w 1543"/>
              <a:gd name="T11" fmla="*/ 2147483647 h 1760"/>
              <a:gd name="T12" fmla="*/ 2147483647 w 1543"/>
              <a:gd name="T13" fmla="*/ 2147483647 h 1760"/>
              <a:gd name="T14" fmla="*/ 2147483647 w 1543"/>
              <a:gd name="T15" fmla="*/ 2147483647 h 1760"/>
              <a:gd name="T16" fmla="*/ 2147483647 w 1543"/>
              <a:gd name="T17" fmla="*/ 2147483647 h 1760"/>
              <a:gd name="T18" fmla="*/ 2147483647 w 1543"/>
              <a:gd name="T19" fmla="*/ 2147483647 h 1760"/>
              <a:gd name="T20" fmla="*/ 2147483647 w 1543"/>
              <a:gd name="T21" fmla="*/ 2147483647 h 1760"/>
              <a:gd name="T22" fmla="*/ 2147483647 w 1543"/>
              <a:gd name="T23" fmla="*/ 2147483647 h 1760"/>
              <a:gd name="T24" fmla="*/ 2147483647 w 1543"/>
              <a:gd name="T25" fmla="*/ 2147483647 h 1760"/>
              <a:gd name="T26" fmla="*/ 2147483647 w 1543"/>
              <a:gd name="T27" fmla="*/ 2147483647 h 1760"/>
              <a:gd name="T28" fmla="*/ 2147483647 w 1543"/>
              <a:gd name="T29" fmla="*/ 2147483647 h 1760"/>
              <a:gd name="T30" fmla="*/ 2147483647 w 1543"/>
              <a:gd name="T31" fmla="*/ 2147483647 h 1760"/>
              <a:gd name="T32" fmla="*/ 2147483647 w 1543"/>
              <a:gd name="T33" fmla="*/ 2147483647 h 17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3"/>
              <a:gd name="T52" fmla="*/ 0 h 1760"/>
              <a:gd name="T53" fmla="*/ 1543 w 1543"/>
              <a:gd name="T54" fmla="*/ 1760 h 17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3" h="1760">
                <a:moveTo>
                  <a:pt x="21" y="1322"/>
                </a:moveTo>
                <a:cubicBezTo>
                  <a:pt x="33" y="1097"/>
                  <a:pt x="0" y="862"/>
                  <a:pt x="42" y="640"/>
                </a:cubicBezTo>
                <a:cubicBezTo>
                  <a:pt x="58" y="348"/>
                  <a:pt x="0" y="223"/>
                  <a:pt x="181" y="42"/>
                </a:cubicBezTo>
                <a:cubicBezTo>
                  <a:pt x="221" y="2"/>
                  <a:pt x="199" y="14"/>
                  <a:pt x="245" y="0"/>
                </a:cubicBezTo>
                <a:cubicBezTo>
                  <a:pt x="323" y="119"/>
                  <a:pt x="245" y="426"/>
                  <a:pt x="245" y="426"/>
                </a:cubicBezTo>
                <a:cubicBezTo>
                  <a:pt x="236" y="791"/>
                  <a:pt x="243" y="773"/>
                  <a:pt x="213" y="1002"/>
                </a:cubicBezTo>
                <a:cubicBezTo>
                  <a:pt x="217" y="1201"/>
                  <a:pt x="210" y="1401"/>
                  <a:pt x="224" y="1600"/>
                </a:cubicBezTo>
                <a:cubicBezTo>
                  <a:pt x="225" y="1617"/>
                  <a:pt x="277" y="1644"/>
                  <a:pt x="288" y="1653"/>
                </a:cubicBezTo>
                <a:cubicBezTo>
                  <a:pt x="305" y="1667"/>
                  <a:pt x="351" y="1723"/>
                  <a:pt x="373" y="1728"/>
                </a:cubicBezTo>
                <a:cubicBezTo>
                  <a:pt x="461" y="1748"/>
                  <a:pt x="637" y="1755"/>
                  <a:pt x="725" y="1760"/>
                </a:cubicBezTo>
                <a:cubicBezTo>
                  <a:pt x="860" y="1756"/>
                  <a:pt x="995" y="1759"/>
                  <a:pt x="1130" y="1749"/>
                </a:cubicBezTo>
                <a:cubicBezTo>
                  <a:pt x="1157" y="1747"/>
                  <a:pt x="1233" y="1694"/>
                  <a:pt x="1269" y="1685"/>
                </a:cubicBezTo>
                <a:cubicBezTo>
                  <a:pt x="1324" y="1649"/>
                  <a:pt x="1366" y="1596"/>
                  <a:pt x="1408" y="1546"/>
                </a:cubicBezTo>
                <a:cubicBezTo>
                  <a:pt x="1416" y="1536"/>
                  <a:pt x="1423" y="1525"/>
                  <a:pt x="1429" y="1514"/>
                </a:cubicBezTo>
                <a:cubicBezTo>
                  <a:pt x="1434" y="1504"/>
                  <a:pt x="1433" y="1491"/>
                  <a:pt x="1440" y="1482"/>
                </a:cubicBezTo>
                <a:cubicBezTo>
                  <a:pt x="1459" y="1458"/>
                  <a:pt x="1504" y="1418"/>
                  <a:pt x="1504" y="1418"/>
                </a:cubicBezTo>
                <a:cubicBezTo>
                  <a:pt x="1543" y="1255"/>
                  <a:pt x="1504" y="1100"/>
                  <a:pt x="1504" y="9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7" name="Freeform 5"/>
          <p:cNvSpPr>
            <a:spLocks/>
          </p:cNvSpPr>
          <p:nvPr/>
        </p:nvSpPr>
        <p:spPr bwMode="auto">
          <a:xfrm>
            <a:off x="2070100" y="1236663"/>
            <a:ext cx="749300" cy="3149600"/>
          </a:xfrm>
          <a:custGeom>
            <a:avLst/>
            <a:gdLst>
              <a:gd name="T0" fmla="*/ 2147483647 w 472"/>
              <a:gd name="T1" fmla="*/ 2147483647 h 1984"/>
              <a:gd name="T2" fmla="*/ 2147483647 w 472"/>
              <a:gd name="T3" fmla="*/ 2147483647 h 1984"/>
              <a:gd name="T4" fmla="*/ 2147483647 w 472"/>
              <a:gd name="T5" fmla="*/ 2147483647 h 1984"/>
              <a:gd name="T6" fmla="*/ 2147483647 w 472"/>
              <a:gd name="T7" fmla="*/ 2147483647 h 1984"/>
              <a:gd name="T8" fmla="*/ 2147483647 w 472"/>
              <a:gd name="T9" fmla="*/ 2147483647 h 1984"/>
              <a:gd name="T10" fmla="*/ 2147483647 w 472"/>
              <a:gd name="T11" fmla="*/ 2147483647 h 1984"/>
              <a:gd name="T12" fmla="*/ 2147483647 w 472"/>
              <a:gd name="T13" fmla="*/ 2147483647 h 1984"/>
              <a:gd name="T14" fmla="*/ 2147483647 w 472"/>
              <a:gd name="T15" fmla="*/ 2147483647 h 1984"/>
              <a:gd name="T16" fmla="*/ 2147483647 w 472"/>
              <a:gd name="T17" fmla="*/ 2147483647 h 1984"/>
              <a:gd name="T18" fmla="*/ 2147483647 w 472"/>
              <a:gd name="T19" fmla="*/ 2147483647 h 1984"/>
              <a:gd name="T20" fmla="*/ 2147483647 w 472"/>
              <a:gd name="T21" fmla="*/ 2147483647 h 1984"/>
              <a:gd name="T22" fmla="*/ 2147483647 w 472"/>
              <a:gd name="T23" fmla="*/ 2147483647 h 1984"/>
              <a:gd name="T24" fmla="*/ 2147483647 w 472"/>
              <a:gd name="T25" fmla="*/ 0 h 19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1984"/>
              <a:gd name="T41" fmla="*/ 472 w 472"/>
              <a:gd name="T42" fmla="*/ 1984 h 19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1984">
                <a:moveTo>
                  <a:pt x="29" y="1984"/>
                </a:moveTo>
                <a:cubicBezTo>
                  <a:pt x="0" y="1679"/>
                  <a:pt x="31" y="1363"/>
                  <a:pt x="40" y="1056"/>
                </a:cubicBezTo>
                <a:cubicBezTo>
                  <a:pt x="36" y="1020"/>
                  <a:pt x="29" y="985"/>
                  <a:pt x="29" y="949"/>
                </a:cubicBezTo>
                <a:cubicBezTo>
                  <a:pt x="29" y="903"/>
                  <a:pt x="60" y="844"/>
                  <a:pt x="72" y="800"/>
                </a:cubicBezTo>
                <a:cubicBezTo>
                  <a:pt x="80" y="772"/>
                  <a:pt x="72" y="735"/>
                  <a:pt x="93" y="714"/>
                </a:cubicBezTo>
                <a:cubicBezTo>
                  <a:pt x="111" y="696"/>
                  <a:pt x="147" y="661"/>
                  <a:pt x="147" y="661"/>
                </a:cubicBezTo>
                <a:cubicBezTo>
                  <a:pt x="170" y="614"/>
                  <a:pt x="161" y="591"/>
                  <a:pt x="211" y="576"/>
                </a:cubicBezTo>
                <a:cubicBezTo>
                  <a:pt x="236" y="469"/>
                  <a:pt x="202" y="580"/>
                  <a:pt x="243" y="512"/>
                </a:cubicBezTo>
                <a:cubicBezTo>
                  <a:pt x="249" y="502"/>
                  <a:pt x="245" y="488"/>
                  <a:pt x="253" y="480"/>
                </a:cubicBezTo>
                <a:cubicBezTo>
                  <a:pt x="273" y="459"/>
                  <a:pt x="304" y="453"/>
                  <a:pt x="328" y="437"/>
                </a:cubicBezTo>
                <a:cubicBezTo>
                  <a:pt x="360" y="388"/>
                  <a:pt x="340" y="414"/>
                  <a:pt x="392" y="362"/>
                </a:cubicBezTo>
                <a:cubicBezTo>
                  <a:pt x="403" y="351"/>
                  <a:pt x="424" y="330"/>
                  <a:pt x="424" y="330"/>
                </a:cubicBezTo>
                <a:cubicBezTo>
                  <a:pt x="472" y="182"/>
                  <a:pt x="456" y="223"/>
                  <a:pt x="4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8" name="Freeform 6"/>
          <p:cNvSpPr>
            <a:spLocks/>
          </p:cNvSpPr>
          <p:nvPr/>
        </p:nvSpPr>
        <p:spPr bwMode="auto">
          <a:xfrm>
            <a:off x="3792538" y="3810000"/>
            <a:ext cx="1270000" cy="1460500"/>
          </a:xfrm>
          <a:custGeom>
            <a:avLst/>
            <a:gdLst>
              <a:gd name="T0" fmla="*/ 2147483647 w 800"/>
              <a:gd name="T1" fmla="*/ 2147483647 h 920"/>
              <a:gd name="T2" fmla="*/ 2147483647 w 800"/>
              <a:gd name="T3" fmla="*/ 2147483647 h 920"/>
              <a:gd name="T4" fmla="*/ 2147483647 w 800"/>
              <a:gd name="T5" fmla="*/ 2147483647 h 920"/>
              <a:gd name="T6" fmla="*/ 2147483647 w 800"/>
              <a:gd name="T7" fmla="*/ 2147483647 h 920"/>
              <a:gd name="T8" fmla="*/ 2147483647 w 800"/>
              <a:gd name="T9" fmla="*/ 2147483647 h 920"/>
              <a:gd name="T10" fmla="*/ 2147483647 w 800"/>
              <a:gd name="T11" fmla="*/ 2147483647 h 920"/>
              <a:gd name="T12" fmla="*/ 2147483647 w 800"/>
              <a:gd name="T13" fmla="*/ 2147483647 h 920"/>
              <a:gd name="T14" fmla="*/ 2147483647 w 800"/>
              <a:gd name="T15" fmla="*/ 2147483647 h 920"/>
              <a:gd name="T16" fmla="*/ 2147483647 w 800"/>
              <a:gd name="T17" fmla="*/ 2147483647 h 920"/>
              <a:gd name="T18" fmla="*/ 2147483647 w 800"/>
              <a:gd name="T19" fmla="*/ 2147483647 h 920"/>
              <a:gd name="T20" fmla="*/ 2147483647 w 800"/>
              <a:gd name="T21" fmla="*/ 2147483647 h 920"/>
              <a:gd name="T22" fmla="*/ 2147483647 w 800"/>
              <a:gd name="T23" fmla="*/ 2147483647 h 920"/>
              <a:gd name="T24" fmla="*/ 2147483647 w 800"/>
              <a:gd name="T25" fmla="*/ 2147483647 h 920"/>
              <a:gd name="T26" fmla="*/ 2147483647 w 800"/>
              <a:gd name="T27" fmla="*/ 2147483647 h 920"/>
              <a:gd name="T28" fmla="*/ 2147483647 w 800"/>
              <a:gd name="T29" fmla="*/ 2147483647 h 920"/>
              <a:gd name="T30" fmla="*/ 2147483647 w 800"/>
              <a:gd name="T31" fmla="*/ 2147483647 h 920"/>
              <a:gd name="T32" fmla="*/ 2147483647 w 800"/>
              <a:gd name="T33" fmla="*/ 2147483647 h 920"/>
              <a:gd name="T34" fmla="*/ 2147483647 w 800"/>
              <a:gd name="T35" fmla="*/ 2147483647 h 920"/>
              <a:gd name="T36" fmla="*/ 2147483647 w 800"/>
              <a:gd name="T37" fmla="*/ 2147483647 h 920"/>
              <a:gd name="T38" fmla="*/ 2147483647 w 800"/>
              <a:gd name="T39" fmla="*/ 2147483647 h 920"/>
              <a:gd name="T40" fmla="*/ 2147483647 w 800"/>
              <a:gd name="T41" fmla="*/ 0 h 920"/>
              <a:gd name="T42" fmla="*/ 2147483647 w 800"/>
              <a:gd name="T43" fmla="*/ 2147483647 h 920"/>
              <a:gd name="T44" fmla="*/ 0 w 800"/>
              <a:gd name="T45" fmla="*/ 2147483647 h 920"/>
              <a:gd name="T46" fmla="*/ 2147483647 w 800"/>
              <a:gd name="T47" fmla="*/ 2147483647 h 9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0"/>
              <a:gd name="T73" fmla="*/ 0 h 920"/>
              <a:gd name="T74" fmla="*/ 800 w 800"/>
              <a:gd name="T75" fmla="*/ 920 h 9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0" h="920">
                <a:moveTo>
                  <a:pt x="32" y="32"/>
                </a:moveTo>
                <a:cubicBezTo>
                  <a:pt x="28" y="45"/>
                  <a:pt x="11" y="97"/>
                  <a:pt x="11" y="107"/>
                </a:cubicBezTo>
                <a:cubicBezTo>
                  <a:pt x="11" y="239"/>
                  <a:pt x="2" y="373"/>
                  <a:pt x="32" y="501"/>
                </a:cubicBezTo>
                <a:cubicBezTo>
                  <a:pt x="41" y="538"/>
                  <a:pt x="63" y="572"/>
                  <a:pt x="75" y="608"/>
                </a:cubicBezTo>
                <a:cubicBezTo>
                  <a:pt x="92" y="658"/>
                  <a:pt x="106" y="707"/>
                  <a:pt x="150" y="736"/>
                </a:cubicBezTo>
                <a:cubicBezTo>
                  <a:pt x="165" y="783"/>
                  <a:pt x="214" y="876"/>
                  <a:pt x="267" y="896"/>
                </a:cubicBezTo>
                <a:cubicBezTo>
                  <a:pt x="284" y="902"/>
                  <a:pt x="302" y="903"/>
                  <a:pt x="320" y="907"/>
                </a:cubicBezTo>
                <a:cubicBezTo>
                  <a:pt x="341" y="903"/>
                  <a:pt x="362" y="893"/>
                  <a:pt x="384" y="896"/>
                </a:cubicBezTo>
                <a:cubicBezTo>
                  <a:pt x="394" y="897"/>
                  <a:pt x="396" y="916"/>
                  <a:pt x="406" y="917"/>
                </a:cubicBezTo>
                <a:cubicBezTo>
                  <a:pt x="459" y="920"/>
                  <a:pt x="513" y="910"/>
                  <a:pt x="566" y="907"/>
                </a:cubicBezTo>
                <a:cubicBezTo>
                  <a:pt x="634" y="889"/>
                  <a:pt x="699" y="881"/>
                  <a:pt x="758" y="843"/>
                </a:cubicBezTo>
                <a:cubicBezTo>
                  <a:pt x="769" y="807"/>
                  <a:pt x="789" y="793"/>
                  <a:pt x="800" y="757"/>
                </a:cubicBezTo>
                <a:cubicBezTo>
                  <a:pt x="789" y="663"/>
                  <a:pt x="776" y="620"/>
                  <a:pt x="726" y="544"/>
                </a:cubicBezTo>
                <a:cubicBezTo>
                  <a:pt x="688" y="487"/>
                  <a:pt x="713" y="434"/>
                  <a:pt x="630" y="405"/>
                </a:cubicBezTo>
                <a:cubicBezTo>
                  <a:pt x="580" y="330"/>
                  <a:pt x="608" y="355"/>
                  <a:pt x="555" y="320"/>
                </a:cubicBezTo>
                <a:cubicBezTo>
                  <a:pt x="544" y="306"/>
                  <a:pt x="537" y="288"/>
                  <a:pt x="523" y="277"/>
                </a:cubicBezTo>
                <a:cubicBezTo>
                  <a:pt x="514" y="270"/>
                  <a:pt x="500" y="273"/>
                  <a:pt x="491" y="267"/>
                </a:cubicBezTo>
                <a:cubicBezTo>
                  <a:pt x="474" y="255"/>
                  <a:pt x="462" y="238"/>
                  <a:pt x="448" y="224"/>
                </a:cubicBezTo>
                <a:cubicBezTo>
                  <a:pt x="439" y="215"/>
                  <a:pt x="426" y="211"/>
                  <a:pt x="416" y="203"/>
                </a:cubicBezTo>
                <a:cubicBezTo>
                  <a:pt x="397" y="186"/>
                  <a:pt x="363" y="149"/>
                  <a:pt x="363" y="149"/>
                </a:cubicBezTo>
                <a:cubicBezTo>
                  <a:pt x="339" y="78"/>
                  <a:pt x="273" y="24"/>
                  <a:pt x="203" y="0"/>
                </a:cubicBezTo>
                <a:cubicBezTo>
                  <a:pt x="157" y="4"/>
                  <a:pt x="110" y="4"/>
                  <a:pt x="64" y="11"/>
                </a:cubicBezTo>
                <a:cubicBezTo>
                  <a:pt x="42" y="14"/>
                  <a:pt x="0" y="32"/>
                  <a:pt x="0" y="32"/>
                </a:cubicBezTo>
                <a:cubicBezTo>
                  <a:pt x="12" y="100"/>
                  <a:pt x="11" y="74"/>
                  <a:pt x="11" y="1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79" name="Freeform 7"/>
          <p:cNvSpPr>
            <a:spLocks/>
          </p:cNvSpPr>
          <p:nvPr/>
        </p:nvSpPr>
        <p:spPr bwMode="auto">
          <a:xfrm>
            <a:off x="3810000" y="3581400"/>
            <a:ext cx="1420813" cy="1120775"/>
          </a:xfrm>
          <a:custGeom>
            <a:avLst/>
            <a:gdLst>
              <a:gd name="T0" fmla="*/ 0 w 895"/>
              <a:gd name="T1" fmla="*/ 2147483647 h 706"/>
              <a:gd name="T2" fmla="*/ 2147483647 w 895"/>
              <a:gd name="T3" fmla="*/ 2147483647 h 706"/>
              <a:gd name="T4" fmla="*/ 2147483647 w 895"/>
              <a:gd name="T5" fmla="*/ 2147483647 h 706"/>
              <a:gd name="T6" fmla="*/ 2147483647 w 895"/>
              <a:gd name="T7" fmla="*/ 2147483647 h 706"/>
              <a:gd name="T8" fmla="*/ 2147483647 w 895"/>
              <a:gd name="T9" fmla="*/ 2147483647 h 706"/>
              <a:gd name="T10" fmla="*/ 2147483647 w 895"/>
              <a:gd name="T11" fmla="*/ 2147483647 h 706"/>
              <a:gd name="T12" fmla="*/ 2147483647 w 895"/>
              <a:gd name="T13" fmla="*/ 2147483647 h 706"/>
              <a:gd name="T14" fmla="*/ 2147483647 w 895"/>
              <a:gd name="T15" fmla="*/ 2147483647 h 706"/>
              <a:gd name="T16" fmla="*/ 2147483647 w 895"/>
              <a:gd name="T17" fmla="*/ 2147483647 h 706"/>
              <a:gd name="T18" fmla="*/ 2147483647 w 895"/>
              <a:gd name="T19" fmla="*/ 2147483647 h 706"/>
              <a:gd name="T20" fmla="*/ 2147483647 w 895"/>
              <a:gd name="T21" fmla="*/ 2147483647 h 706"/>
              <a:gd name="T22" fmla="*/ 2147483647 w 895"/>
              <a:gd name="T23" fmla="*/ 2147483647 h 706"/>
              <a:gd name="T24" fmla="*/ 2147483647 w 895"/>
              <a:gd name="T25" fmla="*/ 2147483647 h 706"/>
              <a:gd name="T26" fmla="*/ 2147483647 w 895"/>
              <a:gd name="T27" fmla="*/ 2147483647 h 706"/>
              <a:gd name="T28" fmla="*/ 2147483647 w 895"/>
              <a:gd name="T29" fmla="*/ 2147483647 h 706"/>
              <a:gd name="T30" fmla="*/ 2147483647 w 895"/>
              <a:gd name="T31" fmla="*/ 2147483647 h 706"/>
              <a:gd name="T32" fmla="*/ 2147483647 w 895"/>
              <a:gd name="T33" fmla="*/ 2147483647 h 706"/>
              <a:gd name="T34" fmla="*/ 2147483647 w 895"/>
              <a:gd name="T35" fmla="*/ 2147483647 h 7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5"/>
              <a:gd name="T55" fmla="*/ 0 h 706"/>
              <a:gd name="T56" fmla="*/ 895 w 895"/>
              <a:gd name="T57" fmla="*/ 706 h 7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5" h="706">
                <a:moveTo>
                  <a:pt x="0" y="172"/>
                </a:moveTo>
                <a:cubicBezTo>
                  <a:pt x="4" y="137"/>
                  <a:pt x="4" y="101"/>
                  <a:pt x="11" y="66"/>
                </a:cubicBezTo>
                <a:cubicBezTo>
                  <a:pt x="15" y="44"/>
                  <a:pt x="32" y="2"/>
                  <a:pt x="32" y="2"/>
                </a:cubicBezTo>
                <a:cubicBezTo>
                  <a:pt x="115" y="12"/>
                  <a:pt x="170" y="4"/>
                  <a:pt x="256" y="12"/>
                </a:cubicBezTo>
                <a:cubicBezTo>
                  <a:pt x="340" y="41"/>
                  <a:pt x="213" y="0"/>
                  <a:pt x="363" y="34"/>
                </a:cubicBezTo>
                <a:cubicBezTo>
                  <a:pt x="385" y="39"/>
                  <a:pt x="427" y="55"/>
                  <a:pt x="427" y="55"/>
                </a:cubicBezTo>
                <a:cubicBezTo>
                  <a:pt x="438" y="69"/>
                  <a:pt x="444" y="88"/>
                  <a:pt x="459" y="98"/>
                </a:cubicBezTo>
                <a:cubicBezTo>
                  <a:pt x="488" y="117"/>
                  <a:pt x="526" y="121"/>
                  <a:pt x="555" y="140"/>
                </a:cubicBezTo>
                <a:cubicBezTo>
                  <a:pt x="508" y="187"/>
                  <a:pt x="543" y="140"/>
                  <a:pt x="576" y="172"/>
                </a:cubicBezTo>
                <a:cubicBezTo>
                  <a:pt x="587" y="182"/>
                  <a:pt x="578" y="203"/>
                  <a:pt x="587" y="215"/>
                </a:cubicBezTo>
                <a:cubicBezTo>
                  <a:pt x="597" y="229"/>
                  <a:pt x="617" y="235"/>
                  <a:pt x="629" y="247"/>
                </a:cubicBezTo>
                <a:cubicBezTo>
                  <a:pt x="638" y="256"/>
                  <a:pt x="642" y="270"/>
                  <a:pt x="651" y="279"/>
                </a:cubicBezTo>
                <a:cubicBezTo>
                  <a:pt x="684" y="312"/>
                  <a:pt x="736" y="315"/>
                  <a:pt x="779" y="322"/>
                </a:cubicBezTo>
                <a:cubicBezTo>
                  <a:pt x="810" y="452"/>
                  <a:pt x="779" y="290"/>
                  <a:pt x="779" y="396"/>
                </a:cubicBezTo>
                <a:cubicBezTo>
                  <a:pt x="779" y="468"/>
                  <a:pt x="810" y="529"/>
                  <a:pt x="821" y="599"/>
                </a:cubicBezTo>
                <a:cubicBezTo>
                  <a:pt x="836" y="690"/>
                  <a:pt x="817" y="651"/>
                  <a:pt x="853" y="706"/>
                </a:cubicBezTo>
                <a:cubicBezTo>
                  <a:pt x="864" y="702"/>
                  <a:pt x="883" y="706"/>
                  <a:pt x="885" y="695"/>
                </a:cubicBezTo>
                <a:cubicBezTo>
                  <a:pt x="895" y="635"/>
                  <a:pt x="864" y="546"/>
                  <a:pt x="864" y="4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0" name="Oval 8"/>
          <p:cNvSpPr>
            <a:spLocks noChangeArrowheads="1"/>
          </p:cNvSpPr>
          <p:nvPr/>
        </p:nvSpPr>
        <p:spPr bwMode="auto">
          <a:xfrm>
            <a:off x="3810000" y="990600"/>
            <a:ext cx="1524000" cy="12192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1" name="Oval 9"/>
          <p:cNvSpPr>
            <a:spLocks noChangeArrowheads="1"/>
          </p:cNvSpPr>
          <p:nvPr/>
        </p:nvSpPr>
        <p:spPr bwMode="auto">
          <a:xfrm>
            <a:off x="4343400" y="2209800"/>
            <a:ext cx="7620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8682" name="Freeform 10"/>
          <p:cNvSpPr>
            <a:spLocks/>
          </p:cNvSpPr>
          <p:nvPr/>
        </p:nvSpPr>
        <p:spPr bwMode="auto">
          <a:xfrm>
            <a:off x="5092700" y="1485900"/>
            <a:ext cx="719138" cy="768350"/>
          </a:xfrm>
          <a:custGeom>
            <a:avLst/>
            <a:gdLst>
              <a:gd name="T0" fmla="*/ 2147483647 w 453"/>
              <a:gd name="T1" fmla="*/ 2147483647 h 484"/>
              <a:gd name="T2" fmla="*/ 2147483647 w 453"/>
              <a:gd name="T3" fmla="*/ 2147483647 h 484"/>
              <a:gd name="T4" fmla="*/ 2147483647 w 453"/>
              <a:gd name="T5" fmla="*/ 2147483647 h 484"/>
              <a:gd name="T6" fmla="*/ 2147483647 w 453"/>
              <a:gd name="T7" fmla="*/ 2147483647 h 484"/>
              <a:gd name="T8" fmla="*/ 2147483647 w 453"/>
              <a:gd name="T9" fmla="*/ 2147483647 h 484"/>
              <a:gd name="T10" fmla="*/ 2147483647 w 453"/>
              <a:gd name="T11" fmla="*/ 2147483647 h 484"/>
              <a:gd name="T12" fmla="*/ 2147483647 w 453"/>
              <a:gd name="T13" fmla="*/ 2147483647 h 484"/>
              <a:gd name="T14" fmla="*/ 2147483647 w 453"/>
              <a:gd name="T15" fmla="*/ 2147483647 h 484"/>
              <a:gd name="T16" fmla="*/ 2147483647 w 453"/>
              <a:gd name="T17" fmla="*/ 2147483647 h 484"/>
              <a:gd name="T18" fmla="*/ 2147483647 w 453"/>
              <a:gd name="T19" fmla="*/ 2147483647 h 484"/>
              <a:gd name="T20" fmla="*/ 2147483647 w 453"/>
              <a:gd name="T21" fmla="*/ 2147483647 h 484"/>
              <a:gd name="T22" fmla="*/ 2147483647 w 453"/>
              <a:gd name="T23" fmla="*/ 2147483647 h 4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3"/>
              <a:gd name="T37" fmla="*/ 0 h 484"/>
              <a:gd name="T38" fmla="*/ 453 w 453"/>
              <a:gd name="T39" fmla="*/ 484 h 4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3" h="484">
                <a:moveTo>
                  <a:pt x="35" y="355"/>
                </a:moveTo>
                <a:cubicBezTo>
                  <a:pt x="120" y="310"/>
                  <a:pt x="173" y="249"/>
                  <a:pt x="216" y="163"/>
                </a:cubicBezTo>
                <a:cubicBezTo>
                  <a:pt x="228" y="103"/>
                  <a:pt x="240" y="54"/>
                  <a:pt x="301" y="35"/>
                </a:cubicBezTo>
                <a:cubicBezTo>
                  <a:pt x="352" y="0"/>
                  <a:pt x="374" y="16"/>
                  <a:pt x="429" y="35"/>
                </a:cubicBezTo>
                <a:cubicBezTo>
                  <a:pt x="436" y="42"/>
                  <a:pt x="450" y="46"/>
                  <a:pt x="451" y="56"/>
                </a:cubicBezTo>
                <a:cubicBezTo>
                  <a:pt x="453" y="88"/>
                  <a:pt x="453" y="211"/>
                  <a:pt x="408" y="248"/>
                </a:cubicBezTo>
                <a:cubicBezTo>
                  <a:pt x="396" y="258"/>
                  <a:pt x="379" y="262"/>
                  <a:pt x="365" y="269"/>
                </a:cubicBezTo>
                <a:cubicBezTo>
                  <a:pt x="338" y="297"/>
                  <a:pt x="305" y="314"/>
                  <a:pt x="280" y="344"/>
                </a:cubicBezTo>
                <a:cubicBezTo>
                  <a:pt x="250" y="380"/>
                  <a:pt x="265" y="387"/>
                  <a:pt x="216" y="419"/>
                </a:cubicBezTo>
                <a:cubicBezTo>
                  <a:pt x="144" y="467"/>
                  <a:pt x="170" y="443"/>
                  <a:pt x="131" y="483"/>
                </a:cubicBezTo>
                <a:cubicBezTo>
                  <a:pt x="95" y="479"/>
                  <a:pt x="58" y="484"/>
                  <a:pt x="24" y="472"/>
                </a:cubicBezTo>
                <a:cubicBezTo>
                  <a:pt x="0" y="463"/>
                  <a:pt x="17" y="371"/>
                  <a:pt x="35" y="35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3" name="Rectangle 11"/>
          <p:cNvSpPr>
            <a:spLocks noChangeArrowheads="1"/>
          </p:cNvSpPr>
          <p:nvPr/>
        </p:nvSpPr>
        <p:spPr bwMode="auto">
          <a:xfrm>
            <a:off x="5029200" y="1066800"/>
            <a:ext cx="76200" cy="152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8684" name="Rectangle 12"/>
          <p:cNvSpPr>
            <a:spLocks noChangeArrowheads="1"/>
          </p:cNvSpPr>
          <p:nvPr/>
        </p:nvSpPr>
        <p:spPr bwMode="auto">
          <a:xfrm>
            <a:off x="4953000" y="2057400"/>
            <a:ext cx="76200" cy="152400"/>
          </a:xfrm>
          <a:prstGeom prst="rect">
            <a:avLst/>
          </a:prstGeom>
          <a:solidFill>
            <a:schemeClr val="tx1"/>
          </a:solidFill>
          <a:ln w="9525">
            <a:solidFill>
              <a:schemeClr val="tx1"/>
            </a:solidFill>
            <a:miter lim="800000"/>
            <a:headEnd/>
            <a:tailEnd/>
          </a:ln>
        </p:spPr>
        <p:txBody>
          <a:bodyPr wrap="none" anchor="ctr"/>
          <a:lstStyle/>
          <a:p>
            <a:endParaRPr lang="en-US"/>
          </a:p>
        </p:txBody>
      </p:sp>
      <p:sp>
        <p:nvSpPr>
          <p:cNvPr id="28685" name="Freeform 13"/>
          <p:cNvSpPr>
            <a:spLocks/>
          </p:cNvSpPr>
          <p:nvPr/>
        </p:nvSpPr>
        <p:spPr bwMode="auto">
          <a:xfrm>
            <a:off x="4995863" y="3979863"/>
            <a:ext cx="320675" cy="896937"/>
          </a:xfrm>
          <a:custGeom>
            <a:avLst/>
            <a:gdLst>
              <a:gd name="T0" fmla="*/ 0 w 202"/>
              <a:gd name="T1" fmla="*/ 2147483647 h 565"/>
              <a:gd name="T2" fmla="*/ 2147483647 w 202"/>
              <a:gd name="T3" fmla="*/ 2147483647 h 565"/>
              <a:gd name="T4" fmla="*/ 2147483647 w 202"/>
              <a:gd name="T5" fmla="*/ 2147483647 h 565"/>
              <a:gd name="T6" fmla="*/ 2147483647 w 202"/>
              <a:gd name="T7" fmla="*/ 0 h 565"/>
              <a:gd name="T8" fmla="*/ 0 60000 65536"/>
              <a:gd name="T9" fmla="*/ 0 60000 65536"/>
              <a:gd name="T10" fmla="*/ 0 60000 65536"/>
              <a:gd name="T11" fmla="*/ 0 60000 65536"/>
              <a:gd name="T12" fmla="*/ 0 w 202"/>
              <a:gd name="T13" fmla="*/ 0 h 565"/>
              <a:gd name="T14" fmla="*/ 202 w 202"/>
              <a:gd name="T15" fmla="*/ 565 h 565"/>
            </a:gdLst>
            <a:ahLst/>
            <a:cxnLst>
              <a:cxn ang="T8">
                <a:pos x="T0" y="T1"/>
              </a:cxn>
              <a:cxn ang="T9">
                <a:pos x="T2" y="T3"/>
              </a:cxn>
              <a:cxn ang="T10">
                <a:pos x="T4" y="T5"/>
              </a:cxn>
              <a:cxn ang="T11">
                <a:pos x="T6" y="T7"/>
              </a:cxn>
            </a:cxnLst>
            <a:rect l="T12" t="T13" r="T14" b="T15"/>
            <a:pathLst>
              <a:path w="202" h="565">
                <a:moveTo>
                  <a:pt x="0" y="501"/>
                </a:moveTo>
                <a:cubicBezTo>
                  <a:pt x="36" y="537"/>
                  <a:pt x="69" y="549"/>
                  <a:pt x="117" y="565"/>
                </a:cubicBezTo>
                <a:cubicBezTo>
                  <a:pt x="165" y="553"/>
                  <a:pt x="187" y="549"/>
                  <a:pt x="202" y="501"/>
                </a:cubicBezTo>
                <a:cubicBezTo>
                  <a:pt x="195" y="333"/>
                  <a:pt x="170" y="166"/>
                  <a:pt x="17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6" name="Freeform 14"/>
          <p:cNvSpPr>
            <a:spLocks/>
          </p:cNvSpPr>
          <p:nvPr/>
        </p:nvSpPr>
        <p:spPr bwMode="auto">
          <a:xfrm>
            <a:off x="3490913" y="560388"/>
            <a:ext cx="1774825" cy="3419475"/>
          </a:xfrm>
          <a:custGeom>
            <a:avLst/>
            <a:gdLst>
              <a:gd name="T0" fmla="*/ 2147483647 w 1118"/>
              <a:gd name="T1" fmla="*/ 2147483647 h 2154"/>
              <a:gd name="T2" fmla="*/ 2147483647 w 1118"/>
              <a:gd name="T3" fmla="*/ 2147483647 h 2154"/>
              <a:gd name="T4" fmla="*/ 2147483647 w 1118"/>
              <a:gd name="T5" fmla="*/ 2147483647 h 2154"/>
              <a:gd name="T6" fmla="*/ 2147483647 w 1118"/>
              <a:gd name="T7" fmla="*/ 2147483647 h 2154"/>
              <a:gd name="T8" fmla="*/ 2147483647 w 1118"/>
              <a:gd name="T9" fmla="*/ 2147483647 h 2154"/>
              <a:gd name="T10" fmla="*/ 2147483647 w 1118"/>
              <a:gd name="T11" fmla="*/ 2147483647 h 2154"/>
              <a:gd name="T12" fmla="*/ 2147483647 w 1118"/>
              <a:gd name="T13" fmla="*/ 2147483647 h 2154"/>
              <a:gd name="T14" fmla="*/ 2147483647 w 1118"/>
              <a:gd name="T15" fmla="*/ 2147483647 h 2154"/>
              <a:gd name="T16" fmla="*/ 2147483647 w 1118"/>
              <a:gd name="T17" fmla="*/ 2147483647 h 2154"/>
              <a:gd name="T18" fmla="*/ 2147483647 w 1118"/>
              <a:gd name="T19" fmla="*/ 2147483647 h 2154"/>
              <a:gd name="T20" fmla="*/ 2147483647 w 1118"/>
              <a:gd name="T21" fmla="*/ 2147483647 h 2154"/>
              <a:gd name="T22" fmla="*/ 2147483647 w 1118"/>
              <a:gd name="T23" fmla="*/ 2147483647 h 2154"/>
              <a:gd name="T24" fmla="*/ 2147483647 w 1118"/>
              <a:gd name="T25" fmla="*/ 2147483647 h 2154"/>
              <a:gd name="T26" fmla="*/ 2147483647 w 1118"/>
              <a:gd name="T27" fmla="*/ 2147483647 h 2154"/>
              <a:gd name="T28" fmla="*/ 2147483647 w 1118"/>
              <a:gd name="T29" fmla="*/ 2147483647 h 2154"/>
              <a:gd name="T30" fmla="*/ 2147483647 w 1118"/>
              <a:gd name="T31" fmla="*/ 2147483647 h 2154"/>
              <a:gd name="T32" fmla="*/ 2147483647 w 1118"/>
              <a:gd name="T33" fmla="*/ 2147483647 h 2154"/>
              <a:gd name="T34" fmla="*/ 2147483647 w 1118"/>
              <a:gd name="T35" fmla="*/ 2147483647 h 2154"/>
              <a:gd name="T36" fmla="*/ 2147483647 w 1118"/>
              <a:gd name="T37" fmla="*/ 2147483647 h 2154"/>
              <a:gd name="T38" fmla="*/ 2147483647 w 1118"/>
              <a:gd name="T39" fmla="*/ 2147483647 h 2154"/>
              <a:gd name="T40" fmla="*/ 2147483647 w 1118"/>
              <a:gd name="T41" fmla="*/ 2147483647 h 2154"/>
              <a:gd name="T42" fmla="*/ 2147483647 w 1118"/>
              <a:gd name="T43" fmla="*/ 2147483647 h 2154"/>
              <a:gd name="T44" fmla="*/ 2147483647 w 1118"/>
              <a:gd name="T45" fmla="*/ 2147483647 h 2154"/>
              <a:gd name="T46" fmla="*/ 2147483647 w 1118"/>
              <a:gd name="T47" fmla="*/ 2147483647 h 2154"/>
              <a:gd name="T48" fmla="*/ 2147483647 w 1118"/>
              <a:gd name="T49" fmla="*/ 2147483647 h 2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8"/>
              <a:gd name="T76" fmla="*/ 0 h 2154"/>
              <a:gd name="T77" fmla="*/ 1118 w 1118"/>
              <a:gd name="T78" fmla="*/ 2154 h 2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8" h="2154">
                <a:moveTo>
                  <a:pt x="1118" y="2154"/>
                </a:moveTo>
                <a:cubicBezTo>
                  <a:pt x="1110" y="2065"/>
                  <a:pt x="1109" y="2001"/>
                  <a:pt x="1033" y="1951"/>
                </a:cubicBezTo>
                <a:cubicBezTo>
                  <a:pt x="983" y="1876"/>
                  <a:pt x="1011" y="1901"/>
                  <a:pt x="958" y="1866"/>
                </a:cubicBezTo>
                <a:cubicBezTo>
                  <a:pt x="923" y="1813"/>
                  <a:pt x="875" y="1772"/>
                  <a:pt x="830" y="1727"/>
                </a:cubicBezTo>
                <a:cubicBezTo>
                  <a:pt x="787" y="1684"/>
                  <a:pt x="745" y="1642"/>
                  <a:pt x="702" y="1599"/>
                </a:cubicBezTo>
                <a:cubicBezTo>
                  <a:pt x="693" y="1590"/>
                  <a:pt x="690" y="1576"/>
                  <a:pt x="681" y="1567"/>
                </a:cubicBezTo>
                <a:cubicBezTo>
                  <a:pt x="646" y="1532"/>
                  <a:pt x="640" y="1542"/>
                  <a:pt x="606" y="1514"/>
                </a:cubicBezTo>
                <a:cubicBezTo>
                  <a:pt x="560" y="1477"/>
                  <a:pt x="572" y="1440"/>
                  <a:pt x="521" y="1407"/>
                </a:cubicBezTo>
                <a:cubicBezTo>
                  <a:pt x="498" y="1372"/>
                  <a:pt x="414" y="1268"/>
                  <a:pt x="382" y="1247"/>
                </a:cubicBezTo>
                <a:cubicBezTo>
                  <a:pt x="356" y="1230"/>
                  <a:pt x="348" y="1228"/>
                  <a:pt x="329" y="1204"/>
                </a:cubicBezTo>
                <a:cubicBezTo>
                  <a:pt x="306" y="1174"/>
                  <a:pt x="275" y="1151"/>
                  <a:pt x="254" y="1119"/>
                </a:cubicBezTo>
                <a:cubicBezTo>
                  <a:pt x="247" y="1108"/>
                  <a:pt x="242" y="1096"/>
                  <a:pt x="233" y="1087"/>
                </a:cubicBezTo>
                <a:cubicBezTo>
                  <a:pt x="185" y="1039"/>
                  <a:pt x="209" y="1101"/>
                  <a:pt x="158" y="1023"/>
                </a:cubicBezTo>
                <a:cubicBezTo>
                  <a:pt x="134" y="986"/>
                  <a:pt x="126" y="959"/>
                  <a:pt x="94" y="927"/>
                </a:cubicBezTo>
                <a:cubicBezTo>
                  <a:pt x="78" y="879"/>
                  <a:pt x="69" y="830"/>
                  <a:pt x="41" y="788"/>
                </a:cubicBezTo>
                <a:cubicBezTo>
                  <a:pt x="0" y="633"/>
                  <a:pt x="11" y="584"/>
                  <a:pt x="30" y="362"/>
                </a:cubicBezTo>
                <a:cubicBezTo>
                  <a:pt x="32" y="338"/>
                  <a:pt x="64" y="308"/>
                  <a:pt x="73" y="287"/>
                </a:cubicBezTo>
                <a:cubicBezTo>
                  <a:pt x="82" y="266"/>
                  <a:pt x="78" y="239"/>
                  <a:pt x="94" y="223"/>
                </a:cubicBezTo>
                <a:cubicBezTo>
                  <a:pt x="123" y="196"/>
                  <a:pt x="153" y="174"/>
                  <a:pt x="190" y="159"/>
                </a:cubicBezTo>
                <a:cubicBezTo>
                  <a:pt x="211" y="151"/>
                  <a:pt x="254" y="138"/>
                  <a:pt x="254" y="138"/>
                </a:cubicBezTo>
                <a:cubicBezTo>
                  <a:pt x="318" y="74"/>
                  <a:pt x="448" y="69"/>
                  <a:pt x="532" y="52"/>
                </a:cubicBezTo>
                <a:cubicBezTo>
                  <a:pt x="600" y="54"/>
                  <a:pt x="849" y="0"/>
                  <a:pt x="905" y="127"/>
                </a:cubicBezTo>
                <a:cubicBezTo>
                  <a:pt x="943" y="214"/>
                  <a:pt x="904" y="170"/>
                  <a:pt x="948" y="212"/>
                </a:cubicBezTo>
                <a:cubicBezTo>
                  <a:pt x="965" y="362"/>
                  <a:pt x="952" y="512"/>
                  <a:pt x="926" y="660"/>
                </a:cubicBezTo>
                <a:cubicBezTo>
                  <a:pt x="917" y="797"/>
                  <a:pt x="894" y="927"/>
                  <a:pt x="894" y="10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7" name="Freeform 15"/>
          <p:cNvSpPr>
            <a:spLocks/>
          </p:cNvSpPr>
          <p:nvPr/>
        </p:nvSpPr>
        <p:spPr bwMode="auto">
          <a:xfrm>
            <a:off x="3302000" y="390525"/>
            <a:ext cx="1920875" cy="3995738"/>
          </a:xfrm>
          <a:custGeom>
            <a:avLst/>
            <a:gdLst>
              <a:gd name="T0" fmla="*/ 2147483647 w 1210"/>
              <a:gd name="T1" fmla="*/ 2147483647 h 2517"/>
              <a:gd name="T2" fmla="*/ 2147483647 w 1210"/>
              <a:gd name="T3" fmla="*/ 2147483647 h 2517"/>
              <a:gd name="T4" fmla="*/ 2147483647 w 1210"/>
              <a:gd name="T5" fmla="*/ 2147483647 h 2517"/>
              <a:gd name="T6" fmla="*/ 2147483647 w 1210"/>
              <a:gd name="T7" fmla="*/ 2147483647 h 2517"/>
              <a:gd name="T8" fmla="*/ 2147483647 w 1210"/>
              <a:gd name="T9" fmla="*/ 2147483647 h 2517"/>
              <a:gd name="T10" fmla="*/ 2147483647 w 1210"/>
              <a:gd name="T11" fmla="*/ 2147483647 h 2517"/>
              <a:gd name="T12" fmla="*/ 2147483647 w 1210"/>
              <a:gd name="T13" fmla="*/ 2147483647 h 2517"/>
              <a:gd name="T14" fmla="*/ 2147483647 w 1210"/>
              <a:gd name="T15" fmla="*/ 2147483647 h 2517"/>
              <a:gd name="T16" fmla="*/ 2147483647 w 1210"/>
              <a:gd name="T17" fmla="*/ 2147483647 h 2517"/>
              <a:gd name="T18" fmla="*/ 2147483647 w 1210"/>
              <a:gd name="T19" fmla="*/ 2147483647 h 2517"/>
              <a:gd name="T20" fmla="*/ 2147483647 w 1210"/>
              <a:gd name="T21" fmla="*/ 2147483647 h 2517"/>
              <a:gd name="T22" fmla="*/ 0 w 1210"/>
              <a:gd name="T23" fmla="*/ 2147483647 h 2517"/>
              <a:gd name="T24" fmla="*/ 2147483647 w 1210"/>
              <a:gd name="T25" fmla="*/ 2147483647 h 2517"/>
              <a:gd name="T26" fmla="*/ 2147483647 w 1210"/>
              <a:gd name="T27" fmla="*/ 2147483647 h 2517"/>
              <a:gd name="T28" fmla="*/ 2147483647 w 1210"/>
              <a:gd name="T29" fmla="*/ 2147483647 h 2517"/>
              <a:gd name="T30" fmla="*/ 2147483647 w 1210"/>
              <a:gd name="T31" fmla="*/ 2147483647 h 2517"/>
              <a:gd name="T32" fmla="*/ 2147483647 w 1210"/>
              <a:gd name="T33" fmla="*/ 2147483647 h 2517"/>
              <a:gd name="T34" fmla="*/ 2147483647 w 1210"/>
              <a:gd name="T35" fmla="*/ 2147483647 h 2517"/>
              <a:gd name="T36" fmla="*/ 2147483647 w 1210"/>
              <a:gd name="T37" fmla="*/ 2147483647 h 2517"/>
              <a:gd name="T38" fmla="*/ 2147483647 w 1210"/>
              <a:gd name="T39" fmla="*/ 2147483647 h 2517"/>
              <a:gd name="T40" fmla="*/ 2147483647 w 1210"/>
              <a:gd name="T41" fmla="*/ 2147483647 h 2517"/>
              <a:gd name="T42" fmla="*/ 2147483647 w 1210"/>
              <a:gd name="T43" fmla="*/ 2147483647 h 2517"/>
              <a:gd name="T44" fmla="*/ 2147483647 w 1210"/>
              <a:gd name="T45" fmla="*/ 2147483647 h 2517"/>
              <a:gd name="T46" fmla="*/ 2147483647 w 1210"/>
              <a:gd name="T47" fmla="*/ 2147483647 h 2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0"/>
              <a:gd name="T73" fmla="*/ 0 h 2517"/>
              <a:gd name="T74" fmla="*/ 1210 w 1210"/>
              <a:gd name="T75" fmla="*/ 2517 h 2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0" h="2517">
                <a:moveTo>
                  <a:pt x="1184" y="2517"/>
                </a:moveTo>
                <a:cubicBezTo>
                  <a:pt x="1071" y="2404"/>
                  <a:pt x="1210" y="2223"/>
                  <a:pt x="1056" y="2122"/>
                </a:cubicBezTo>
                <a:cubicBezTo>
                  <a:pt x="1040" y="2098"/>
                  <a:pt x="1036" y="2086"/>
                  <a:pt x="1013" y="2069"/>
                </a:cubicBezTo>
                <a:cubicBezTo>
                  <a:pt x="992" y="2054"/>
                  <a:pt x="949" y="2026"/>
                  <a:pt x="949" y="2026"/>
                </a:cubicBezTo>
                <a:cubicBezTo>
                  <a:pt x="889" y="1935"/>
                  <a:pt x="806" y="1852"/>
                  <a:pt x="725" y="1781"/>
                </a:cubicBezTo>
                <a:cubicBezTo>
                  <a:pt x="662" y="1726"/>
                  <a:pt x="614" y="1656"/>
                  <a:pt x="544" y="1610"/>
                </a:cubicBezTo>
                <a:cubicBezTo>
                  <a:pt x="494" y="1535"/>
                  <a:pt x="522" y="1560"/>
                  <a:pt x="469" y="1525"/>
                </a:cubicBezTo>
                <a:cubicBezTo>
                  <a:pt x="456" y="1483"/>
                  <a:pt x="441" y="1474"/>
                  <a:pt x="405" y="1450"/>
                </a:cubicBezTo>
                <a:cubicBezTo>
                  <a:pt x="379" y="1410"/>
                  <a:pt x="343" y="1388"/>
                  <a:pt x="309" y="1354"/>
                </a:cubicBezTo>
                <a:cubicBezTo>
                  <a:pt x="281" y="1326"/>
                  <a:pt x="260" y="1288"/>
                  <a:pt x="235" y="1258"/>
                </a:cubicBezTo>
                <a:cubicBezTo>
                  <a:pt x="145" y="1153"/>
                  <a:pt x="44" y="1080"/>
                  <a:pt x="11" y="938"/>
                </a:cubicBezTo>
                <a:cubicBezTo>
                  <a:pt x="7" y="863"/>
                  <a:pt x="0" y="789"/>
                  <a:pt x="0" y="714"/>
                </a:cubicBezTo>
                <a:cubicBezTo>
                  <a:pt x="0" y="564"/>
                  <a:pt x="12" y="301"/>
                  <a:pt x="192" y="245"/>
                </a:cubicBezTo>
                <a:cubicBezTo>
                  <a:pt x="206" y="204"/>
                  <a:pt x="214" y="194"/>
                  <a:pt x="256" y="181"/>
                </a:cubicBezTo>
                <a:cubicBezTo>
                  <a:pt x="308" y="129"/>
                  <a:pt x="288" y="121"/>
                  <a:pt x="320" y="170"/>
                </a:cubicBezTo>
                <a:cubicBezTo>
                  <a:pt x="359" y="156"/>
                  <a:pt x="398" y="141"/>
                  <a:pt x="437" y="127"/>
                </a:cubicBezTo>
                <a:cubicBezTo>
                  <a:pt x="480" y="64"/>
                  <a:pt x="431" y="120"/>
                  <a:pt x="512" y="85"/>
                </a:cubicBezTo>
                <a:cubicBezTo>
                  <a:pt x="521" y="81"/>
                  <a:pt x="524" y="68"/>
                  <a:pt x="533" y="63"/>
                </a:cubicBezTo>
                <a:cubicBezTo>
                  <a:pt x="585" y="37"/>
                  <a:pt x="649" y="29"/>
                  <a:pt x="704" y="10"/>
                </a:cubicBezTo>
                <a:cubicBezTo>
                  <a:pt x="857" y="16"/>
                  <a:pt x="944" y="0"/>
                  <a:pt x="1067" y="42"/>
                </a:cubicBezTo>
                <a:cubicBezTo>
                  <a:pt x="1115" y="114"/>
                  <a:pt x="1091" y="88"/>
                  <a:pt x="1131" y="127"/>
                </a:cubicBezTo>
                <a:cubicBezTo>
                  <a:pt x="1186" y="305"/>
                  <a:pt x="1144" y="156"/>
                  <a:pt x="1131" y="618"/>
                </a:cubicBezTo>
                <a:cubicBezTo>
                  <a:pt x="1128" y="727"/>
                  <a:pt x="1139" y="938"/>
                  <a:pt x="1099" y="1066"/>
                </a:cubicBezTo>
                <a:cubicBezTo>
                  <a:pt x="1094" y="1105"/>
                  <a:pt x="1077" y="1173"/>
                  <a:pt x="1077" y="12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88" name="Line 16"/>
          <p:cNvSpPr>
            <a:spLocks noChangeShapeType="1"/>
          </p:cNvSpPr>
          <p:nvPr/>
        </p:nvSpPr>
        <p:spPr bwMode="auto">
          <a:xfrm flipH="1">
            <a:off x="5029200" y="2209800"/>
            <a:ext cx="762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689" name="Freeform 17"/>
          <p:cNvSpPr>
            <a:spLocks/>
          </p:cNvSpPr>
          <p:nvPr/>
        </p:nvSpPr>
        <p:spPr bwMode="auto">
          <a:xfrm>
            <a:off x="5080000" y="2252663"/>
            <a:ext cx="101600" cy="117475"/>
          </a:xfrm>
          <a:custGeom>
            <a:avLst/>
            <a:gdLst>
              <a:gd name="T0" fmla="*/ 0 w 64"/>
              <a:gd name="T1" fmla="*/ 2147483647 h 74"/>
              <a:gd name="T2" fmla="*/ 2147483647 w 64"/>
              <a:gd name="T3" fmla="*/ 0 h 74"/>
              <a:gd name="T4" fmla="*/ 0 60000 65536"/>
              <a:gd name="T5" fmla="*/ 0 60000 65536"/>
              <a:gd name="T6" fmla="*/ 0 w 64"/>
              <a:gd name="T7" fmla="*/ 0 h 74"/>
              <a:gd name="T8" fmla="*/ 64 w 64"/>
              <a:gd name="T9" fmla="*/ 74 h 74"/>
            </a:gdLst>
            <a:ahLst/>
            <a:cxnLst>
              <a:cxn ang="T4">
                <a:pos x="T0" y="T1"/>
              </a:cxn>
              <a:cxn ang="T5">
                <a:pos x="T2" y="T3"/>
              </a:cxn>
            </a:cxnLst>
            <a:rect l="T6" t="T7" r="T8" b="T9"/>
            <a:pathLst>
              <a:path w="64" h="74">
                <a:moveTo>
                  <a:pt x="0" y="74"/>
                </a:moveTo>
                <a:cubicBezTo>
                  <a:pt x="33" y="52"/>
                  <a:pt x="46" y="34"/>
                  <a:pt x="6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0" name="Freeform 18"/>
          <p:cNvSpPr>
            <a:spLocks/>
          </p:cNvSpPr>
          <p:nvPr/>
        </p:nvSpPr>
        <p:spPr bwMode="auto">
          <a:xfrm>
            <a:off x="4013200" y="2489200"/>
            <a:ext cx="322263" cy="33338"/>
          </a:xfrm>
          <a:custGeom>
            <a:avLst/>
            <a:gdLst>
              <a:gd name="T0" fmla="*/ 2147483647 w 203"/>
              <a:gd name="T1" fmla="*/ 2147483647 h 21"/>
              <a:gd name="T2" fmla="*/ 0 w 203"/>
              <a:gd name="T3" fmla="*/ 0 h 21"/>
              <a:gd name="T4" fmla="*/ 0 60000 65536"/>
              <a:gd name="T5" fmla="*/ 0 60000 65536"/>
              <a:gd name="T6" fmla="*/ 0 w 203"/>
              <a:gd name="T7" fmla="*/ 0 h 21"/>
              <a:gd name="T8" fmla="*/ 203 w 203"/>
              <a:gd name="T9" fmla="*/ 21 h 21"/>
            </a:gdLst>
            <a:ahLst/>
            <a:cxnLst>
              <a:cxn ang="T4">
                <a:pos x="T0" y="T1"/>
              </a:cxn>
              <a:cxn ang="T5">
                <a:pos x="T2" y="T3"/>
              </a:cxn>
            </a:cxnLst>
            <a:rect l="T6" t="T7" r="T8" b="T9"/>
            <a:pathLst>
              <a:path w="203" h="21">
                <a:moveTo>
                  <a:pt x="203" y="21"/>
                </a:moveTo>
                <a:cubicBezTo>
                  <a:pt x="133" y="15"/>
                  <a:pt x="68"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1" name="Freeform 19"/>
          <p:cNvSpPr>
            <a:spLocks/>
          </p:cNvSpPr>
          <p:nvPr/>
        </p:nvSpPr>
        <p:spPr bwMode="auto">
          <a:xfrm>
            <a:off x="2484438" y="2471738"/>
            <a:ext cx="1257300" cy="1965325"/>
          </a:xfrm>
          <a:custGeom>
            <a:avLst/>
            <a:gdLst>
              <a:gd name="T0" fmla="*/ 2147483647 w 792"/>
              <a:gd name="T1" fmla="*/ 0 h 1238"/>
              <a:gd name="T2" fmla="*/ 2147483647 w 792"/>
              <a:gd name="T3" fmla="*/ 2147483647 h 1238"/>
              <a:gd name="T4" fmla="*/ 2147483647 w 792"/>
              <a:gd name="T5" fmla="*/ 2147483647 h 1238"/>
              <a:gd name="T6" fmla="*/ 2147483647 w 792"/>
              <a:gd name="T7" fmla="*/ 2147483647 h 1238"/>
              <a:gd name="T8" fmla="*/ 2147483647 w 792"/>
              <a:gd name="T9" fmla="*/ 2147483647 h 1238"/>
              <a:gd name="T10" fmla="*/ 2147483647 w 792"/>
              <a:gd name="T11" fmla="*/ 2147483647 h 1238"/>
              <a:gd name="T12" fmla="*/ 2147483647 w 792"/>
              <a:gd name="T13" fmla="*/ 2147483647 h 1238"/>
              <a:gd name="T14" fmla="*/ 2147483647 w 792"/>
              <a:gd name="T15" fmla="*/ 2147483647 h 1238"/>
              <a:gd name="T16" fmla="*/ 2147483647 w 792"/>
              <a:gd name="T17" fmla="*/ 2147483647 h 1238"/>
              <a:gd name="T18" fmla="*/ 2147483647 w 792"/>
              <a:gd name="T19" fmla="*/ 2147483647 h 1238"/>
              <a:gd name="T20" fmla="*/ 2147483647 w 792"/>
              <a:gd name="T21" fmla="*/ 2147483647 h 1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1238"/>
              <a:gd name="T35" fmla="*/ 792 w 792"/>
              <a:gd name="T36" fmla="*/ 1238 h 1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1238">
                <a:moveTo>
                  <a:pt x="792" y="0"/>
                </a:moveTo>
                <a:cubicBezTo>
                  <a:pt x="666" y="43"/>
                  <a:pt x="406" y="28"/>
                  <a:pt x="291" y="32"/>
                </a:cubicBezTo>
                <a:cubicBezTo>
                  <a:pt x="234" y="52"/>
                  <a:pt x="201" y="96"/>
                  <a:pt x="152" y="128"/>
                </a:cubicBezTo>
                <a:cubicBezTo>
                  <a:pt x="145" y="139"/>
                  <a:pt x="139" y="150"/>
                  <a:pt x="131" y="160"/>
                </a:cubicBezTo>
                <a:cubicBezTo>
                  <a:pt x="118" y="175"/>
                  <a:pt x="88" y="203"/>
                  <a:pt x="88" y="203"/>
                </a:cubicBezTo>
                <a:cubicBezTo>
                  <a:pt x="81" y="224"/>
                  <a:pt x="79" y="248"/>
                  <a:pt x="67" y="267"/>
                </a:cubicBezTo>
                <a:cubicBezTo>
                  <a:pt x="60" y="278"/>
                  <a:pt x="51" y="287"/>
                  <a:pt x="46" y="299"/>
                </a:cubicBezTo>
                <a:cubicBezTo>
                  <a:pt x="37" y="320"/>
                  <a:pt x="24" y="363"/>
                  <a:pt x="24" y="363"/>
                </a:cubicBezTo>
                <a:cubicBezTo>
                  <a:pt x="28" y="466"/>
                  <a:pt x="0" y="815"/>
                  <a:pt x="78" y="928"/>
                </a:cubicBezTo>
                <a:cubicBezTo>
                  <a:pt x="88" y="960"/>
                  <a:pt x="119" y="980"/>
                  <a:pt x="120" y="1014"/>
                </a:cubicBezTo>
                <a:cubicBezTo>
                  <a:pt x="123" y="1089"/>
                  <a:pt x="120" y="1163"/>
                  <a:pt x="120" y="12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2" name="Freeform 20"/>
          <p:cNvSpPr>
            <a:spLocks/>
          </p:cNvSpPr>
          <p:nvPr/>
        </p:nvSpPr>
        <p:spPr bwMode="auto">
          <a:xfrm>
            <a:off x="3911600" y="2354263"/>
            <a:ext cx="439738" cy="33337"/>
          </a:xfrm>
          <a:custGeom>
            <a:avLst/>
            <a:gdLst>
              <a:gd name="T0" fmla="*/ 2147483647 w 277"/>
              <a:gd name="T1" fmla="*/ 2147483647 h 21"/>
              <a:gd name="T2" fmla="*/ 0 w 277"/>
              <a:gd name="T3" fmla="*/ 0 h 21"/>
              <a:gd name="T4" fmla="*/ 0 60000 65536"/>
              <a:gd name="T5" fmla="*/ 0 60000 65536"/>
              <a:gd name="T6" fmla="*/ 0 w 277"/>
              <a:gd name="T7" fmla="*/ 0 h 21"/>
              <a:gd name="T8" fmla="*/ 277 w 277"/>
              <a:gd name="T9" fmla="*/ 21 h 21"/>
            </a:gdLst>
            <a:ahLst/>
            <a:cxnLst>
              <a:cxn ang="T4">
                <a:pos x="T0" y="T1"/>
              </a:cxn>
              <a:cxn ang="T5">
                <a:pos x="T2" y="T3"/>
              </a:cxn>
            </a:cxnLst>
            <a:rect l="T6" t="T7" r="T8" b="T9"/>
            <a:pathLst>
              <a:path w="277" h="21">
                <a:moveTo>
                  <a:pt x="277" y="21"/>
                </a:moveTo>
                <a:cubicBezTo>
                  <a:pt x="170" y="11"/>
                  <a:pt x="109"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3" name="Freeform 21"/>
          <p:cNvSpPr>
            <a:spLocks/>
          </p:cNvSpPr>
          <p:nvPr/>
        </p:nvSpPr>
        <p:spPr bwMode="auto">
          <a:xfrm>
            <a:off x="2266950" y="2354263"/>
            <a:ext cx="1357313" cy="2032000"/>
          </a:xfrm>
          <a:custGeom>
            <a:avLst/>
            <a:gdLst>
              <a:gd name="T0" fmla="*/ 2147483647 w 855"/>
              <a:gd name="T1" fmla="*/ 0 h 1280"/>
              <a:gd name="T2" fmla="*/ 2147483647 w 855"/>
              <a:gd name="T3" fmla="*/ 2147483647 h 1280"/>
              <a:gd name="T4" fmla="*/ 2147483647 w 855"/>
              <a:gd name="T5" fmla="*/ 2147483647 h 1280"/>
              <a:gd name="T6" fmla="*/ 2147483647 w 855"/>
              <a:gd name="T7" fmla="*/ 2147483647 h 1280"/>
              <a:gd name="T8" fmla="*/ 2147483647 w 855"/>
              <a:gd name="T9" fmla="*/ 2147483647 h 1280"/>
              <a:gd name="T10" fmla="*/ 2147483647 w 855"/>
              <a:gd name="T11" fmla="*/ 2147483647 h 1280"/>
              <a:gd name="T12" fmla="*/ 2147483647 w 855"/>
              <a:gd name="T13" fmla="*/ 2147483647 h 1280"/>
              <a:gd name="T14" fmla="*/ 2147483647 w 855"/>
              <a:gd name="T15" fmla="*/ 2147483647 h 1280"/>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280"/>
              <a:gd name="T26" fmla="*/ 855 w 855"/>
              <a:gd name="T27" fmla="*/ 1280 h 1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280">
                <a:moveTo>
                  <a:pt x="855" y="0"/>
                </a:moveTo>
                <a:cubicBezTo>
                  <a:pt x="631" y="6"/>
                  <a:pt x="411" y="8"/>
                  <a:pt x="193" y="64"/>
                </a:cubicBezTo>
                <a:cubicBezTo>
                  <a:pt x="133" y="155"/>
                  <a:pt x="232" y="14"/>
                  <a:pt x="108" y="138"/>
                </a:cubicBezTo>
                <a:cubicBezTo>
                  <a:pt x="94" y="152"/>
                  <a:pt x="65" y="181"/>
                  <a:pt x="65" y="181"/>
                </a:cubicBezTo>
                <a:cubicBezTo>
                  <a:pt x="38" y="268"/>
                  <a:pt x="56" y="360"/>
                  <a:pt x="33" y="448"/>
                </a:cubicBezTo>
                <a:cubicBezTo>
                  <a:pt x="37" y="527"/>
                  <a:pt x="21" y="705"/>
                  <a:pt x="76" y="789"/>
                </a:cubicBezTo>
                <a:cubicBezTo>
                  <a:pt x="95" y="915"/>
                  <a:pt x="0" y="1139"/>
                  <a:pt x="129" y="1184"/>
                </a:cubicBezTo>
                <a:cubicBezTo>
                  <a:pt x="156" y="1210"/>
                  <a:pt x="172" y="1240"/>
                  <a:pt x="172" y="12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694" name="WordArt 22"/>
          <p:cNvSpPr>
            <a:spLocks noChangeArrowheads="1" noChangeShapeType="1" noTextEdit="1"/>
          </p:cNvSpPr>
          <p:nvPr/>
        </p:nvSpPr>
        <p:spPr bwMode="auto">
          <a:xfrm>
            <a:off x="6781800" y="4800600"/>
            <a:ext cx="1776413" cy="4762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Testicle</a:t>
            </a:r>
          </a:p>
        </p:txBody>
      </p:sp>
      <p:sp>
        <p:nvSpPr>
          <p:cNvPr id="28695" name="AutoShape 23"/>
          <p:cNvSpPr>
            <a:spLocks noChangeArrowheads="1"/>
          </p:cNvSpPr>
          <p:nvPr/>
        </p:nvSpPr>
        <p:spPr bwMode="auto">
          <a:xfrm>
            <a:off x="4724400" y="4876800"/>
            <a:ext cx="1905000" cy="381000"/>
          </a:xfrm>
          <a:prstGeom prst="leftArrow">
            <a:avLst>
              <a:gd name="adj1" fmla="val 50000"/>
              <a:gd name="adj2" fmla="val 125000"/>
            </a:avLst>
          </a:prstGeom>
          <a:solidFill>
            <a:schemeClr val="tx1"/>
          </a:solidFill>
          <a:ln w="9525">
            <a:solidFill>
              <a:srgbClr val="808080"/>
            </a:solidFill>
            <a:miter lim="800000"/>
            <a:headEnd/>
            <a:tailEnd/>
          </a:ln>
        </p:spPr>
        <p:txBody>
          <a:bodyPr wrap="none" anchor="ctr"/>
          <a:lstStyle/>
          <a:p>
            <a:endParaRPr lang="en-US"/>
          </a:p>
        </p:txBody>
      </p:sp>
      <p:sp>
        <p:nvSpPr>
          <p:cNvPr id="28696" name="WordArt 24"/>
          <p:cNvSpPr>
            <a:spLocks noChangeArrowheads="1" noChangeShapeType="1" noTextEdit="1"/>
          </p:cNvSpPr>
          <p:nvPr/>
        </p:nvSpPr>
        <p:spPr bwMode="auto">
          <a:xfrm>
            <a:off x="381000" y="3657600"/>
            <a:ext cx="1066800" cy="4762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Penis</a:t>
            </a:r>
          </a:p>
        </p:txBody>
      </p:sp>
      <p:sp>
        <p:nvSpPr>
          <p:cNvPr id="28697" name="AutoShape 25"/>
          <p:cNvSpPr>
            <a:spLocks noChangeArrowheads="1"/>
          </p:cNvSpPr>
          <p:nvPr/>
        </p:nvSpPr>
        <p:spPr bwMode="auto">
          <a:xfrm rot="10800000">
            <a:off x="1600200" y="3733800"/>
            <a:ext cx="762000" cy="381000"/>
          </a:xfrm>
          <a:prstGeom prst="leftArrow">
            <a:avLst>
              <a:gd name="adj1" fmla="val 50000"/>
              <a:gd name="adj2" fmla="val 50000"/>
            </a:avLst>
          </a:prstGeom>
          <a:solidFill>
            <a:schemeClr val="tx1"/>
          </a:solidFill>
          <a:ln w="9525">
            <a:solidFill>
              <a:srgbClr val="808080"/>
            </a:solidFill>
            <a:miter lim="800000"/>
            <a:headEnd/>
            <a:tailEnd/>
          </a:ln>
        </p:spPr>
        <p:txBody>
          <a:bodyPr wrap="none" anchor="ctr"/>
          <a:lstStyle/>
          <a:p>
            <a:endParaRPr lang="en-US"/>
          </a:p>
        </p:txBody>
      </p:sp>
      <p:sp>
        <p:nvSpPr>
          <p:cNvPr id="28698" name="WordArt 26"/>
          <p:cNvSpPr>
            <a:spLocks noChangeArrowheads="1" noChangeShapeType="1" noTextEdit="1"/>
          </p:cNvSpPr>
          <p:nvPr/>
        </p:nvSpPr>
        <p:spPr bwMode="auto">
          <a:xfrm>
            <a:off x="6324600" y="3886200"/>
            <a:ext cx="2424113" cy="4762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Epididymus</a:t>
            </a:r>
          </a:p>
        </p:txBody>
      </p:sp>
      <p:sp>
        <p:nvSpPr>
          <p:cNvPr id="28699" name="AutoShape 27"/>
          <p:cNvSpPr>
            <a:spLocks noChangeArrowheads="1"/>
          </p:cNvSpPr>
          <p:nvPr/>
        </p:nvSpPr>
        <p:spPr bwMode="auto">
          <a:xfrm>
            <a:off x="4495800" y="38862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endParaRPr lang="en-US"/>
          </a:p>
        </p:txBody>
      </p:sp>
      <p:sp>
        <p:nvSpPr>
          <p:cNvPr id="28700" name="WordArt 28"/>
          <p:cNvSpPr>
            <a:spLocks noChangeArrowheads="1" noChangeShapeType="1" noTextEdit="1"/>
          </p:cNvSpPr>
          <p:nvPr/>
        </p:nvSpPr>
        <p:spPr bwMode="auto">
          <a:xfrm>
            <a:off x="6172200" y="2971800"/>
            <a:ext cx="2471738" cy="4762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Vas deferens</a:t>
            </a:r>
          </a:p>
        </p:txBody>
      </p:sp>
      <p:sp>
        <p:nvSpPr>
          <p:cNvPr id="28701" name="AutoShape 29"/>
          <p:cNvSpPr>
            <a:spLocks noChangeArrowheads="1"/>
          </p:cNvSpPr>
          <p:nvPr/>
        </p:nvSpPr>
        <p:spPr bwMode="auto">
          <a:xfrm>
            <a:off x="4572000" y="3048000"/>
            <a:ext cx="1524000" cy="381000"/>
          </a:xfrm>
          <a:prstGeom prst="leftArrow">
            <a:avLst>
              <a:gd name="adj1" fmla="val 50000"/>
              <a:gd name="adj2" fmla="val 100000"/>
            </a:avLst>
          </a:prstGeom>
          <a:solidFill>
            <a:schemeClr val="tx1"/>
          </a:solidFill>
          <a:ln w="9525">
            <a:solidFill>
              <a:srgbClr val="808080"/>
            </a:solidFill>
            <a:miter lim="800000"/>
            <a:headEnd/>
            <a:tailEnd/>
          </a:ln>
        </p:spPr>
        <p:txBody>
          <a:bodyPr wrap="none" anchor="ctr"/>
          <a:lstStyle/>
          <a:p>
            <a:endParaRPr lang="en-US"/>
          </a:p>
        </p:txBody>
      </p:sp>
      <p:sp>
        <p:nvSpPr>
          <p:cNvPr id="28702" name="WordArt 30"/>
          <p:cNvSpPr>
            <a:spLocks noChangeArrowheads="1" noChangeShapeType="1" noTextEdit="1"/>
          </p:cNvSpPr>
          <p:nvPr/>
        </p:nvSpPr>
        <p:spPr bwMode="auto">
          <a:xfrm>
            <a:off x="6705600" y="685800"/>
            <a:ext cx="1647825" cy="4762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Bladder</a:t>
            </a:r>
          </a:p>
        </p:txBody>
      </p:sp>
      <p:sp>
        <p:nvSpPr>
          <p:cNvPr id="28703" name="AutoShape 31"/>
          <p:cNvSpPr>
            <a:spLocks noChangeArrowheads="1"/>
          </p:cNvSpPr>
          <p:nvPr/>
        </p:nvSpPr>
        <p:spPr bwMode="auto">
          <a:xfrm rot="-1015650">
            <a:off x="5029200" y="9906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endParaRPr lang="en-US"/>
          </a:p>
        </p:txBody>
      </p:sp>
      <p:sp>
        <p:nvSpPr>
          <p:cNvPr id="28704" name="WordArt 32"/>
          <p:cNvSpPr>
            <a:spLocks noChangeArrowheads="1" noChangeShapeType="1" noTextEdit="1"/>
          </p:cNvSpPr>
          <p:nvPr/>
        </p:nvSpPr>
        <p:spPr bwMode="auto">
          <a:xfrm>
            <a:off x="5562600" y="2362200"/>
            <a:ext cx="3181350"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Prostrate Gland</a:t>
            </a:r>
          </a:p>
        </p:txBody>
      </p:sp>
      <p:sp>
        <p:nvSpPr>
          <p:cNvPr id="28705" name="AutoShape 33"/>
          <p:cNvSpPr>
            <a:spLocks noChangeArrowheads="1"/>
          </p:cNvSpPr>
          <p:nvPr/>
        </p:nvSpPr>
        <p:spPr bwMode="auto">
          <a:xfrm>
            <a:off x="4876800" y="2362200"/>
            <a:ext cx="609600" cy="304800"/>
          </a:xfrm>
          <a:prstGeom prst="leftArrow">
            <a:avLst>
              <a:gd name="adj1" fmla="val 50000"/>
              <a:gd name="adj2" fmla="val 50000"/>
            </a:avLst>
          </a:prstGeom>
          <a:solidFill>
            <a:schemeClr val="tx1"/>
          </a:solidFill>
          <a:ln w="9525">
            <a:solidFill>
              <a:schemeClr val="tx1"/>
            </a:solidFill>
            <a:miter lim="800000"/>
            <a:headEnd/>
            <a:tailEnd/>
          </a:ln>
        </p:spPr>
        <p:txBody>
          <a:bodyPr wrap="none" anchor="ctr"/>
          <a:lstStyle/>
          <a:p>
            <a:endParaRPr lang="en-US"/>
          </a:p>
        </p:txBody>
      </p:sp>
      <p:sp>
        <p:nvSpPr>
          <p:cNvPr id="28706" name="Text Box 34"/>
          <p:cNvSpPr txBox="1">
            <a:spLocks noChangeArrowheads="1"/>
          </p:cNvSpPr>
          <p:nvPr/>
        </p:nvSpPr>
        <p:spPr bwMode="auto">
          <a:xfrm>
            <a:off x="6705600" y="1371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a:t>Seminal Vesicle</a:t>
            </a:r>
          </a:p>
        </p:txBody>
      </p:sp>
      <p:sp>
        <p:nvSpPr>
          <p:cNvPr id="28707" name="Line 35"/>
          <p:cNvSpPr>
            <a:spLocks noChangeShapeType="1"/>
          </p:cNvSpPr>
          <p:nvPr/>
        </p:nvSpPr>
        <p:spPr bwMode="auto">
          <a:xfrm flipH="1">
            <a:off x="5638800" y="1600200"/>
            <a:ext cx="914400" cy="152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08" name="WordArt 36"/>
          <p:cNvSpPr>
            <a:spLocks noChangeArrowheads="1" noChangeShapeType="1" noTextEdit="1"/>
          </p:cNvSpPr>
          <p:nvPr/>
        </p:nvSpPr>
        <p:spPr bwMode="auto">
          <a:xfrm>
            <a:off x="304800" y="2362200"/>
            <a:ext cx="1557338" cy="4000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Urethra</a:t>
            </a:r>
          </a:p>
        </p:txBody>
      </p:sp>
      <p:sp>
        <p:nvSpPr>
          <p:cNvPr id="28709" name="AutoShape 37"/>
          <p:cNvSpPr>
            <a:spLocks noChangeArrowheads="1"/>
          </p:cNvSpPr>
          <p:nvPr/>
        </p:nvSpPr>
        <p:spPr bwMode="auto">
          <a:xfrm rot="10800000">
            <a:off x="1981200" y="2514600"/>
            <a:ext cx="685800" cy="304800"/>
          </a:xfrm>
          <a:prstGeom prst="leftArrow">
            <a:avLst>
              <a:gd name="adj1" fmla="val 50000"/>
              <a:gd name="adj2" fmla="val 56250"/>
            </a:avLst>
          </a:prstGeom>
          <a:solidFill>
            <a:schemeClr val="tx1"/>
          </a:solidFill>
          <a:ln w="9525">
            <a:solidFill>
              <a:srgbClr val="808080"/>
            </a:solidFill>
            <a:miter lim="800000"/>
            <a:headEnd/>
            <a:tailEnd/>
          </a:ln>
        </p:spPr>
        <p:txBody>
          <a:bodyPr wrap="none" anchor="ctr"/>
          <a:lstStyle/>
          <a:p>
            <a:endParaRPr lang="en-US"/>
          </a:p>
        </p:txBody>
      </p:sp>
      <p:sp>
        <p:nvSpPr>
          <p:cNvPr id="28710" name="Freeform 38"/>
          <p:cNvSpPr>
            <a:spLocks/>
          </p:cNvSpPr>
          <p:nvPr/>
        </p:nvSpPr>
        <p:spPr bwMode="auto">
          <a:xfrm>
            <a:off x="2065338" y="4335463"/>
            <a:ext cx="1093787" cy="1168400"/>
          </a:xfrm>
          <a:custGeom>
            <a:avLst/>
            <a:gdLst>
              <a:gd name="T0" fmla="*/ 2147483647 w 689"/>
              <a:gd name="T1" fmla="*/ 2147483647 h 736"/>
              <a:gd name="T2" fmla="*/ 2147483647 w 689"/>
              <a:gd name="T3" fmla="*/ 2147483647 h 736"/>
              <a:gd name="T4" fmla="*/ 2147483647 w 689"/>
              <a:gd name="T5" fmla="*/ 2147483647 h 736"/>
              <a:gd name="T6" fmla="*/ 2147483647 w 689"/>
              <a:gd name="T7" fmla="*/ 2147483647 h 736"/>
              <a:gd name="T8" fmla="*/ 2147483647 w 689"/>
              <a:gd name="T9" fmla="*/ 2147483647 h 736"/>
              <a:gd name="T10" fmla="*/ 2147483647 w 689"/>
              <a:gd name="T11" fmla="*/ 2147483647 h 736"/>
              <a:gd name="T12" fmla="*/ 2147483647 w 689"/>
              <a:gd name="T13" fmla="*/ 2147483647 h 736"/>
              <a:gd name="T14" fmla="*/ 2147483647 w 689"/>
              <a:gd name="T15" fmla="*/ 2147483647 h 736"/>
              <a:gd name="T16" fmla="*/ 2147483647 w 689"/>
              <a:gd name="T17" fmla="*/ 2147483647 h 736"/>
              <a:gd name="T18" fmla="*/ 2147483647 w 689"/>
              <a:gd name="T19" fmla="*/ 2147483647 h 736"/>
              <a:gd name="T20" fmla="*/ 2147483647 w 689"/>
              <a:gd name="T21" fmla="*/ 2147483647 h 736"/>
              <a:gd name="T22" fmla="*/ 0 w 689"/>
              <a:gd name="T23" fmla="*/ 2147483647 h 736"/>
              <a:gd name="T24" fmla="*/ 2147483647 w 689"/>
              <a:gd name="T25" fmla="*/ 2147483647 h 736"/>
              <a:gd name="T26" fmla="*/ 2147483647 w 689"/>
              <a:gd name="T27" fmla="*/ 2147483647 h 736"/>
              <a:gd name="T28" fmla="*/ 2147483647 w 689"/>
              <a:gd name="T29" fmla="*/ 0 h 736"/>
              <a:gd name="T30" fmla="*/ 2147483647 w 689"/>
              <a:gd name="T31" fmla="*/ 2147483647 h 736"/>
              <a:gd name="T32" fmla="*/ 2147483647 w 689"/>
              <a:gd name="T33" fmla="*/ 2147483647 h 736"/>
              <a:gd name="T34" fmla="*/ 2147483647 w 689"/>
              <a:gd name="T35" fmla="*/ 2147483647 h 736"/>
              <a:gd name="T36" fmla="*/ 2147483647 w 689"/>
              <a:gd name="T37" fmla="*/ 2147483647 h 736"/>
              <a:gd name="T38" fmla="*/ 2147483647 w 689"/>
              <a:gd name="T39" fmla="*/ 2147483647 h 736"/>
              <a:gd name="T40" fmla="*/ 2147483647 w 689"/>
              <a:gd name="T41" fmla="*/ 2147483647 h 736"/>
              <a:gd name="T42" fmla="*/ 2147483647 w 689"/>
              <a:gd name="T43" fmla="*/ 2147483647 h 736"/>
              <a:gd name="T44" fmla="*/ 2147483647 w 689"/>
              <a:gd name="T45" fmla="*/ 2147483647 h 7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9"/>
              <a:gd name="T70" fmla="*/ 0 h 736"/>
              <a:gd name="T71" fmla="*/ 689 w 689"/>
              <a:gd name="T72" fmla="*/ 736 h 7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9" h="736">
                <a:moveTo>
                  <a:pt x="598" y="245"/>
                </a:moveTo>
                <a:cubicBezTo>
                  <a:pt x="689" y="276"/>
                  <a:pt x="634" y="418"/>
                  <a:pt x="630" y="490"/>
                </a:cubicBezTo>
                <a:cubicBezTo>
                  <a:pt x="625" y="572"/>
                  <a:pt x="639" y="673"/>
                  <a:pt x="576" y="736"/>
                </a:cubicBezTo>
                <a:cubicBezTo>
                  <a:pt x="573" y="725"/>
                  <a:pt x="577" y="707"/>
                  <a:pt x="566" y="704"/>
                </a:cubicBezTo>
                <a:cubicBezTo>
                  <a:pt x="554" y="701"/>
                  <a:pt x="547" y="725"/>
                  <a:pt x="534" y="725"/>
                </a:cubicBezTo>
                <a:cubicBezTo>
                  <a:pt x="456" y="728"/>
                  <a:pt x="377" y="718"/>
                  <a:pt x="299" y="714"/>
                </a:cubicBezTo>
                <a:cubicBezTo>
                  <a:pt x="258" y="701"/>
                  <a:pt x="223" y="670"/>
                  <a:pt x="192" y="640"/>
                </a:cubicBezTo>
                <a:cubicBezTo>
                  <a:pt x="175" y="586"/>
                  <a:pt x="148" y="564"/>
                  <a:pt x="107" y="522"/>
                </a:cubicBezTo>
                <a:cubicBezTo>
                  <a:pt x="98" y="513"/>
                  <a:pt x="94" y="500"/>
                  <a:pt x="86" y="490"/>
                </a:cubicBezTo>
                <a:cubicBezTo>
                  <a:pt x="80" y="482"/>
                  <a:pt x="71" y="476"/>
                  <a:pt x="64" y="469"/>
                </a:cubicBezTo>
                <a:cubicBezTo>
                  <a:pt x="46" y="416"/>
                  <a:pt x="38" y="363"/>
                  <a:pt x="22" y="309"/>
                </a:cubicBezTo>
                <a:cubicBezTo>
                  <a:pt x="16" y="287"/>
                  <a:pt x="0" y="245"/>
                  <a:pt x="0" y="245"/>
                </a:cubicBezTo>
                <a:cubicBezTo>
                  <a:pt x="4" y="185"/>
                  <a:pt x="5" y="124"/>
                  <a:pt x="11" y="64"/>
                </a:cubicBezTo>
                <a:cubicBezTo>
                  <a:pt x="12" y="53"/>
                  <a:pt x="14" y="40"/>
                  <a:pt x="22" y="32"/>
                </a:cubicBezTo>
                <a:cubicBezTo>
                  <a:pt x="39" y="15"/>
                  <a:pt x="66" y="13"/>
                  <a:pt x="86" y="0"/>
                </a:cubicBezTo>
                <a:cubicBezTo>
                  <a:pt x="136" y="3"/>
                  <a:pt x="186" y="4"/>
                  <a:pt x="235" y="10"/>
                </a:cubicBezTo>
                <a:cubicBezTo>
                  <a:pt x="246" y="11"/>
                  <a:pt x="256" y="18"/>
                  <a:pt x="267" y="21"/>
                </a:cubicBezTo>
                <a:cubicBezTo>
                  <a:pt x="284" y="26"/>
                  <a:pt x="303" y="27"/>
                  <a:pt x="320" y="32"/>
                </a:cubicBezTo>
                <a:cubicBezTo>
                  <a:pt x="342" y="38"/>
                  <a:pt x="384" y="53"/>
                  <a:pt x="384" y="53"/>
                </a:cubicBezTo>
                <a:cubicBezTo>
                  <a:pt x="429" y="96"/>
                  <a:pt x="378" y="54"/>
                  <a:pt x="459" y="85"/>
                </a:cubicBezTo>
                <a:cubicBezTo>
                  <a:pt x="507" y="103"/>
                  <a:pt x="523" y="149"/>
                  <a:pt x="555" y="181"/>
                </a:cubicBezTo>
                <a:cubicBezTo>
                  <a:pt x="578" y="204"/>
                  <a:pt x="607" y="222"/>
                  <a:pt x="630" y="245"/>
                </a:cubicBezTo>
                <a:cubicBezTo>
                  <a:pt x="638" y="253"/>
                  <a:pt x="609" y="245"/>
                  <a:pt x="598" y="24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1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SlideSpark .LLC</a:t>
            </a:r>
            <a:endParaRPr lang="en-US" sz="3200" dirty="0">
              <a:solidFill>
                <a:schemeClr val="bg1"/>
              </a:solidFill>
              <a:latin typeface="Tahoma" pitchFamily="34" charset="0"/>
            </a:endParaRPr>
          </a:p>
        </p:txBody>
      </p:sp>
      <p:sp>
        <p:nvSpPr>
          <p:cNvPr id="28712" name="Rectangle 41"/>
          <p:cNvSpPr>
            <a:spLocks noChangeArrowheads="1"/>
          </p:cNvSpPr>
          <p:nvPr/>
        </p:nvSpPr>
        <p:spPr bwMode="auto">
          <a:xfrm>
            <a:off x="6705600" y="4572000"/>
            <a:ext cx="2133600" cy="914400"/>
          </a:xfrm>
          <a:prstGeom prst="rect">
            <a:avLst/>
          </a:prstGeom>
          <a:solidFill>
            <a:schemeClr val="bg2"/>
          </a:solidFill>
          <a:ln w="76200">
            <a:solidFill>
              <a:schemeClr val="tx1"/>
            </a:solidFill>
            <a:miter lim="800000"/>
            <a:headEnd/>
            <a:tailEnd/>
          </a:ln>
        </p:spPr>
        <p:txBody>
          <a:bodyPr wrap="none" anchor="ctr"/>
          <a:lstStyle/>
          <a:p>
            <a:endParaRPr lang="en-US"/>
          </a:p>
        </p:txBody>
      </p:sp>
      <p:sp>
        <p:nvSpPr>
          <p:cNvPr id="28713" name="Rectangle 42"/>
          <p:cNvSpPr>
            <a:spLocks noChangeArrowheads="1"/>
          </p:cNvSpPr>
          <p:nvPr/>
        </p:nvSpPr>
        <p:spPr bwMode="auto">
          <a:xfrm>
            <a:off x="6248400" y="3733800"/>
            <a:ext cx="2590800" cy="685800"/>
          </a:xfrm>
          <a:prstGeom prst="rect">
            <a:avLst/>
          </a:prstGeom>
          <a:solidFill>
            <a:schemeClr val="bg2"/>
          </a:solidFill>
          <a:ln w="76200">
            <a:solidFill>
              <a:schemeClr val="tx1"/>
            </a:solidFill>
            <a:miter lim="800000"/>
            <a:headEnd/>
            <a:tailEnd/>
          </a:ln>
        </p:spPr>
        <p:txBody>
          <a:bodyPr wrap="none" anchor="ctr"/>
          <a:lstStyle/>
          <a:p>
            <a:endParaRPr lang="en-US"/>
          </a:p>
        </p:txBody>
      </p:sp>
      <p:sp>
        <p:nvSpPr>
          <p:cNvPr id="28714" name="Rectangle 43"/>
          <p:cNvSpPr>
            <a:spLocks noChangeArrowheads="1"/>
          </p:cNvSpPr>
          <p:nvPr/>
        </p:nvSpPr>
        <p:spPr bwMode="auto">
          <a:xfrm>
            <a:off x="6096000" y="2971800"/>
            <a:ext cx="2590800" cy="609600"/>
          </a:xfrm>
          <a:prstGeom prst="rect">
            <a:avLst/>
          </a:prstGeom>
          <a:solidFill>
            <a:schemeClr val="bg2"/>
          </a:solidFill>
          <a:ln w="76200">
            <a:solidFill>
              <a:schemeClr val="tx1"/>
            </a:solidFill>
            <a:miter lim="800000"/>
            <a:headEnd/>
            <a:tailEnd/>
          </a:ln>
        </p:spPr>
        <p:txBody>
          <a:bodyPr wrap="none" anchor="ctr"/>
          <a:lstStyle/>
          <a:p>
            <a:endParaRPr lang="en-US"/>
          </a:p>
        </p:txBody>
      </p:sp>
      <p:sp>
        <p:nvSpPr>
          <p:cNvPr id="28715" name="Rectangle 44"/>
          <p:cNvSpPr>
            <a:spLocks noChangeArrowheads="1"/>
          </p:cNvSpPr>
          <p:nvPr/>
        </p:nvSpPr>
        <p:spPr bwMode="auto">
          <a:xfrm>
            <a:off x="5410200" y="2133600"/>
            <a:ext cx="3429000" cy="685800"/>
          </a:xfrm>
          <a:prstGeom prst="rect">
            <a:avLst/>
          </a:prstGeom>
          <a:solidFill>
            <a:schemeClr val="bg2"/>
          </a:solidFill>
          <a:ln w="76200">
            <a:solidFill>
              <a:schemeClr val="tx1"/>
            </a:solidFill>
            <a:miter lim="800000"/>
            <a:headEnd/>
            <a:tailEnd/>
          </a:ln>
        </p:spPr>
        <p:txBody>
          <a:bodyPr wrap="none" anchor="ctr"/>
          <a:lstStyle/>
          <a:p>
            <a:endParaRPr lang="en-US"/>
          </a:p>
        </p:txBody>
      </p:sp>
      <p:sp>
        <p:nvSpPr>
          <p:cNvPr id="28716" name="WordArt 45"/>
          <p:cNvSpPr>
            <a:spLocks noChangeArrowheads="1" noChangeShapeType="1" noTextEdit="1"/>
          </p:cNvSpPr>
          <p:nvPr/>
        </p:nvSpPr>
        <p:spPr bwMode="auto">
          <a:xfrm>
            <a:off x="6858000" y="4724400"/>
            <a:ext cx="481013"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
        <p:nvSpPr>
          <p:cNvPr id="28717" name="WordArt 46"/>
          <p:cNvSpPr>
            <a:spLocks noChangeArrowheads="1" noChangeShapeType="1" noTextEdit="1"/>
          </p:cNvSpPr>
          <p:nvPr/>
        </p:nvSpPr>
        <p:spPr bwMode="auto">
          <a:xfrm>
            <a:off x="6324600" y="37338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28718" name="WordArt 47"/>
          <p:cNvSpPr>
            <a:spLocks noChangeArrowheads="1" noChangeShapeType="1" noTextEdit="1"/>
          </p:cNvSpPr>
          <p:nvPr/>
        </p:nvSpPr>
        <p:spPr bwMode="auto">
          <a:xfrm>
            <a:off x="6172200" y="2971800"/>
            <a:ext cx="304800" cy="5334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28719" name="WordArt 49"/>
          <p:cNvSpPr>
            <a:spLocks noChangeArrowheads="1" noChangeShapeType="1" noTextEdit="1"/>
          </p:cNvSpPr>
          <p:nvPr/>
        </p:nvSpPr>
        <p:spPr bwMode="auto">
          <a:xfrm>
            <a:off x="5562600" y="21336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28720" name="WordArt 50"/>
          <p:cNvSpPr>
            <a:spLocks noChangeArrowheads="1" noChangeShapeType="1" noTextEdit="1"/>
          </p:cNvSpPr>
          <p:nvPr/>
        </p:nvSpPr>
        <p:spPr bwMode="auto">
          <a:xfrm>
            <a:off x="228600" y="228600"/>
            <a:ext cx="762000" cy="8572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7</a:t>
            </a:r>
          </a:p>
        </p:txBody>
      </p:sp>
      <p:sp>
        <p:nvSpPr>
          <p:cNvPr id="28721" name="Rectangle 5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457200" y="457200"/>
            <a:ext cx="8686800" cy="5668963"/>
          </a:xfrm>
        </p:spPr>
        <p:txBody>
          <a:bodyPr/>
          <a:lstStyle/>
          <a:p>
            <a:pPr eaLnBrk="1" hangingPunct="1"/>
            <a:r>
              <a:rPr lang="en-US" dirty="0">
                <a:solidFill>
                  <a:srgbClr val="FFFF00"/>
                </a:solidFill>
              </a:rPr>
              <a:t>Question: Small tubular glands that are near      the prostate. The primary function involves the production of fluid that makes up a significant percentage of semen. </a:t>
            </a:r>
          </a:p>
          <a:p>
            <a:pPr eaLnBrk="1" hangingPunct="1"/>
            <a:endParaRPr lang="en-US" sz="1600" dirty="0">
              <a:solidFill>
                <a:srgbClr val="808080"/>
              </a:solidFill>
            </a:endParaRPr>
          </a:p>
          <a:p>
            <a:pPr eaLnBrk="1" hangingPunct="1"/>
            <a:endParaRPr lang="en-US" sz="1600" dirty="0">
              <a:solidFill>
                <a:srgbClr val="FF3300"/>
              </a:solidFill>
            </a:endParaRPr>
          </a:p>
          <a:p>
            <a:pPr eaLnBrk="1" hangingPunct="1"/>
            <a:endParaRPr lang="en-US" sz="1600" dirty="0">
              <a:solidFill>
                <a:srgbClr val="FF3300"/>
              </a:solidFill>
            </a:endParaRPr>
          </a:p>
          <a:p>
            <a:pPr eaLnBrk="1" hangingPunct="1"/>
            <a:endParaRPr lang="en-US" sz="1600" dirty="0">
              <a:solidFill>
                <a:srgbClr val="66FF66"/>
              </a:solidFill>
            </a:endParaRPr>
          </a:p>
          <a:p>
            <a:pPr eaLnBrk="1" hangingPunct="1"/>
            <a:endParaRPr lang="en-US" sz="1600" dirty="0">
              <a:solidFill>
                <a:srgbClr val="66FF66"/>
              </a:solidFill>
            </a:endParaRPr>
          </a:p>
          <a:p>
            <a:pPr eaLnBrk="1" hangingPunct="1"/>
            <a:r>
              <a:rPr lang="en-US" sz="1600" dirty="0">
                <a:solidFill>
                  <a:srgbClr val="FF9900"/>
                </a:solidFill>
              </a:rPr>
              <a:t> </a:t>
            </a:r>
          </a:p>
          <a:p>
            <a:pPr eaLnBrk="1" hangingPunct="1"/>
            <a:endParaRPr lang="en-US" sz="1600" dirty="0"/>
          </a:p>
          <a:p>
            <a:pPr eaLnBrk="1" hangingPunct="1"/>
            <a:endParaRPr lang="en-US" dirty="0"/>
          </a:p>
          <a:p>
            <a:pPr eaLnBrk="1" hangingPunct="1"/>
            <a:endParaRPr lang="en-US" dirty="0">
              <a:solidFill>
                <a:srgbClr val="6699FF"/>
              </a:solidFill>
            </a:endParaRPr>
          </a:p>
          <a:p>
            <a:pPr eaLnBrk="1" hangingPunct="1"/>
            <a:endParaRPr lang="en-US" dirty="0">
              <a:solidFill>
                <a:srgbClr val="6699FF"/>
              </a:solidFill>
            </a:endParaRPr>
          </a:p>
        </p:txBody>
      </p:sp>
      <p:sp>
        <p:nvSpPr>
          <p:cNvPr id="29699" name="WordArt 3"/>
          <p:cNvSpPr>
            <a:spLocks noChangeArrowheads="1" noChangeShapeType="1" noTextEdit="1"/>
          </p:cNvSpPr>
          <p:nvPr/>
        </p:nvSpPr>
        <p:spPr bwMode="auto">
          <a:xfrm>
            <a:off x="4572000" y="5791200"/>
            <a:ext cx="3276600" cy="781050"/>
          </a:xfrm>
          <a:prstGeom prst="rect">
            <a:avLst/>
          </a:prstGeom>
        </p:spPr>
        <p:txBody>
          <a:bodyPr wrap="none" fromWordArt="1">
            <a:prstTxWarp prst="textPlain">
              <a:avLst>
                <a:gd name="adj" fmla="val 50000"/>
              </a:avLst>
            </a:prstTxWarp>
          </a:bodyPr>
          <a:lstStyle/>
          <a:p>
            <a:pPr algn="ctr"/>
            <a:r>
              <a:rPr lang="en-US" sz="3600" kern="10" spc="72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Vas deferens</a:t>
            </a:r>
          </a:p>
        </p:txBody>
      </p:sp>
      <p:sp>
        <p:nvSpPr>
          <p:cNvPr id="29700" name="WordArt 4"/>
          <p:cNvSpPr>
            <a:spLocks noChangeArrowheads="1" noChangeShapeType="1" noTextEdit="1"/>
          </p:cNvSpPr>
          <p:nvPr/>
        </p:nvSpPr>
        <p:spPr bwMode="auto">
          <a:xfrm>
            <a:off x="457200" y="6019800"/>
            <a:ext cx="3933825" cy="552450"/>
          </a:xfrm>
          <a:prstGeom prst="rect">
            <a:avLst/>
          </a:prstGeom>
        </p:spPr>
        <p:txBody>
          <a:bodyPr wrap="none" fromWordArt="1">
            <a:prstTxWarp prst="textPlain">
              <a:avLst>
                <a:gd name="adj" fmla="val 50000"/>
              </a:avLst>
            </a:prstTxWarp>
          </a:bodyPr>
          <a:lstStyle/>
          <a:p>
            <a:pPr algn="ctr"/>
            <a:r>
              <a:rPr lang="en-US" sz="3600" kern="10" spc="72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Seminal vesicle</a:t>
            </a:r>
          </a:p>
        </p:txBody>
      </p:sp>
      <p:sp>
        <p:nvSpPr>
          <p:cNvPr id="29701" name="WordArt 5"/>
          <p:cNvSpPr>
            <a:spLocks noChangeArrowheads="1" noChangeShapeType="1" noTextEdit="1"/>
          </p:cNvSpPr>
          <p:nvPr/>
        </p:nvSpPr>
        <p:spPr bwMode="auto">
          <a:xfrm>
            <a:off x="6781800" y="5105400"/>
            <a:ext cx="1447800" cy="704850"/>
          </a:xfrm>
          <a:prstGeom prst="rect">
            <a:avLst/>
          </a:prstGeom>
        </p:spPr>
        <p:txBody>
          <a:bodyPr wrap="none" fromWordArt="1">
            <a:prstTxWarp prst="textPlain">
              <a:avLst>
                <a:gd name="adj" fmla="val 50000"/>
              </a:avLst>
            </a:prstTxWarp>
          </a:bodyPr>
          <a:lstStyle/>
          <a:p>
            <a:pPr algn="ctr"/>
            <a:r>
              <a:rPr lang="en-US" sz="3600" kern="10" spc="72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Penis</a:t>
            </a:r>
          </a:p>
        </p:txBody>
      </p:sp>
      <p:sp>
        <p:nvSpPr>
          <p:cNvPr id="29702" name="WordArt 6"/>
          <p:cNvSpPr>
            <a:spLocks noChangeArrowheads="1" noChangeShapeType="1" noTextEdit="1"/>
          </p:cNvSpPr>
          <p:nvPr/>
        </p:nvSpPr>
        <p:spPr bwMode="auto">
          <a:xfrm>
            <a:off x="533400" y="4191000"/>
            <a:ext cx="2133600" cy="781050"/>
          </a:xfrm>
          <a:prstGeom prst="rect">
            <a:avLst/>
          </a:prstGeom>
        </p:spPr>
        <p:txBody>
          <a:bodyPr wrap="none" fromWordArt="1">
            <a:prstTxWarp prst="textPlain">
              <a:avLst>
                <a:gd name="adj" fmla="val 50000"/>
              </a:avLst>
            </a:prstTxWarp>
          </a:bodyPr>
          <a:lstStyle/>
          <a:p>
            <a:pPr algn="ctr"/>
            <a:r>
              <a:rPr lang="en-US" sz="3600" kern="10" spc="72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Testicle</a:t>
            </a:r>
          </a:p>
        </p:txBody>
      </p:sp>
      <p:sp>
        <p:nvSpPr>
          <p:cNvPr id="29703" name="WordArt 7"/>
          <p:cNvSpPr>
            <a:spLocks noChangeArrowheads="1" noChangeShapeType="1" noTextEdit="1"/>
          </p:cNvSpPr>
          <p:nvPr/>
        </p:nvSpPr>
        <p:spPr bwMode="auto">
          <a:xfrm>
            <a:off x="4191000" y="5105400"/>
            <a:ext cx="2209800" cy="552450"/>
          </a:xfrm>
          <a:prstGeom prst="rect">
            <a:avLst/>
          </a:prstGeom>
        </p:spPr>
        <p:txBody>
          <a:bodyPr wrap="none" fromWordArt="1">
            <a:prstTxWarp prst="textPlain">
              <a:avLst>
                <a:gd name="adj" fmla="val 50000"/>
              </a:avLst>
            </a:prstTxWarp>
          </a:bodyPr>
          <a:lstStyle/>
          <a:p>
            <a:pPr algn="ctr"/>
            <a:r>
              <a:rPr lang="en-US" sz="3600" kern="10" spc="72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Urethra</a:t>
            </a:r>
          </a:p>
        </p:txBody>
      </p:sp>
      <p:sp>
        <p:nvSpPr>
          <p:cNvPr id="29704" name="WordArt 8"/>
          <p:cNvSpPr>
            <a:spLocks noChangeArrowheads="1" noChangeShapeType="1" noTextEdit="1"/>
          </p:cNvSpPr>
          <p:nvPr/>
        </p:nvSpPr>
        <p:spPr bwMode="auto">
          <a:xfrm>
            <a:off x="533400" y="5181600"/>
            <a:ext cx="3352800" cy="704850"/>
          </a:xfrm>
          <a:prstGeom prst="rect">
            <a:avLst/>
          </a:prstGeom>
        </p:spPr>
        <p:txBody>
          <a:bodyPr wrap="none" fromWordArt="1">
            <a:prstTxWarp prst="textPlain">
              <a:avLst>
                <a:gd name="adj" fmla="val 50000"/>
              </a:avLst>
            </a:prstTxWarp>
          </a:bodyPr>
          <a:lstStyle/>
          <a:p>
            <a:pPr algn="ctr"/>
            <a:r>
              <a:rPr lang="en-US" sz="3600" kern="10" spc="720">
                <a:ln w="19050">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Prostate Gland</a:t>
            </a:r>
          </a:p>
        </p:txBody>
      </p:sp>
      <p:sp>
        <p:nvSpPr>
          <p:cNvPr id="29705" name="WordArt 9"/>
          <p:cNvSpPr>
            <a:spLocks noChangeArrowheads="1" noChangeShapeType="1" noTextEdit="1"/>
          </p:cNvSpPr>
          <p:nvPr/>
        </p:nvSpPr>
        <p:spPr bwMode="auto">
          <a:xfrm>
            <a:off x="3276600" y="4343400"/>
            <a:ext cx="1981200" cy="628650"/>
          </a:xfrm>
          <a:prstGeom prst="rect">
            <a:avLst/>
          </a:prstGeom>
        </p:spPr>
        <p:txBody>
          <a:bodyPr wrap="none" fromWordArt="1">
            <a:prstTxWarp prst="textPlain">
              <a:avLst>
                <a:gd name="adj" fmla="val 50000"/>
              </a:avLst>
            </a:prstTxWarp>
          </a:bodyPr>
          <a:lstStyle/>
          <a:p>
            <a:pPr algn="ctr"/>
            <a:r>
              <a:rPr lang="en-US" sz="3600" kern="10" spc="720">
                <a:ln w="2857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Bladder</a:t>
            </a:r>
          </a:p>
        </p:txBody>
      </p:sp>
      <p:sp>
        <p:nvSpPr>
          <p:cNvPr id="29706" name="WordArt 10"/>
          <p:cNvSpPr>
            <a:spLocks noChangeArrowheads="1" noChangeShapeType="1" noTextEdit="1"/>
          </p:cNvSpPr>
          <p:nvPr/>
        </p:nvSpPr>
        <p:spPr bwMode="auto">
          <a:xfrm>
            <a:off x="5715000" y="4343400"/>
            <a:ext cx="2667000" cy="704850"/>
          </a:xfrm>
          <a:prstGeom prst="rect">
            <a:avLst/>
          </a:prstGeom>
        </p:spPr>
        <p:txBody>
          <a:bodyPr wrap="none" fromWordArt="1">
            <a:prstTxWarp prst="textPlain">
              <a:avLst>
                <a:gd name="adj" fmla="val 50000"/>
              </a:avLst>
            </a:prstTxWarp>
          </a:bodyPr>
          <a:lstStyle/>
          <a:p>
            <a:pPr algn="ctr"/>
            <a:r>
              <a:rPr lang="en-US" sz="3600" kern="10" spc="720">
                <a:ln w="9525">
                  <a:solidFill>
                    <a:srgbClr val="80808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Epididymus</a:t>
            </a:r>
          </a:p>
        </p:txBody>
      </p:sp>
      <p:sp>
        <p:nvSpPr>
          <p:cNvPr id="2970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29708" name="WordArt 12"/>
          <p:cNvSpPr>
            <a:spLocks noChangeArrowheads="1" noChangeShapeType="1" noTextEdit="1"/>
          </p:cNvSpPr>
          <p:nvPr/>
        </p:nvSpPr>
        <p:spPr bwMode="auto">
          <a:xfrm>
            <a:off x="8229600" y="152400"/>
            <a:ext cx="609600" cy="838200"/>
          </a:xfrm>
          <a:prstGeom prst="rect">
            <a:avLst/>
          </a:prstGeom>
        </p:spPr>
        <p:txBody>
          <a:bodyPr wrap="none" fromWordArt="1">
            <a:prstTxWarp prst="textPlain">
              <a:avLst>
                <a:gd name="adj" fmla="val 50000"/>
              </a:avLst>
            </a:prstTxWarp>
          </a:bodyPr>
          <a:lstStyle/>
          <a:p>
            <a:pPr algn="ctr"/>
            <a:r>
              <a:rPr lang="en-US" sz="3600" kern="10" spc="720" dirty="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8</a:t>
            </a:r>
          </a:p>
        </p:txBody>
      </p:sp>
      <p:sp>
        <p:nvSpPr>
          <p:cNvPr id="29709"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a:t>How to play…</a:t>
            </a:r>
          </a:p>
          <a:p>
            <a:pPr lvl="1"/>
            <a:r>
              <a:rPr lang="en-US">
                <a:solidFill>
                  <a:srgbClr val="6699FF"/>
                </a:solidFill>
              </a:rPr>
              <a:t>Don’t play like Jeo_ _ _ _ y.</a:t>
            </a:r>
          </a:p>
          <a:p>
            <a:pPr lvl="1"/>
            <a:r>
              <a:rPr lang="en-US">
                <a:solidFill>
                  <a:srgbClr val="FF99FF"/>
                </a:solidFill>
              </a:rPr>
              <a:t>Class should be divided into several small groups.</a:t>
            </a:r>
          </a:p>
          <a:p>
            <a:pPr lvl="1"/>
            <a:r>
              <a:rPr lang="en-US">
                <a:solidFill>
                  <a:srgbClr val="FFCC99"/>
                </a:solidFill>
              </a:rPr>
              <a:t>Groups should use science journal (red slide notes), homework, and other available materials to assist you.</a:t>
            </a:r>
          </a:p>
          <a:p>
            <a:pPr lvl="1"/>
            <a:r>
              <a:rPr lang="en-US">
                <a:solidFill>
                  <a:srgbClr val="66FFCC"/>
                </a:solidFill>
              </a:rPr>
              <a:t>Groups can communicate </a:t>
            </a:r>
            <a:r>
              <a:rPr lang="en-US" b="1" u="sng"/>
              <a:t>quietly</a:t>
            </a:r>
            <a:r>
              <a:rPr lang="en-US"/>
              <a:t> </a:t>
            </a:r>
            <a:r>
              <a:rPr lang="en-US">
                <a:solidFill>
                  <a:srgbClr val="66FFCC"/>
                </a:solidFill>
              </a:rPr>
              <a:t>with each other but no sharing answers between groups.</a:t>
            </a:r>
          </a:p>
          <a:p>
            <a:pPr lvl="2"/>
            <a:r>
              <a:rPr lang="en-US">
                <a:solidFill>
                  <a:srgbClr val="9966FF"/>
                </a:solidFill>
              </a:rPr>
              <a:t>Practice quietly communicating right now?</a:t>
            </a:r>
          </a:p>
          <a:p>
            <a:pPr lvl="2"/>
            <a:r>
              <a:rPr lang="en-US">
                <a:solidFill>
                  <a:srgbClr val="9966FF"/>
                </a:solidFill>
              </a:rPr>
              <a:t>Practice Communication Question:</a:t>
            </a:r>
          </a:p>
          <a:p>
            <a:pPr lvl="2"/>
            <a:r>
              <a:rPr lang="en-US">
                <a:solidFill>
                  <a:srgbClr val="FFFF66"/>
                </a:solidFill>
              </a:rPr>
              <a:t>Your group gets to order one pizza, and you can have two toppings.  What does your group want?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457200" y="228600"/>
            <a:ext cx="8229600" cy="5897563"/>
          </a:xfrm>
        </p:spPr>
        <p:txBody>
          <a:bodyPr/>
          <a:lstStyle/>
          <a:p>
            <a:pPr eaLnBrk="1" hangingPunct="1"/>
            <a:r>
              <a:rPr lang="en-US" dirty="0"/>
              <a:t>Name the part of the male reproductive system.</a:t>
            </a:r>
          </a:p>
          <a:p>
            <a:pPr eaLnBrk="1" hangingPunct="1"/>
            <a:r>
              <a:rPr lang="en-US" dirty="0">
                <a:solidFill>
                  <a:srgbClr val="FF9933"/>
                </a:solidFill>
              </a:rPr>
              <a:t>Question: This is a firm partly muscular chestnut sized gland in males at the neck of the urethra; produces a viscid secretion that is the fluid part of semen.</a:t>
            </a:r>
          </a:p>
        </p:txBody>
      </p:sp>
      <p:sp>
        <p:nvSpPr>
          <p:cNvPr id="30723" name="WordArt 3"/>
          <p:cNvSpPr>
            <a:spLocks noChangeArrowheads="1" noChangeShapeType="1" noTextEdit="1"/>
          </p:cNvSpPr>
          <p:nvPr/>
        </p:nvSpPr>
        <p:spPr bwMode="auto">
          <a:xfrm>
            <a:off x="3276600" y="3733800"/>
            <a:ext cx="1981200" cy="628650"/>
          </a:xfrm>
          <a:prstGeom prst="rect">
            <a:avLst/>
          </a:prstGeom>
        </p:spPr>
        <p:txBody>
          <a:bodyPr wrap="none" fromWordArt="1">
            <a:prstTxWarp prst="textPlain">
              <a:avLst>
                <a:gd name="adj" fmla="val 50000"/>
              </a:avLst>
            </a:prstTxWarp>
          </a:bodyPr>
          <a:lstStyle/>
          <a:p>
            <a:pPr algn="ctr"/>
            <a:r>
              <a:rPr lang="en-US" sz="3600" kern="10" spc="720">
                <a:ln w="9525">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Bladder</a:t>
            </a:r>
          </a:p>
        </p:txBody>
      </p:sp>
      <p:sp>
        <p:nvSpPr>
          <p:cNvPr id="30724" name="WordArt 4"/>
          <p:cNvSpPr>
            <a:spLocks noChangeArrowheads="1" noChangeShapeType="1" noTextEdit="1"/>
          </p:cNvSpPr>
          <p:nvPr/>
        </p:nvSpPr>
        <p:spPr bwMode="auto">
          <a:xfrm>
            <a:off x="533400" y="4724400"/>
            <a:ext cx="3352800"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Prostate Gland</a:t>
            </a:r>
          </a:p>
        </p:txBody>
      </p:sp>
      <p:sp>
        <p:nvSpPr>
          <p:cNvPr id="30725" name="WordArt 5"/>
          <p:cNvSpPr>
            <a:spLocks noChangeArrowheads="1" noChangeShapeType="1" noTextEdit="1"/>
          </p:cNvSpPr>
          <p:nvPr/>
        </p:nvSpPr>
        <p:spPr bwMode="auto">
          <a:xfrm>
            <a:off x="4495800" y="4800600"/>
            <a:ext cx="2209800" cy="552450"/>
          </a:xfrm>
          <a:prstGeom prst="rect">
            <a:avLst/>
          </a:prstGeom>
        </p:spPr>
        <p:txBody>
          <a:bodyPr wrap="none" fromWordArt="1">
            <a:prstTxWarp prst="textPlain">
              <a:avLst>
                <a:gd name="adj" fmla="val 50000"/>
              </a:avLst>
            </a:prstTxWarp>
          </a:bodyPr>
          <a:lstStyle/>
          <a:p>
            <a:pPr algn="ctr"/>
            <a:r>
              <a:rPr lang="en-US" sz="3600" kern="10" spc="720">
                <a:ln w="3810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Urethra</a:t>
            </a:r>
          </a:p>
        </p:txBody>
      </p:sp>
      <p:sp>
        <p:nvSpPr>
          <p:cNvPr id="30726" name="WordArt 6"/>
          <p:cNvSpPr>
            <a:spLocks noChangeArrowheads="1" noChangeShapeType="1" noTextEdit="1"/>
          </p:cNvSpPr>
          <p:nvPr/>
        </p:nvSpPr>
        <p:spPr bwMode="auto">
          <a:xfrm>
            <a:off x="7010400" y="4648200"/>
            <a:ext cx="1447800" cy="704850"/>
          </a:xfrm>
          <a:prstGeom prst="rect">
            <a:avLst/>
          </a:prstGeom>
        </p:spPr>
        <p:txBody>
          <a:bodyPr wrap="none" fromWordArt="1">
            <a:prstTxWarp prst="textPlain">
              <a:avLst>
                <a:gd name="adj" fmla="val 50000"/>
              </a:avLst>
            </a:prstTxWarp>
          </a:bodyPr>
          <a:lstStyle/>
          <a:p>
            <a:pPr algn="ctr"/>
            <a:r>
              <a:rPr lang="en-US" sz="3600" kern="10" spc="720">
                <a:ln w="3810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Penis</a:t>
            </a:r>
          </a:p>
        </p:txBody>
      </p:sp>
      <p:sp>
        <p:nvSpPr>
          <p:cNvPr id="30727" name="WordArt 7"/>
          <p:cNvSpPr>
            <a:spLocks noChangeArrowheads="1" noChangeShapeType="1" noTextEdit="1"/>
          </p:cNvSpPr>
          <p:nvPr/>
        </p:nvSpPr>
        <p:spPr bwMode="auto">
          <a:xfrm>
            <a:off x="533400" y="3657600"/>
            <a:ext cx="2133600" cy="781050"/>
          </a:xfrm>
          <a:prstGeom prst="rect">
            <a:avLst/>
          </a:prstGeom>
        </p:spPr>
        <p:txBody>
          <a:bodyPr wrap="none" fromWordArt="1">
            <a:prstTxWarp prst="textPlain">
              <a:avLst>
                <a:gd name="adj" fmla="val 50000"/>
              </a:avLst>
            </a:prstTxWarp>
          </a:bodyPr>
          <a:lstStyle/>
          <a:p>
            <a:pPr algn="ctr"/>
            <a:r>
              <a:rPr lang="en-US" sz="3600" kern="10" spc="720">
                <a:ln w="3810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Testicle</a:t>
            </a:r>
          </a:p>
        </p:txBody>
      </p:sp>
      <p:sp>
        <p:nvSpPr>
          <p:cNvPr id="30728" name="WordArt 8"/>
          <p:cNvSpPr>
            <a:spLocks noChangeArrowheads="1" noChangeShapeType="1" noTextEdit="1"/>
          </p:cNvSpPr>
          <p:nvPr/>
        </p:nvSpPr>
        <p:spPr bwMode="auto">
          <a:xfrm>
            <a:off x="5715000" y="3733800"/>
            <a:ext cx="2667000" cy="704850"/>
          </a:xfrm>
          <a:prstGeom prst="rect">
            <a:avLst/>
          </a:prstGeom>
        </p:spPr>
        <p:txBody>
          <a:bodyPr wrap="none" fromWordArt="1">
            <a:prstTxWarp prst="textPlain">
              <a:avLst>
                <a:gd name="adj" fmla="val 50000"/>
              </a:avLst>
            </a:prstTxWarp>
          </a:bodyPr>
          <a:lstStyle/>
          <a:p>
            <a:pPr algn="ctr"/>
            <a:r>
              <a:rPr lang="en-US" sz="3600" kern="10" spc="720">
                <a:ln w="9525">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Epididymus</a:t>
            </a:r>
          </a:p>
        </p:txBody>
      </p:sp>
      <p:sp>
        <p:nvSpPr>
          <p:cNvPr id="30729" name="WordArt 9"/>
          <p:cNvSpPr>
            <a:spLocks noChangeArrowheads="1" noChangeShapeType="1" noTextEdit="1"/>
          </p:cNvSpPr>
          <p:nvPr/>
        </p:nvSpPr>
        <p:spPr bwMode="auto">
          <a:xfrm>
            <a:off x="4800600" y="5562600"/>
            <a:ext cx="3276600" cy="781050"/>
          </a:xfrm>
          <a:prstGeom prst="rect">
            <a:avLst/>
          </a:prstGeom>
        </p:spPr>
        <p:txBody>
          <a:bodyPr wrap="none" fromWordArt="1">
            <a:prstTxWarp prst="textPlain">
              <a:avLst>
                <a:gd name="adj" fmla="val 50000"/>
              </a:avLst>
            </a:prstTxWarp>
          </a:bodyPr>
          <a:lstStyle/>
          <a:p>
            <a:pPr algn="ctr"/>
            <a:r>
              <a:rPr lang="en-US" sz="3600" kern="10" spc="720">
                <a:ln w="3810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Vas deferens</a:t>
            </a:r>
          </a:p>
        </p:txBody>
      </p:sp>
      <p:sp>
        <p:nvSpPr>
          <p:cNvPr id="30730" name="WordArt 10"/>
          <p:cNvSpPr>
            <a:spLocks noChangeArrowheads="1" noChangeShapeType="1" noTextEdit="1"/>
          </p:cNvSpPr>
          <p:nvPr/>
        </p:nvSpPr>
        <p:spPr bwMode="auto">
          <a:xfrm>
            <a:off x="457200" y="5791200"/>
            <a:ext cx="3933825" cy="552450"/>
          </a:xfrm>
          <a:prstGeom prst="rect">
            <a:avLst/>
          </a:prstGeom>
        </p:spPr>
        <p:txBody>
          <a:bodyPr wrap="none" fromWordArt="1">
            <a:prstTxWarp prst="textPlain">
              <a:avLst>
                <a:gd name="adj" fmla="val 50000"/>
              </a:avLst>
            </a:prstTxWarp>
          </a:bodyPr>
          <a:lstStyle/>
          <a:p>
            <a:pPr algn="ctr"/>
            <a:r>
              <a:rPr lang="en-US" sz="3600" kern="10" spc="720">
                <a:ln w="9525">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Seminal vesicle</a:t>
            </a:r>
          </a:p>
        </p:txBody>
      </p:sp>
      <p:sp>
        <p:nvSpPr>
          <p:cNvPr id="3073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30732" name="WordArt 12"/>
          <p:cNvSpPr>
            <a:spLocks noChangeArrowheads="1" noChangeShapeType="1" noTextEdit="1"/>
          </p:cNvSpPr>
          <p:nvPr/>
        </p:nvSpPr>
        <p:spPr bwMode="auto">
          <a:xfrm>
            <a:off x="8077200" y="304800"/>
            <a:ext cx="609600"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9</a:t>
            </a:r>
          </a:p>
        </p:txBody>
      </p:sp>
      <p:sp>
        <p:nvSpPr>
          <p:cNvPr id="30733"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body" idx="1"/>
          </p:nvPr>
        </p:nvSpPr>
        <p:spPr>
          <a:xfrm>
            <a:off x="457200" y="228600"/>
            <a:ext cx="8229600" cy="5897563"/>
          </a:xfrm>
        </p:spPr>
        <p:txBody>
          <a:bodyPr/>
          <a:lstStyle/>
          <a:p>
            <a:pPr eaLnBrk="1" hangingPunct="1"/>
            <a:r>
              <a:rPr lang="en-US"/>
              <a:t>Name the part of the male reproductive system.</a:t>
            </a:r>
          </a:p>
          <a:p>
            <a:pPr eaLnBrk="1" hangingPunct="1"/>
            <a:r>
              <a:rPr lang="en-US">
                <a:solidFill>
                  <a:srgbClr val="66FF66"/>
                </a:solidFill>
              </a:rPr>
              <a:t>Question: This is either of the two oval organs that produce sperm in men.</a:t>
            </a:r>
          </a:p>
        </p:txBody>
      </p:sp>
      <p:sp>
        <p:nvSpPr>
          <p:cNvPr id="31747" name="WordArt 3"/>
          <p:cNvSpPr>
            <a:spLocks noChangeArrowheads="1" noChangeShapeType="1" noTextEdit="1"/>
          </p:cNvSpPr>
          <p:nvPr/>
        </p:nvSpPr>
        <p:spPr bwMode="auto">
          <a:xfrm>
            <a:off x="3276600" y="3733800"/>
            <a:ext cx="1981200" cy="628650"/>
          </a:xfrm>
          <a:prstGeom prst="rect">
            <a:avLst/>
          </a:prstGeom>
        </p:spPr>
        <p:txBody>
          <a:bodyPr wrap="none" fromWordArt="1">
            <a:prstTxWarp prst="textPlain">
              <a:avLst>
                <a:gd name="adj" fmla="val 50000"/>
              </a:avLst>
            </a:prstTxWarp>
          </a:bodyPr>
          <a:lstStyle/>
          <a:p>
            <a:pPr algn="ctr"/>
            <a:r>
              <a:rPr lang="en-US" sz="3600" kern="10" spc="720">
                <a:ln w="9525">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Bladder</a:t>
            </a:r>
          </a:p>
        </p:txBody>
      </p:sp>
      <p:sp>
        <p:nvSpPr>
          <p:cNvPr id="31748" name="WordArt 4"/>
          <p:cNvSpPr>
            <a:spLocks noChangeArrowheads="1" noChangeShapeType="1" noTextEdit="1"/>
          </p:cNvSpPr>
          <p:nvPr/>
        </p:nvSpPr>
        <p:spPr bwMode="auto">
          <a:xfrm>
            <a:off x="533400" y="4724400"/>
            <a:ext cx="3352800" cy="704850"/>
          </a:xfrm>
          <a:prstGeom prst="rect">
            <a:avLst/>
          </a:prstGeom>
        </p:spPr>
        <p:txBody>
          <a:bodyPr wrap="none" fromWordArt="1">
            <a:prstTxWarp prst="textPlain">
              <a:avLst>
                <a:gd name="adj" fmla="val 50000"/>
              </a:avLst>
            </a:prstTxWarp>
          </a:bodyPr>
          <a:lstStyle/>
          <a:p>
            <a:pPr algn="ctr"/>
            <a:r>
              <a:rPr lang="en-US" sz="3600" kern="10" spc="720">
                <a:ln w="9525">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Prostate Gland</a:t>
            </a:r>
          </a:p>
        </p:txBody>
      </p:sp>
      <p:sp>
        <p:nvSpPr>
          <p:cNvPr id="31749" name="WordArt 5"/>
          <p:cNvSpPr>
            <a:spLocks noChangeArrowheads="1" noChangeShapeType="1" noTextEdit="1"/>
          </p:cNvSpPr>
          <p:nvPr/>
        </p:nvSpPr>
        <p:spPr bwMode="auto">
          <a:xfrm>
            <a:off x="4495800" y="4800600"/>
            <a:ext cx="2209800" cy="552450"/>
          </a:xfrm>
          <a:prstGeom prst="rect">
            <a:avLst/>
          </a:prstGeom>
        </p:spPr>
        <p:txBody>
          <a:bodyPr wrap="none" fromWordArt="1">
            <a:prstTxWarp prst="textPlain">
              <a:avLst>
                <a:gd name="adj" fmla="val 50000"/>
              </a:avLst>
            </a:prstTxWarp>
          </a:bodyPr>
          <a:lstStyle/>
          <a:p>
            <a:pPr algn="ctr"/>
            <a:r>
              <a:rPr lang="en-US" sz="3600" kern="10" spc="720">
                <a:ln w="9525">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Urethra</a:t>
            </a:r>
          </a:p>
        </p:txBody>
      </p:sp>
      <p:sp>
        <p:nvSpPr>
          <p:cNvPr id="31750" name="WordArt 6"/>
          <p:cNvSpPr>
            <a:spLocks noChangeArrowheads="1" noChangeShapeType="1" noTextEdit="1"/>
          </p:cNvSpPr>
          <p:nvPr/>
        </p:nvSpPr>
        <p:spPr bwMode="auto">
          <a:xfrm>
            <a:off x="7010400" y="4648200"/>
            <a:ext cx="1447800" cy="704850"/>
          </a:xfrm>
          <a:prstGeom prst="rect">
            <a:avLst/>
          </a:prstGeom>
        </p:spPr>
        <p:txBody>
          <a:bodyPr wrap="none" fromWordArt="1">
            <a:prstTxWarp prst="textPlain">
              <a:avLst>
                <a:gd name="adj" fmla="val 50000"/>
              </a:avLst>
            </a:prstTxWarp>
          </a:bodyPr>
          <a:lstStyle/>
          <a:p>
            <a:pPr algn="ctr"/>
            <a:r>
              <a:rPr lang="en-US" sz="3600" kern="10" spc="720">
                <a:ln w="1905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Penis</a:t>
            </a:r>
          </a:p>
        </p:txBody>
      </p:sp>
      <p:sp>
        <p:nvSpPr>
          <p:cNvPr id="31751" name="WordArt 7"/>
          <p:cNvSpPr>
            <a:spLocks noChangeArrowheads="1" noChangeShapeType="1" noTextEdit="1"/>
          </p:cNvSpPr>
          <p:nvPr/>
        </p:nvSpPr>
        <p:spPr bwMode="auto">
          <a:xfrm>
            <a:off x="533400" y="3657600"/>
            <a:ext cx="2133600" cy="781050"/>
          </a:xfrm>
          <a:prstGeom prst="rect">
            <a:avLst/>
          </a:prstGeom>
        </p:spPr>
        <p:txBody>
          <a:bodyPr wrap="none" fromWordArt="1">
            <a:prstTxWarp prst="textPlain">
              <a:avLst>
                <a:gd name="adj" fmla="val 50000"/>
              </a:avLst>
            </a:prstTxWarp>
          </a:bodyPr>
          <a:lstStyle/>
          <a:p>
            <a:pPr algn="ctr"/>
            <a:r>
              <a:rPr lang="en-US" sz="3600" kern="10" spc="720">
                <a:ln w="1905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Testicle</a:t>
            </a:r>
          </a:p>
        </p:txBody>
      </p:sp>
      <p:sp>
        <p:nvSpPr>
          <p:cNvPr id="31752" name="WordArt 8"/>
          <p:cNvSpPr>
            <a:spLocks noChangeArrowheads="1" noChangeShapeType="1" noTextEdit="1"/>
          </p:cNvSpPr>
          <p:nvPr/>
        </p:nvSpPr>
        <p:spPr bwMode="auto">
          <a:xfrm>
            <a:off x="5715000" y="3733800"/>
            <a:ext cx="2667000" cy="704850"/>
          </a:xfrm>
          <a:prstGeom prst="rect">
            <a:avLst/>
          </a:prstGeom>
        </p:spPr>
        <p:txBody>
          <a:bodyPr wrap="none" fromWordArt="1">
            <a:prstTxWarp prst="textPlain">
              <a:avLst>
                <a:gd name="adj" fmla="val 50000"/>
              </a:avLst>
            </a:prstTxWarp>
          </a:bodyPr>
          <a:lstStyle/>
          <a:p>
            <a:pPr algn="ctr"/>
            <a:r>
              <a:rPr lang="en-US" sz="3600" kern="10" spc="720">
                <a:ln w="9525">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Epididymus</a:t>
            </a:r>
          </a:p>
        </p:txBody>
      </p:sp>
      <p:sp>
        <p:nvSpPr>
          <p:cNvPr id="31753" name="WordArt 9"/>
          <p:cNvSpPr>
            <a:spLocks noChangeArrowheads="1" noChangeShapeType="1" noTextEdit="1"/>
          </p:cNvSpPr>
          <p:nvPr/>
        </p:nvSpPr>
        <p:spPr bwMode="auto">
          <a:xfrm>
            <a:off x="4800600" y="5562600"/>
            <a:ext cx="3276600" cy="781050"/>
          </a:xfrm>
          <a:prstGeom prst="rect">
            <a:avLst/>
          </a:prstGeom>
        </p:spPr>
        <p:txBody>
          <a:bodyPr wrap="none" fromWordArt="1">
            <a:prstTxWarp prst="textPlain">
              <a:avLst>
                <a:gd name="adj" fmla="val 50000"/>
              </a:avLst>
            </a:prstTxWarp>
          </a:bodyPr>
          <a:lstStyle/>
          <a:p>
            <a:pPr algn="ctr"/>
            <a:r>
              <a:rPr lang="en-US" sz="3600" kern="10" spc="720">
                <a:ln w="1905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Vas deferens</a:t>
            </a:r>
          </a:p>
        </p:txBody>
      </p:sp>
      <p:sp>
        <p:nvSpPr>
          <p:cNvPr id="31754" name="WordArt 10"/>
          <p:cNvSpPr>
            <a:spLocks noChangeArrowheads="1" noChangeShapeType="1" noTextEdit="1"/>
          </p:cNvSpPr>
          <p:nvPr/>
        </p:nvSpPr>
        <p:spPr bwMode="auto">
          <a:xfrm>
            <a:off x="457200" y="5791200"/>
            <a:ext cx="3933825" cy="552450"/>
          </a:xfrm>
          <a:prstGeom prst="rect">
            <a:avLst/>
          </a:prstGeom>
        </p:spPr>
        <p:txBody>
          <a:bodyPr wrap="none" fromWordArt="1">
            <a:prstTxWarp prst="textPlain">
              <a:avLst>
                <a:gd name="adj" fmla="val 50000"/>
              </a:avLst>
            </a:prstTxWarp>
          </a:bodyPr>
          <a:lstStyle/>
          <a:p>
            <a:pPr algn="ctr"/>
            <a:r>
              <a:rPr lang="en-US" sz="3600" kern="10" spc="720">
                <a:ln w="9525">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Seminal vesicle</a:t>
            </a:r>
          </a:p>
        </p:txBody>
      </p:sp>
      <p:sp>
        <p:nvSpPr>
          <p:cNvPr id="3175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31756" name="WordArt 12"/>
          <p:cNvSpPr>
            <a:spLocks noChangeArrowheads="1" noChangeShapeType="1" noTextEdit="1"/>
          </p:cNvSpPr>
          <p:nvPr/>
        </p:nvSpPr>
        <p:spPr bwMode="auto">
          <a:xfrm>
            <a:off x="7543800" y="228600"/>
            <a:ext cx="1066800" cy="1085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10</a:t>
            </a:r>
          </a:p>
        </p:txBody>
      </p:sp>
      <p:sp>
        <p:nvSpPr>
          <p:cNvPr id="31757" name="Rectangle 13"/>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41" name="Group 61"/>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UNITED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HANGING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TOUGH</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66FF"/>
                          </a:solidFill>
                          <a:effectLst/>
                          <a:latin typeface="Times New Roman" pitchFamily="18" charset="0"/>
                        </a:rPr>
                        <a:t>MIGHTY</a:t>
                      </a:r>
                      <a:br>
                        <a:rPr kumimoji="0" lang="en-US" sz="1600" b="1" i="0" u="none" strike="noStrike" cap="none" normalizeH="0" baseline="0" dirty="0">
                          <a:ln>
                            <a:noFill/>
                          </a:ln>
                          <a:solidFill>
                            <a:srgbClr val="FF66FF"/>
                          </a:solidFill>
                          <a:effectLst/>
                          <a:latin typeface="Times New Roman" pitchFamily="18" charset="0"/>
                        </a:rPr>
                      </a:br>
                      <a:r>
                        <a:rPr kumimoji="0" lang="en-US" sz="1600" b="1" i="0" u="none" strike="noStrike" cap="none" normalizeH="0" baseline="0" dirty="0">
                          <a:ln>
                            <a:noFill/>
                          </a:ln>
                          <a:solidFill>
                            <a:srgbClr val="FF66FF"/>
                          </a:solidFill>
                          <a:effectLst/>
                          <a:latin typeface="Times New Roman" pitchFamily="18" charset="0"/>
                        </a:rPr>
                        <a:t>APHRODITE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TEST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OVER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FAMILY BABIES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28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32816" name="Text Box 48"/>
          <p:cNvSpPr txBox="1">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Reproductive and Endocrine System Review Game</a:t>
            </a:r>
          </a:p>
        </p:txBody>
      </p:sp>
      <p:sp>
        <p:nvSpPr>
          <p:cNvPr id="328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body" idx="1"/>
          </p:nvPr>
        </p:nvSpPr>
        <p:spPr>
          <a:xfrm>
            <a:off x="457200" y="381000"/>
            <a:ext cx="8229600" cy="5745163"/>
          </a:xfrm>
        </p:spPr>
        <p:txBody>
          <a:bodyPr/>
          <a:lstStyle/>
          <a:p>
            <a:pPr eaLnBrk="1" hangingPunct="1"/>
            <a:r>
              <a:rPr lang="en-US">
                <a:solidFill>
                  <a:srgbClr val="6699FF"/>
                </a:solidFill>
              </a:rPr>
              <a:t>Name A, B, C, D behind this mystery door?</a:t>
            </a:r>
          </a:p>
        </p:txBody>
      </p:sp>
      <p:pic>
        <p:nvPicPr>
          <p:cNvPr id="337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43000"/>
            <a:ext cx="8686800" cy="5457825"/>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3796" name="WordArt 6"/>
          <p:cNvSpPr>
            <a:spLocks noChangeArrowheads="1" noChangeShapeType="1" noTextEdit="1"/>
          </p:cNvSpPr>
          <p:nvPr/>
        </p:nvSpPr>
        <p:spPr bwMode="auto">
          <a:xfrm>
            <a:off x="7772400" y="1371600"/>
            <a:ext cx="914400" cy="933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11</a:t>
            </a:r>
          </a:p>
        </p:txBody>
      </p:sp>
      <p:sp>
        <p:nvSpPr>
          <p:cNvPr id="33797"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ln w="76200">
            <a:solidFill>
              <a:srgbClr val="5F5F5F"/>
            </a:solidFill>
            <a:miter lim="800000"/>
            <a:headEnd/>
            <a:tailEnd/>
          </a:ln>
        </p:spPr>
      </p:pic>
      <p:sp>
        <p:nvSpPr>
          <p:cNvPr id="34819" name="Oval 3"/>
          <p:cNvSpPr>
            <a:spLocks noChangeArrowheads="1"/>
          </p:cNvSpPr>
          <p:nvPr/>
        </p:nvSpPr>
        <p:spPr bwMode="auto">
          <a:xfrm>
            <a:off x="1219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endParaRPr lang="en-US"/>
          </a:p>
        </p:txBody>
      </p:sp>
      <p:sp>
        <p:nvSpPr>
          <p:cNvPr id="34820" name="Oval 4"/>
          <p:cNvSpPr>
            <a:spLocks noChangeArrowheads="1"/>
          </p:cNvSpPr>
          <p:nvPr/>
        </p:nvSpPr>
        <p:spPr bwMode="auto">
          <a:xfrm>
            <a:off x="6934200" y="1981200"/>
            <a:ext cx="1219200" cy="838200"/>
          </a:xfrm>
          <a:prstGeom prst="ellipse">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endParaRPr lang="en-US"/>
          </a:p>
        </p:txBody>
      </p:sp>
      <p:sp>
        <p:nvSpPr>
          <p:cNvPr id="34821" name="Freeform 5"/>
          <p:cNvSpPr>
            <a:spLocks/>
          </p:cNvSpPr>
          <p:nvPr/>
        </p:nvSpPr>
        <p:spPr bwMode="auto">
          <a:xfrm>
            <a:off x="4572000" y="1676400"/>
            <a:ext cx="1066800"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2" name="Freeform 6"/>
          <p:cNvSpPr>
            <a:spLocks/>
          </p:cNvSpPr>
          <p:nvPr/>
        </p:nvSpPr>
        <p:spPr bwMode="auto">
          <a:xfrm flipH="1">
            <a:off x="3429000" y="1676400"/>
            <a:ext cx="955675" cy="2794000"/>
          </a:xfrm>
          <a:custGeom>
            <a:avLst/>
            <a:gdLst>
              <a:gd name="T0" fmla="*/ 2147483647 w 833"/>
              <a:gd name="T1" fmla="*/ 2147483647 h 1760"/>
              <a:gd name="T2" fmla="*/ 2147483647 w 833"/>
              <a:gd name="T3" fmla="*/ 2147483647 h 1760"/>
              <a:gd name="T4" fmla="*/ 2147483647 w 833"/>
              <a:gd name="T5" fmla="*/ 2147483647 h 1760"/>
              <a:gd name="T6" fmla="*/ 2147483647 w 833"/>
              <a:gd name="T7" fmla="*/ 2147483647 h 1760"/>
              <a:gd name="T8" fmla="*/ 2147483647 w 833"/>
              <a:gd name="T9" fmla="*/ 2147483647 h 1760"/>
              <a:gd name="T10" fmla="*/ 2147483647 w 833"/>
              <a:gd name="T11" fmla="*/ 2147483647 h 1760"/>
              <a:gd name="T12" fmla="*/ 2147483647 w 833"/>
              <a:gd name="T13" fmla="*/ 2147483647 h 1760"/>
              <a:gd name="T14" fmla="*/ 2147483647 w 833"/>
              <a:gd name="T15" fmla="*/ 2147483647 h 1760"/>
              <a:gd name="T16" fmla="*/ 2147483647 w 833"/>
              <a:gd name="T17" fmla="*/ 2147483647 h 1760"/>
              <a:gd name="T18" fmla="*/ 2147483647 w 833"/>
              <a:gd name="T19" fmla="*/ 2147483647 h 1760"/>
              <a:gd name="T20" fmla="*/ 2147483647 w 833"/>
              <a:gd name="T21" fmla="*/ 2147483647 h 1760"/>
              <a:gd name="T22" fmla="*/ 2147483647 w 833"/>
              <a:gd name="T23" fmla="*/ 2147483647 h 1760"/>
              <a:gd name="T24" fmla="*/ 2147483647 w 833"/>
              <a:gd name="T25" fmla="*/ 0 h 17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33"/>
              <a:gd name="T40" fmla="*/ 0 h 1760"/>
              <a:gd name="T41" fmla="*/ 833 w 833"/>
              <a:gd name="T42" fmla="*/ 1760 h 17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33" h="1760">
                <a:moveTo>
                  <a:pt x="54" y="1760"/>
                </a:moveTo>
                <a:cubicBezTo>
                  <a:pt x="44" y="1627"/>
                  <a:pt x="0" y="1436"/>
                  <a:pt x="75" y="1322"/>
                </a:cubicBezTo>
                <a:cubicBezTo>
                  <a:pt x="91" y="1262"/>
                  <a:pt x="114" y="1247"/>
                  <a:pt x="161" y="1216"/>
                </a:cubicBezTo>
                <a:cubicBezTo>
                  <a:pt x="178" y="1161"/>
                  <a:pt x="157" y="1200"/>
                  <a:pt x="203" y="1173"/>
                </a:cubicBezTo>
                <a:cubicBezTo>
                  <a:pt x="218" y="1164"/>
                  <a:pt x="231" y="1151"/>
                  <a:pt x="246" y="1141"/>
                </a:cubicBezTo>
                <a:cubicBezTo>
                  <a:pt x="296" y="1106"/>
                  <a:pt x="305" y="1081"/>
                  <a:pt x="363" y="1066"/>
                </a:cubicBezTo>
                <a:cubicBezTo>
                  <a:pt x="387" y="1043"/>
                  <a:pt x="418" y="1029"/>
                  <a:pt x="438" y="1002"/>
                </a:cubicBezTo>
                <a:cubicBezTo>
                  <a:pt x="475" y="953"/>
                  <a:pt x="485" y="915"/>
                  <a:pt x="545" y="896"/>
                </a:cubicBezTo>
                <a:cubicBezTo>
                  <a:pt x="567" y="863"/>
                  <a:pt x="590" y="828"/>
                  <a:pt x="598" y="789"/>
                </a:cubicBezTo>
                <a:cubicBezTo>
                  <a:pt x="606" y="750"/>
                  <a:pt x="619" y="672"/>
                  <a:pt x="619" y="672"/>
                </a:cubicBezTo>
                <a:cubicBezTo>
                  <a:pt x="623" y="554"/>
                  <a:pt x="587" y="215"/>
                  <a:pt x="737" y="117"/>
                </a:cubicBezTo>
                <a:cubicBezTo>
                  <a:pt x="744" y="106"/>
                  <a:pt x="749" y="94"/>
                  <a:pt x="758" y="85"/>
                </a:cubicBezTo>
                <a:cubicBezTo>
                  <a:pt x="787" y="56"/>
                  <a:pt x="833" y="48"/>
                  <a:pt x="833"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3" name="Freeform 7"/>
          <p:cNvSpPr>
            <a:spLocks/>
          </p:cNvSpPr>
          <p:nvPr/>
        </p:nvSpPr>
        <p:spPr bwMode="auto">
          <a:xfrm>
            <a:off x="4656138" y="1609725"/>
            <a:ext cx="1182687" cy="2860675"/>
          </a:xfrm>
          <a:custGeom>
            <a:avLst/>
            <a:gdLst>
              <a:gd name="T0" fmla="*/ 0 w 745"/>
              <a:gd name="T1" fmla="*/ 2147483647 h 1802"/>
              <a:gd name="T2" fmla="*/ 2147483647 w 745"/>
              <a:gd name="T3" fmla="*/ 2147483647 h 1802"/>
              <a:gd name="T4" fmla="*/ 2147483647 w 745"/>
              <a:gd name="T5" fmla="*/ 2147483647 h 1802"/>
              <a:gd name="T6" fmla="*/ 2147483647 w 745"/>
              <a:gd name="T7" fmla="*/ 2147483647 h 1802"/>
              <a:gd name="T8" fmla="*/ 2147483647 w 745"/>
              <a:gd name="T9" fmla="*/ 2147483647 h 1802"/>
              <a:gd name="T10" fmla="*/ 2147483647 w 745"/>
              <a:gd name="T11" fmla="*/ 2147483647 h 1802"/>
              <a:gd name="T12" fmla="*/ 2147483647 w 745"/>
              <a:gd name="T13" fmla="*/ 2147483647 h 1802"/>
              <a:gd name="T14" fmla="*/ 2147483647 w 745"/>
              <a:gd name="T15" fmla="*/ 2147483647 h 1802"/>
              <a:gd name="T16" fmla="*/ 2147483647 w 745"/>
              <a:gd name="T17" fmla="*/ 2147483647 h 1802"/>
              <a:gd name="T18" fmla="*/ 2147483647 w 745"/>
              <a:gd name="T19" fmla="*/ 2147483647 h 1802"/>
              <a:gd name="T20" fmla="*/ 2147483647 w 745"/>
              <a:gd name="T21" fmla="*/ 2147483647 h 1802"/>
              <a:gd name="T22" fmla="*/ 2147483647 w 745"/>
              <a:gd name="T23" fmla="*/ 2147483647 h 1802"/>
              <a:gd name="T24" fmla="*/ 2147483647 w 745"/>
              <a:gd name="T25" fmla="*/ 2147483647 h 1802"/>
              <a:gd name="T26" fmla="*/ 2147483647 w 745"/>
              <a:gd name="T27" fmla="*/ 2147483647 h 1802"/>
              <a:gd name="T28" fmla="*/ 2147483647 w 745"/>
              <a:gd name="T29" fmla="*/ 2147483647 h 1802"/>
              <a:gd name="T30" fmla="*/ 2147483647 w 745"/>
              <a:gd name="T31" fmla="*/ 2147483647 h 1802"/>
              <a:gd name="T32" fmla="*/ 2147483647 w 745"/>
              <a:gd name="T33" fmla="*/ 2147483647 h 1802"/>
              <a:gd name="T34" fmla="*/ 2147483647 w 745"/>
              <a:gd name="T35" fmla="*/ 2147483647 h 1802"/>
              <a:gd name="T36" fmla="*/ 2147483647 w 745"/>
              <a:gd name="T37" fmla="*/ 2147483647 h 18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5"/>
              <a:gd name="T58" fmla="*/ 0 h 1802"/>
              <a:gd name="T59" fmla="*/ 745 w 745"/>
              <a:gd name="T60" fmla="*/ 1802 h 18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5" h="1802">
                <a:moveTo>
                  <a:pt x="0" y="1802"/>
                </a:moveTo>
                <a:cubicBezTo>
                  <a:pt x="35" y="1701"/>
                  <a:pt x="13" y="1576"/>
                  <a:pt x="107" y="1514"/>
                </a:cubicBezTo>
                <a:cubicBezTo>
                  <a:pt x="139" y="1467"/>
                  <a:pt x="169" y="1420"/>
                  <a:pt x="203" y="1375"/>
                </a:cubicBezTo>
                <a:cubicBezTo>
                  <a:pt x="230" y="1296"/>
                  <a:pt x="191" y="1395"/>
                  <a:pt x="246" y="1311"/>
                </a:cubicBezTo>
                <a:cubicBezTo>
                  <a:pt x="252" y="1302"/>
                  <a:pt x="250" y="1289"/>
                  <a:pt x="256" y="1279"/>
                </a:cubicBezTo>
                <a:cubicBezTo>
                  <a:pt x="273" y="1250"/>
                  <a:pt x="303" y="1223"/>
                  <a:pt x="331" y="1205"/>
                </a:cubicBezTo>
                <a:cubicBezTo>
                  <a:pt x="362" y="1115"/>
                  <a:pt x="319" y="1225"/>
                  <a:pt x="363" y="1151"/>
                </a:cubicBezTo>
                <a:cubicBezTo>
                  <a:pt x="396" y="1095"/>
                  <a:pt x="344" y="1139"/>
                  <a:pt x="406" y="1098"/>
                </a:cubicBezTo>
                <a:cubicBezTo>
                  <a:pt x="409" y="1087"/>
                  <a:pt x="410" y="1075"/>
                  <a:pt x="416" y="1066"/>
                </a:cubicBezTo>
                <a:cubicBezTo>
                  <a:pt x="428" y="1049"/>
                  <a:pt x="459" y="1023"/>
                  <a:pt x="459" y="1023"/>
                </a:cubicBezTo>
                <a:cubicBezTo>
                  <a:pt x="484" y="949"/>
                  <a:pt x="449" y="1031"/>
                  <a:pt x="502" y="970"/>
                </a:cubicBezTo>
                <a:cubicBezTo>
                  <a:pt x="519" y="951"/>
                  <a:pt x="544" y="906"/>
                  <a:pt x="544" y="906"/>
                </a:cubicBezTo>
                <a:cubicBezTo>
                  <a:pt x="570" y="753"/>
                  <a:pt x="565" y="789"/>
                  <a:pt x="555" y="554"/>
                </a:cubicBezTo>
                <a:cubicBezTo>
                  <a:pt x="562" y="363"/>
                  <a:pt x="539" y="158"/>
                  <a:pt x="715" y="42"/>
                </a:cubicBezTo>
                <a:cubicBezTo>
                  <a:pt x="722" y="31"/>
                  <a:pt x="745" y="19"/>
                  <a:pt x="736" y="10"/>
                </a:cubicBezTo>
                <a:cubicBezTo>
                  <a:pt x="726" y="0"/>
                  <a:pt x="708" y="18"/>
                  <a:pt x="694" y="21"/>
                </a:cubicBezTo>
                <a:cubicBezTo>
                  <a:pt x="676" y="25"/>
                  <a:pt x="658" y="28"/>
                  <a:pt x="640" y="31"/>
                </a:cubicBezTo>
                <a:cubicBezTo>
                  <a:pt x="637" y="45"/>
                  <a:pt x="634" y="60"/>
                  <a:pt x="630" y="74"/>
                </a:cubicBezTo>
                <a:cubicBezTo>
                  <a:pt x="627" y="85"/>
                  <a:pt x="619" y="106"/>
                  <a:pt x="619" y="10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4" name="Freeform 8"/>
          <p:cNvSpPr>
            <a:spLocks/>
          </p:cNvSpPr>
          <p:nvPr/>
        </p:nvSpPr>
        <p:spPr bwMode="auto">
          <a:xfrm>
            <a:off x="3465513" y="1912938"/>
            <a:ext cx="854075" cy="2557462"/>
          </a:xfrm>
          <a:custGeom>
            <a:avLst/>
            <a:gdLst>
              <a:gd name="T0" fmla="*/ 2147483647 w 538"/>
              <a:gd name="T1" fmla="*/ 2147483647 h 1611"/>
              <a:gd name="T2" fmla="*/ 2147483647 w 538"/>
              <a:gd name="T3" fmla="*/ 2147483647 h 1611"/>
              <a:gd name="T4" fmla="*/ 2147483647 w 538"/>
              <a:gd name="T5" fmla="*/ 2147483647 h 1611"/>
              <a:gd name="T6" fmla="*/ 2147483647 w 538"/>
              <a:gd name="T7" fmla="*/ 2147483647 h 1611"/>
              <a:gd name="T8" fmla="*/ 2147483647 w 538"/>
              <a:gd name="T9" fmla="*/ 2147483647 h 1611"/>
              <a:gd name="T10" fmla="*/ 2147483647 w 538"/>
              <a:gd name="T11" fmla="*/ 2147483647 h 1611"/>
              <a:gd name="T12" fmla="*/ 2147483647 w 538"/>
              <a:gd name="T13" fmla="*/ 2147483647 h 1611"/>
              <a:gd name="T14" fmla="*/ 2147483647 w 538"/>
              <a:gd name="T15" fmla="*/ 2147483647 h 1611"/>
              <a:gd name="T16" fmla="*/ 2147483647 w 538"/>
              <a:gd name="T17" fmla="*/ 2147483647 h 1611"/>
              <a:gd name="T18" fmla="*/ 2147483647 w 538"/>
              <a:gd name="T19" fmla="*/ 2147483647 h 1611"/>
              <a:gd name="T20" fmla="*/ 2147483647 w 538"/>
              <a:gd name="T21" fmla="*/ 2147483647 h 1611"/>
              <a:gd name="T22" fmla="*/ 2147483647 w 538"/>
              <a:gd name="T23" fmla="*/ 2147483647 h 1611"/>
              <a:gd name="T24" fmla="*/ 2147483647 w 538"/>
              <a:gd name="T25" fmla="*/ 2147483647 h 1611"/>
              <a:gd name="T26" fmla="*/ 2147483647 w 538"/>
              <a:gd name="T27" fmla="*/ 2147483647 h 1611"/>
              <a:gd name="T28" fmla="*/ 2147483647 w 538"/>
              <a:gd name="T29" fmla="*/ 0 h 16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38"/>
              <a:gd name="T46" fmla="*/ 0 h 1611"/>
              <a:gd name="T47" fmla="*/ 538 w 538"/>
              <a:gd name="T48" fmla="*/ 1611 h 16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38" h="1611">
                <a:moveTo>
                  <a:pt x="526" y="1611"/>
                </a:moveTo>
                <a:cubicBezTo>
                  <a:pt x="522" y="1550"/>
                  <a:pt x="538" y="1481"/>
                  <a:pt x="505" y="1430"/>
                </a:cubicBezTo>
                <a:cubicBezTo>
                  <a:pt x="494" y="1413"/>
                  <a:pt x="473" y="1404"/>
                  <a:pt x="462" y="1387"/>
                </a:cubicBezTo>
                <a:cubicBezTo>
                  <a:pt x="426" y="1333"/>
                  <a:pt x="399" y="1294"/>
                  <a:pt x="345" y="1259"/>
                </a:cubicBezTo>
                <a:cubicBezTo>
                  <a:pt x="338" y="1248"/>
                  <a:pt x="329" y="1239"/>
                  <a:pt x="324" y="1227"/>
                </a:cubicBezTo>
                <a:cubicBezTo>
                  <a:pt x="318" y="1213"/>
                  <a:pt x="320" y="1197"/>
                  <a:pt x="313" y="1184"/>
                </a:cubicBezTo>
                <a:cubicBezTo>
                  <a:pt x="296" y="1154"/>
                  <a:pt x="260" y="1120"/>
                  <a:pt x="228" y="1110"/>
                </a:cubicBezTo>
                <a:cubicBezTo>
                  <a:pt x="195" y="1077"/>
                  <a:pt x="176" y="1035"/>
                  <a:pt x="142" y="1003"/>
                </a:cubicBezTo>
                <a:cubicBezTo>
                  <a:pt x="124" y="957"/>
                  <a:pt x="106" y="916"/>
                  <a:pt x="78" y="875"/>
                </a:cubicBezTo>
                <a:cubicBezTo>
                  <a:pt x="63" y="828"/>
                  <a:pt x="37" y="780"/>
                  <a:pt x="14" y="736"/>
                </a:cubicBezTo>
                <a:cubicBezTo>
                  <a:pt x="5" y="626"/>
                  <a:pt x="0" y="525"/>
                  <a:pt x="25" y="416"/>
                </a:cubicBezTo>
                <a:cubicBezTo>
                  <a:pt x="45" y="329"/>
                  <a:pt x="25" y="395"/>
                  <a:pt x="57" y="299"/>
                </a:cubicBezTo>
                <a:cubicBezTo>
                  <a:pt x="61" y="288"/>
                  <a:pt x="68" y="267"/>
                  <a:pt x="68" y="267"/>
                </a:cubicBezTo>
                <a:cubicBezTo>
                  <a:pt x="64" y="214"/>
                  <a:pt x="61" y="160"/>
                  <a:pt x="57" y="107"/>
                </a:cubicBezTo>
                <a:cubicBezTo>
                  <a:pt x="54" y="71"/>
                  <a:pt x="46" y="0"/>
                  <a:pt x="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5" name="Freeform 9"/>
          <p:cNvSpPr>
            <a:spLocks/>
          </p:cNvSpPr>
          <p:nvPr/>
        </p:nvSpPr>
        <p:spPr bwMode="auto">
          <a:xfrm>
            <a:off x="2362200" y="1219200"/>
            <a:ext cx="4284663" cy="490538"/>
          </a:xfrm>
          <a:custGeom>
            <a:avLst/>
            <a:gdLst>
              <a:gd name="T0" fmla="*/ 0 w 2699"/>
              <a:gd name="T1" fmla="*/ 2147483647 h 309"/>
              <a:gd name="T2" fmla="*/ 2147483647 w 2699"/>
              <a:gd name="T3" fmla="*/ 2147483647 h 309"/>
              <a:gd name="T4" fmla="*/ 2147483647 w 2699"/>
              <a:gd name="T5" fmla="*/ 2147483647 h 309"/>
              <a:gd name="T6" fmla="*/ 2147483647 w 2699"/>
              <a:gd name="T7" fmla="*/ 2147483647 h 309"/>
              <a:gd name="T8" fmla="*/ 2147483647 w 2699"/>
              <a:gd name="T9" fmla="*/ 2147483647 h 309"/>
              <a:gd name="T10" fmla="*/ 2147483647 w 2699"/>
              <a:gd name="T11" fmla="*/ 2147483647 h 309"/>
              <a:gd name="T12" fmla="*/ 2147483647 w 2699"/>
              <a:gd name="T13" fmla="*/ 2147483647 h 309"/>
              <a:gd name="T14" fmla="*/ 2147483647 w 2699"/>
              <a:gd name="T15" fmla="*/ 2147483647 h 309"/>
              <a:gd name="T16" fmla="*/ 2147483647 w 2699"/>
              <a:gd name="T17" fmla="*/ 2147483647 h 309"/>
              <a:gd name="T18" fmla="*/ 2147483647 w 2699"/>
              <a:gd name="T19" fmla="*/ 2147483647 h 309"/>
              <a:gd name="T20" fmla="*/ 2147483647 w 2699"/>
              <a:gd name="T21" fmla="*/ 2147483647 h 309"/>
              <a:gd name="T22" fmla="*/ 2147483647 w 2699"/>
              <a:gd name="T23" fmla="*/ 2147483647 h 309"/>
              <a:gd name="T24" fmla="*/ 2147483647 w 2699"/>
              <a:gd name="T25" fmla="*/ 2147483647 h 309"/>
              <a:gd name="T26" fmla="*/ 2147483647 w 2699"/>
              <a:gd name="T27" fmla="*/ 0 h 3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99"/>
              <a:gd name="T43" fmla="*/ 0 h 309"/>
              <a:gd name="T44" fmla="*/ 2699 w 2699"/>
              <a:gd name="T45" fmla="*/ 309 h 3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99" h="309">
                <a:moveTo>
                  <a:pt x="0" y="10"/>
                </a:moveTo>
                <a:cubicBezTo>
                  <a:pt x="62" y="31"/>
                  <a:pt x="127" y="32"/>
                  <a:pt x="192" y="42"/>
                </a:cubicBezTo>
                <a:cubicBezTo>
                  <a:pt x="232" y="48"/>
                  <a:pt x="269" y="68"/>
                  <a:pt x="309" y="74"/>
                </a:cubicBezTo>
                <a:cubicBezTo>
                  <a:pt x="441" y="93"/>
                  <a:pt x="359" y="83"/>
                  <a:pt x="555" y="96"/>
                </a:cubicBezTo>
                <a:cubicBezTo>
                  <a:pt x="613" y="115"/>
                  <a:pt x="654" y="139"/>
                  <a:pt x="715" y="149"/>
                </a:cubicBezTo>
                <a:cubicBezTo>
                  <a:pt x="817" y="251"/>
                  <a:pt x="686" y="130"/>
                  <a:pt x="779" y="192"/>
                </a:cubicBezTo>
                <a:cubicBezTo>
                  <a:pt x="828" y="225"/>
                  <a:pt x="791" y="222"/>
                  <a:pt x="843" y="245"/>
                </a:cubicBezTo>
                <a:cubicBezTo>
                  <a:pt x="930" y="283"/>
                  <a:pt x="1027" y="297"/>
                  <a:pt x="1120" y="309"/>
                </a:cubicBezTo>
                <a:cubicBezTo>
                  <a:pt x="1261" y="293"/>
                  <a:pt x="1404" y="305"/>
                  <a:pt x="1547" y="298"/>
                </a:cubicBezTo>
                <a:cubicBezTo>
                  <a:pt x="1660" y="224"/>
                  <a:pt x="1804" y="228"/>
                  <a:pt x="1931" y="202"/>
                </a:cubicBezTo>
                <a:cubicBezTo>
                  <a:pt x="2004" y="154"/>
                  <a:pt x="2103" y="153"/>
                  <a:pt x="2187" y="128"/>
                </a:cubicBezTo>
                <a:cubicBezTo>
                  <a:pt x="2252" y="109"/>
                  <a:pt x="2322" y="75"/>
                  <a:pt x="2389" y="64"/>
                </a:cubicBezTo>
                <a:cubicBezTo>
                  <a:pt x="2436" y="56"/>
                  <a:pt x="2454" y="55"/>
                  <a:pt x="2496" y="42"/>
                </a:cubicBezTo>
                <a:cubicBezTo>
                  <a:pt x="2565" y="22"/>
                  <a:pt x="2626" y="0"/>
                  <a:pt x="2699"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6" name="Freeform 10"/>
          <p:cNvSpPr>
            <a:spLocks/>
          </p:cNvSpPr>
          <p:nvPr/>
        </p:nvSpPr>
        <p:spPr bwMode="auto">
          <a:xfrm>
            <a:off x="2659063" y="1231900"/>
            <a:ext cx="3352800" cy="223838"/>
          </a:xfrm>
          <a:custGeom>
            <a:avLst/>
            <a:gdLst>
              <a:gd name="T0" fmla="*/ 0 w 2112"/>
              <a:gd name="T1" fmla="*/ 2147483647 h 141"/>
              <a:gd name="T2" fmla="*/ 2147483647 w 2112"/>
              <a:gd name="T3" fmla="*/ 2147483647 h 141"/>
              <a:gd name="T4" fmla="*/ 2147483647 w 2112"/>
              <a:gd name="T5" fmla="*/ 2147483647 h 141"/>
              <a:gd name="T6" fmla="*/ 2147483647 w 2112"/>
              <a:gd name="T7" fmla="*/ 2147483647 h 141"/>
              <a:gd name="T8" fmla="*/ 2147483647 w 2112"/>
              <a:gd name="T9" fmla="*/ 2147483647 h 141"/>
              <a:gd name="T10" fmla="*/ 2147483647 w 2112"/>
              <a:gd name="T11" fmla="*/ 2147483647 h 141"/>
              <a:gd name="T12" fmla="*/ 0 60000 65536"/>
              <a:gd name="T13" fmla="*/ 0 60000 65536"/>
              <a:gd name="T14" fmla="*/ 0 60000 65536"/>
              <a:gd name="T15" fmla="*/ 0 60000 65536"/>
              <a:gd name="T16" fmla="*/ 0 60000 65536"/>
              <a:gd name="T17" fmla="*/ 0 60000 65536"/>
              <a:gd name="T18" fmla="*/ 0 w 2112"/>
              <a:gd name="T19" fmla="*/ 0 h 141"/>
              <a:gd name="T20" fmla="*/ 2112 w 2112"/>
              <a:gd name="T21" fmla="*/ 141 h 141"/>
            </a:gdLst>
            <a:ahLst/>
            <a:cxnLst>
              <a:cxn ang="T12">
                <a:pos x="T0" y="T1"/>
              </a:cxn>
              <a:cxn ang="T13">
                <a:pos x="T2" y="T3"/>
              </a:cxn>
              <a:cxn ang="T14">
                <a:pos x="T4" y="T5"/>
              </a:cxn>
              <a:cxn ang="T15">
                <a:pos x="T6" y="T7"/>
              </a:cxn>
              <a:cxn ang="T16">
                <a:pos x="T8" y="T9"/>
              </a:cxn>
              <a:cxn ang="T17">
                <a:pos x="T10" y="T11"/>
              </a:cxn>
            </a:cxnLst>
            <a:rect l="T18" t="T19" r="T20" b="T21"/>
            <a:pathLst>
              <a:path w="2112" h="141">
                <a:moveTo>
                  <a:pt x="0" y="35"/>
                </a:moveTo>
                <a:cubicBezTo>
                  <a:pt x="352" y="46"/>
                  <a:pt x="489" y="0"/>
                  <a:pt x="736" y="77"/>
                </a:cubicBezTo>
                <a:cubicBezTo>
                  <a:pt x="773" y="115"/>
                  <a:pt x="747" y="96"/>
                  <a:pt x="821" y="120"/>
                </a:cubicBezTo>
                <a:cubicBezTo>
                  <a:pt x="849" y="129"/>
                  <a:pt x="906" y="141"/>
                  <a:pt x="906" y="141"/>
                </a:cubicBezTo>
                <a:cubicBezTo>
                  <a:pt x="1241" y="134"/>
                  <a:pt x="1574" y="120"/>
                  <a:pt x="1909" y="109"/>
                </a:cubicBezTo>
                <a:cubicBezTo>
                  <a:pt x="2017" y="74"/>
                  <a:pt x="1951" y="88"/>
                  <a:pt x="2112" y="8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7" name="Freeform 11"/>
          <p:cNvSpPr>
            <a:spLocks/>
          </p:cNvSpPr>
          <p:nvPr/>
        </p:nvSpPr>
        <p:spPr bwMode="auto">
          <a:xfrm>
            <a:off x="647700" y="1101725"/>
            <a:ext cx="1689100" cy="1641475"/>
          </a:xfrm>
          <a:custGeom>
            <a:avLst/>
            <a:gdLst>
              <a:gd name="T0" fmla="*/ 2147483647 w 1064"/>
              <a:gd name="T1" fmla="*/ 2147483647 h 1034"/>
              <a:gd name="T2" fmla="*/ 2147483647 w 1064"/>
              <a:gd name="T3" fmla="*/ 2147483647 h 1034"/>
              <a:gd name="T4" fmla="*/ 2147483647 w 1064"/>
              <a:gd name="T5" fmla="*/ 2147483647 h 1034"/>
              <a:gd name="T6" fmla="*/ 2147483647 w 1064"/>
              <a:gd name="T7" fmla="*/ 2147483647 h 1034"/>
              <a:gd name="T8" fmla="*/ 2147483647 w 1064"/>
              <a:gd name="T9" fmla="*/ 2147483647 h 1034"/>
              <a:gd name="T10" fmla="*/ 2147483647 w 1064"/>
              <a:gd name="T11" fmla="*/ 2147483647 h 1034"/>
              <a:gd name="T12" fmla="*/ 2147483647 w 1064"/>
              <a:gd name="T13" fmla="*/ 2147483647 h 1034"/>
              <a:gd name="T14" fmla="*/ 2147483647 w 1064"/>
              <a:gd name="T15" fmla="*/ 2147483647 h 1034"/>
              <a:gd name="T16" fmla="*/ 2147483647 w 1064"/>
              <a:gd name="T17" fmla="*/ 2147483647 h 1034"/>
              <a:gd name="T18" fmla="*/ 2147483647 w 1064"/>
              <a:gd name="T19" fmla="*/ 2147483647 h 1034"/>
              <a:gd name="T20" fmla="*/ 2147483647 w 1064"/>
              <a:gd name="T21" fmla="*/ 2147483647 h 1034"/>
              <a:gd name="T22" fmla="*/ 2147483647 w 1064"/>
              <a:gd name="T23" fmla="*/ 2147483647 h 10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4"/>
              <a:gd name="T37" fmla="*/ 0 h 1034"/>
              <a:gd name="T38" fmla="*/ 1064 w 1064"/>
              <a:gd name="T39" fmla="*/ 1034 h 10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4" h="1034">
                <a:moveTo>
                  <a:pt x="1064" y="85"/>
                </a:moveTo>
                <a:cubicBezTo>
                  <a:pt x="817" y="0"/>
                  <a:pt x="540" y="48"/>
                  <a:pt x="285" y="95"/>
                </a:cubicBezTo>
                <a:cubicBezTo>
                  <a:pt x="210" y="174"/>
                  <a:pt x="330" y="52"/>
                  <a:pt x="232" y="138"/>
                </a:cubicBezTo>
                <a:cubicBezTo>
                  <a:pt x="198" y="168"/>
                  <a:pt x="168" y="202"/>
                  <a:pt x="136" y="234"/>
                </a:cubicBezTo>
                <a:cubicBezTo>
                  <a:pt x="127" y="243"/>
                  <a:pt x="114" y="247"/>
                  <a:pt x="104" y="255"/>
                </a:cubicBezTo>
                <a:cubicBezTo>
                  <a:pt x="89" y="268"/>
                  <a:pt x="61" y="298"/>
                  <a:pt x="61" y="298"/>
                </a:cubicBezTo>
                <a:cubicBezTo>
                  <a:pt x="48" y="324"/>
                  <a:pt x="20" y="344"/>
                  <a:pt x="19" y="373"/>
                </a:cubicBezTo>
                <a:cubicBezTo>
                  <a:pt x="14" y="480"/>
                  <a:pt x="0" y="589"/>
                  <a:pt x="93" y="650"/>
                </a:cubicBezTo>
                <a:cubicBezTo>
                  <a:pt x="128" y="701"/>
                  <a:pt x="142" y="677"/>
                  <a:pt x="179" y="725"/>
                </a:cubicBezTo>
                <a:cubicBezTo>
                  <a:pt x="258" y="827"/>
                  <a:pt x="190" y="759"/>
                  <a:pt x="243" y="810"/>
                </a:cubicBezTo>
                <a:cubicBezTo>
                  <a:pt x="255" y="845"/>
                  <a:pt x="258" y="884"/>
                  <a:pt x="275" y="917"/>
                </a:cubicBezTo>
                <a:cubicBezTo>
                  <a:pt x="326" y="1020"/>
                  <a:pt x="401" y="1034"/>
                  <a:pt x="509" y="103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8" name="Freeform 12"/>
          <p:cNvSpPr>
            <a:spLocks/>
          </p:cNvSpPr>
          <p:nvPr/>
        </p:nvSpPr>
        <p:spPr bwMode="auto">
          <a:xfrm>
            <a:off x="6553200" y="1150938"/>
            <a:ext cx="1998663" cy="1558925"/>
          </a:xfrm>
          <a:custGeom>
            <a:avLst/>
            <a:gdLst>
              <a:gd name="T0" fmla="*/ 0 w 1259"/>
              <a:gd name="T1" fmla="*/ 2147483647 h 982"/>
              <a:gd name="T2" fmla="*/ 2147483647 w 1259"/>
              <a:gd name="T3" fmla="*/ 2147483647 h 982"/>
              <a:gd name="T4" fmla="*/ 2147483647 w 1259"/>
              <a:gd name="T5" fmla="*/ 0 h 982"/>
              <a:gd name="T6" fmla="*/ 2147483647 w 1259"/>
              <a:gd name="T7" fmla="*/ 2147483647 h 982"/>
              <a:gd name="T8" fmla="*/ 2147483647 w 1259"/>
              <a:gd name="T9" fmla="*/ 2147483647 h 982"/>
              <a:gd name="T10" fmla="*/ 2147483647 w 1259"/>
              <a:gd name="T11" fmla="*/ 2147483647 h 982"/>
              <a:gd name="T12" fmla="*/ 2147483647 w 1259"/>
              <a:gd name="T13" fmla="*/ 2147483647 h 982"/>
              <a:gd name="T14" fmla="*/ 2147483647 w 1259"/>
              <a:gd name="T15" fmla="*/ 2147483647 h 982"/>
              <a:gd name="T16" fmla="*/ 2147483647 w 1259"/>
              <a:gd name="T17" fmla="*/ 2147483647 h 982"/>
              <a:gd name="T18" fmla="*/ 2147483647 w 1259"/>
              <a:gd name="T19" fmla="*/ 2147483647 h 982"/>
              <a:gd name="T20" fmla="*/ 2147483647 w 1259"/>
              <a:gd name="T21" fmla="*/ 2147483647 h 982"/>
              <a:gd name="T22" fmla="*/ 2147483647 w 1259"/>
              <a:gd name="T23" fmla="*/ 2147483647 h 982"/>
              <a:gd name="T24" fmla="*/ 2147483647 w 1259"/>
              <a:gd name="T25" fmla="*/ 2147483647 h 982"/>
              <a:gd name="T26" fmla="*/ 2147483647 w 1259"/>
              <a:gd name="T27" fmla="*/ 2147483647 h 982"/>
              <a:gd name="T28" fmla="*/ 2147483647 w 1259"/>
              <a:gd name="T29" fmla="*/ 2147483647 h 9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9"/>
              <a:gd name="T46" fmla="*/ 0 h 982"/>
              <a:gd name="T47" fmla="*/ 1259 w 1259"/>
              <a:gd name="T48" fmla="*/ 982 h 9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9" h="982">
                <a:moveTo>
                  <a:pt x="0" y="43"/>
                </a:moveTo>
                <a:cubicBezTo>
                  <a:pt x="115" y="4"/>
                  <a:pt x="6" y="37"/>
                  <a:pt x="288" y="22"/>
                </a:cubicBezTo>
                <a:cubicBezTo>
                  <a:pt x="345" y="19"/>
                  <a:pt x="462" y="6"/>
                  <a:pt x="523" y="0"/>
                </a:cubicBezTo>
                <a:cubicBezTo>
                  <a:pt x="658" y="4"/>
                  <a:pt x="793" y="4"/>
                  <a:pt x="928" y="11"/>
                </a:cubicBezTo>
                <a:cubicBezTo>
                  <a:pt x="984" y="14"/>
                  <a:pt x="995" y="81"/>
                  <a:pt x="1045" y="96"/>
                </a:cubicBezTo>
                <a:cubicBezTo>
                  <a:pt x="1052" y="103"/>
                  <a:pt x="1058" y="113"/>
                  <a:pt x="1067" y="118"/>
                </a:cubicBezTo>
                <a:cubicBezTo>
                  <a:pt x="1077" y="124"/>
                  <a:pt x="1090" y="121"/>
                  <a:pt x="1099" y="128"/>
                </a:cubicBezTo>
                <a:cubicBezTo>
                  <a:pt x="1117" y="142"/>
                  <a:pt x="1125" y="166"/>
                  <a:pt x="1141" y="182"/>
                </a:cubicBezTo>
                <a:cubicBezTo>
                  <a:pt x="1165" y="252"/>
                  <a:pt x="1165" y="274"/>
                  <a:pt x="1227" y="320"/>
                </a:cubicBezTo>
                <a:cubicBezTo>
                  <a:pt x="1246" y="422"/>
                  <a:pt x="1259" y="433"/>
                  <a:pt x="1237" y="566"/>
                </a:cubicBezTo>
                <a:cubicBezTo>
                  <a:pt x="1229" y="612"/>
                  <a:pt x="1162" y="629"/>
                  <a:pt x="1131" y="662"/>
                </a:cubicBezTo>
                <a:cubicBezTo>
                  <a:pt x="1100" y="753"/>
                  <a:pt x="1106" y="704"/>
                  <a:pt x="1120" y="811"/>
                </a:cubicBezTo>
                <a:cubicBezTo>
                  <a:pt x="1102" y="882"/>
                  <a:pt x="1073" y="886"/>
                  <a:pt x="1013" y="907"/>
                </a:cubicBezTo>
                <a:cubicBezTo>
                  <a:pt x="983" y="937"/>
                  <a:pt x="954" y="952"/>
                  <a:pt x="917" y="971"/>
                </a:cubicBezTo>
                <a:cubicBezTo>
                  <a:pt x="907" y="976"/>
                  <a:pt x="885" y="982"/>
                  <a:pt x="885" y="982"/>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29" name="Freeform 13"/>
          <p:cNvSpPr>
            <a:spLocks/>
          </p:cNvSpPr>
          <p:nvPr/>
        </p:nvSpPr>
        <p:spPr bwMode="auto">
          <a:xfrm>
            <a:off x="879475" y="1371600"/>
            <a:ext cx="2597150" cy="728663"/>
          </a:xfrm>
          <a:custGeom>
            <a:avLst/>
            <a:gdLst>
              <a:gd name="T0" fmla="*/ 2147483647 w 1636"/>
              <a:gd name="T1" fmla="*/ 2147483647 h 459"/>
              <a:gd name="T2" fmla="*/ 2147483647 w 1636"/>
              <a:gd name="T3" fmla="*/ 2147483647 h 459"/>
              <a:gd name="T4" fmla="*/ 2147483647 w 1636"/>
              <a:gd name="T5" fmla="*/ 2147483647 h 459"/>
              <a:gd name="T6" fmla="*/ 2147483647 w 1636"/>
              <a:gd name="T7" fmla="*/ 2147483647 h 459"/>
              <a:gd name="T8" fmla="*/ 2147483647 w 1636"/>
              <a:gd name="T9" fmla="*/ 2147483647 h 459"/>
              <a:gd name="T10" fmla="*/ 2147483647 w 1636"/>
              <a:gd name="T11" fmla="*/ 2147483647 h 459"/>
              <a:gd name="T12" fmla="*/ 2147483647 w 1636"/>
              <a:gd name="T13" fmla="*/ 2147483647 h 459"/>
              <a:gd name="T14" fmla="*/ 2147483647 w 1636"/>
              <a:gd name="T15" fmla="*/ 2147483647 h 459"/>
              <a:gd name="T16" fmla="*/ 2147483647 w 1636"/>
              <a:gd name="T17" fmla="*/ 2147483647 h 459"/>
              <a:gd name="T18" fmla="*/ 2147483647 w 1636"/>
              <a:gd name="T19" fmla="*/ 0 h 459"/>
              <a:gd name="T20" fmla="*/ 2147483647 w 1636"/>
              <a:gd name="T21" fmla="*/ 2147483647 h 459"/>
              <a:gd name="T22" fmla="*/ 2147483647 w 1636"/>
              <a:gd name="T23" fmla="*/ 2147483647 h 459"/>
              <a:gd name="T24" fmla="*/ 2147483647 w 1636"/>
              <a:gd name="T25" fmla="*/ 2147483647 h 459"/>
              <a:gd name="T26" fmla="*/ 2147483647 w 1636"/>
              <a:gd name="T27" fmla="*/ 2147483647 h 459"/>
              <a:gd name="T28" fmla="*/ 2147483647 w 1636"/>
              <a:gd name="T29" fmla="*/ 2147483647 h 459"/>
              <a:gd name="T30" fmla="*/ 2147483647 w 1636"/>
              <a:gd name="T31" fmla="*/ 2147483647 h 459"/>
              <a:gd name="T32" fmla="*/ 2147483647 w 1636"/>
              <a:gd name="T33" fmla="*/ 2147483647 h 459"/>
              <a:gd name="T34" fmla="*/ 2147483647 w 1636"/>
              <a:gd name="T35" fmla="*/ 2147483647 h 459"/>
              <a:gd name="T36" fmla="*/ 2147483647 w 1636"/>
              <a:gd name="T37" fmla="*/ 2147483647 h 45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6"/>
              <a:gd name="T58" fmla="*/ 0 h 459"/>
              <a:gd name="T59" fmla="*/ 1636 w 1636"/>
              <a:gd name="T60" fmla="*/ 459 h 45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6" h="459">
                <a:moveTo>
                  <a:pt x="1622" y="235"/>
                </a:moveTo>
                <a:cubicBezTo>
                  <a:pt x="1570" y="181"/>
                  <a:pt x="1636" y="243"/>
                  <a:pt x="1569" y="203"/>
                </a:cubicBezTo>
                <a:cubicBezTo>
                  <a:pt x="1560" y="198"/>
                  <a:pt x="1556" y="186"/>
                  <a:pt x="1547" y="181"/>
                </a:cubicBezTo>
                <a:cubicBezTo>
                  <a:pt x="1527" y="171"/>
                  <a:pt x="1505" y="166"/>
                  <a:pt x="1483" y="160"/>
                </a:cubicBezTo>
                <a:cubicBezTo>
                  <a:pt x="1469" y="156"/>
                  <a:pt x="1455" y="153"/>
                  <a:pt x="1441" y="149"/>
                </a:cubicBezTo>
                <a:cubicBezTo>
                  <a:pt x="1420" y="143"/>
                  <a:pt x="1377" y="128"/>
                  <a:pt x="1377" y="128"/>
                </a:cubicBezTo>
                <a:cubicBezTo>
                  <a:pt x="1284" y="39"/>
                  <a:pt x="1042" y="77"/>
                  <a:pt x="971" y="75"/>
                </a:cubicBezTo>
                <a:cubicBezTo>
                  <a:pt x="899" y="67"/>
                  <a:pt x="846" y="55"/>
                  <a:pt x="779" y="32"/>
                </a:cubicBezTo>
                <a:cubicBezTo>
                  <a:pt x="693" y="3"/>
                  <a:pt x="801" y="39"/>
                  <a:pt x="715" y="11"/>
                </a:cubicBezTo>
                <a:cubicBezTo>
                  <a:pt x="704" y="7"/>
                  <a:pt x="683" y="0"/>
                  <a:pt x="683" y="0"/>
                </a:cubicBezTo>
                <a:cubicBezTo>
                  <a:pt x="530" y="4"/>
                  <a:pt x="378" y="5"/>
                  <a:pt x="225" y="11"/>
                </a:cubicBezTo>
                <a:cubicBezTo>
                  <a:pt x="206" y="12"/>
                  <a:pt x="125" y="38"/>
                  <a:pt x="118" y="43"/>
                </a:cubicBezTo>
                <a:cubicBezTo>
                  <a:pt x="97" y="57"/>
                  <a:pt x="54" y="85"/>
                  <a:pt x="54" y="85"/>
                </a:cubicBezTo>
                <a:cubicBezTo>
                  <a:pt x="0" y="167"/>
                  <a:pt x="19" y="282"/>
                  <a:pt x="33" y="373"/>
                </a:cubicBezTo>
                <a:cubicBezTo>
                  <a:pt x="36" y="394"/>
                  <a:pt x="113" y="432"/>
                  <a:pt x="139" y="459"/>
                </a:cubicBezTo>
                <a:cubicBezTo>
                  <a:pt x="189" y="453"/>
                  <a:pt x="240" y="450"/>
                  <a:pt x="289" y="437"/>
                </a:cubicBezTo>
                <a:cubicBezTo>
                  <a:pt x="311" y="431"/>
                  <a:pt x="332" y="423"/>
                  <a:pt x="353" y="416"/>
                </a:cubicBezTo>
                <a:cubicBezTo>
                  <a:pt x="365" y="412"/>
                  <a:pt x="372" y="397"/>
                  <a:pt x="385" y="395"/>
                </a:cubicBezTo>
                <a:cubicBezTo>
                  <a:pt x="427" y="389"/>
                  <a:pt x="470" y="395"/>
                  <a:pt x="513" y="39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0" name="Freeform 14"/>
          <p:cNvSpPr>
            <a:spLocks/>
          </p:cNvSpPr>
          <p:nvPr/>
        </p:nvSpPr>
        <p:spPr bwMode="auto">
          <a:xfrm>
            <a:off x="5791200" y="1320800"/>
            <a:ext cx="2501900" cy="711200"/>
          </a:xfrm>
          <a:custGeom>
            <a:avLst/>
            <a:gdLst>
              <a:gd name="T0" fmla="*/ 0 w 1576"/>
              <a:gd name="T1" fmla="*/ 2147483647 h 448"/>
              <a:gd name="T2" fmla="*/ 2147483647 w 1576"/>
              <a:gd name="T3" fmla="*/ 2147483647 h 448"/>
              <a:gd name="T4" fmla="*/ 2147483647 w 1576"/>
              <a:gd name="T5" fmla="*/ 2147483647 h 448"/>
              <a:gd name="T6" fmla="*/ 2147483647 w 1576"/>
              <a:gd name="T7" fmla="*/ 2147483647 h 448"/>
              <a:gd name="T8" fmla="*/ 2147483647 w 1576"/>
              <a:gd name="T9" fmla="*/ 2147483647 h 448"/>
              <a:gd name="T10" fmla="*/ 2147483647 w 1576"/>
              <a:gd name="T11" fmla="*/ 2147483647 h 448"/>
              <a:gd name="T12" fmla="*/ 2147483647 w 1576"/>
              <a:gd name="T13" fmla="*/ 0 h 448"/>
              <a:gd name="T14" fmla="*/ 2147483647 w 1576"/>
              <a:gd name="T15" fmla="*/ 2147483647 h 448"/>
              <a:gd name="T16" fmla="*/ 2147483647 w 1576"/>
              <a:gd name="T17" fmla="*/ 2147483647 h 448"/>
              <a:gd name="T18" fmla="*/ 2147483647 w 1576"/>
              <a:gd name="T19" fmla="*/ 2147483647 h 448"/>
              <a:gd name="T20" fmla="*/ 2147483647 w 1576"/>
              <a:gd name="T21" fmla="*/ 2147483647 h 448"/>
              <a:gd name="T22" fmla="*/ 2147483647 w 1576"/>
              <a:gd name="T23" fmla="*/ 2147483647 h 448"/>
              <a:gd name="T24" fmla="*/ 2147483647 w 1576"/>
              <a:gd name="T25" fmla="*/ 2147483647 h 448"/>
              <a:gd name="T26" fmla="*/ 2147483647 w 1576"/>
              <a:gd name="T27" fmla="*/ 2147483647 h 448"/>
              <a:gd name="T28" fmla="*/ 2147483647 w 1576"/>
              <a:gd name="T29" fmla="*/ 2147483647 h 448"/>
              <a:gd name="T30" fmla="*/ 2147483647 w 1576"/>
              <a:gd name="T31" fmla="*/ 2147483647 h 448"/>
              <a:gd name="T32" fmla="*/ 2147483647 w 1576"/>
              <a:gd name="T33" fmla="*/ 2147483647 h 448"/>
              <a:gd name="T34" fmla="*/ 2147483647 w 1576"/>
              <a:gd name="T35" fmla="*/ 2147483647 h 4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76"/>
              <a:gd name="T55" fmla="*/ 0 h 448"/>
              <a:gd name="T56" fmla="*/ 1576 w 1576"/>
              <a:gd name="T57" fmla="*/ 448 h 4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76" h="448">
                <a:moveTo>
                  <a:pt x="0" y="203"/>
                </a:moveTo>
                <a:cubicBezTo>
                  <a:pt x="21" y="196"/>
                  <a:pt x="43" y="188"/>
                  <a:pt x="64" y="181"/>
                </a:cubicBezTo>
                <a:cubicBezTo>
                  <a:pt x="75" y="177"/>
                  <a:pt x="96" y="171"/>
                  <a:pt x="96" y="171"/>
                </a:cubicBezTo>
                <a:cubicBezTo>
                  <a:pt x="135" y="130"/>
                  <a:pt x="192" y="133"/>
                  <a:pt x="245" y="117"/>
                </a:cubicBezTo>
                <a:cubicBezTo>
                  <a:pt x="303" y="99"/>
                  <a:pt x="347" y="73"/>
                  <a:pt x="405" y="53"/>
                </a:cubicBezTo>
                <a:cubicBezTo>
                  <a:pt x="462" y="33"/>
                  <a:pt x="526" y="46"/>
                  <a:pt x="587" y="43"/>
                </a:cubicBezTo>
                <a:cubicBezTo>
                  <a:pt x="770" y="11"/>
                  <a:pt x="744" y="10"/>
                  <a:pt x="1003" y="0"/>
                </a:cubicBezTo>
                <a:cubicBezTo>
                  <a:pt x="1117" y="4"/>
                  <a:pt x="1230" y="5"/>
                  <a:pt x="1344" y="11"/>
                </a:cubicBezTo>
                <a:cubicBezTo>
                  <a:pt x="1372" y="12"/>
                  <a:pt x="1403" y="10"/>
                  <a:pt x="1429" y="21"/>
                </a:cubicBezTo>
                <a:cubicBezTo>
                  <a:pt x="1439" y="26"/>
                  <a:pt x="1432" y="45"/>
                  <a:pt x="1440" y="53"/>
                </a:cubicBezTo>
                <a:cubicBezTo>
                  <a:pt x="1448" y="61"/>
                  <a:pt x="1461" y="60"/>
                  <a:pt x="1472" y="64"/>
                </a:cubicBezTo>
                <a:cubicBezTo>
                  <a:pt x="1504" y="96"/>
                  <a:pt x="1512" y="123"/>
                  <a:pt x="1536" y="160"/>
                </a:cubicBezTo>
                <a:cubicBezTo>
                  <a:pt x="1540" y="210"/>
                  <a:pt x="1538" y="260"/>
                  <a:pt x="1547" y="309"/>
                </a:cubicBezTo>
                <a:cubicBezTo>
                  <a:pt x="1549" y="319"/>
                  <a:pt x="1567" y="321"/>
                  <a:pt x="1568" y="331"/>
                </a:cubicBezTo>
                <a:cubicBezTo>
                  <a:pt x="1576" y="404"/>
                  <a:pt x="1538" y="413"/>
                  <a:pt x="1483" y="427"/>
                </a:cubicBezTo>
                <a:cubicBezTo>
                  <a:pt x="1383" y="417"/>
                  <a:pt x="1283" y="410"/>
                  <a:pt x="1184" y="395"/>
                </a:cubicBezTo>
                <a:cubicBezTo>
                  <a:pt x="1121" y="373"/>
                  <a:pt x="1055" y="385"/>
                  <a:pt x="992" y="405"/>
                </a:cubicBezTo>
                <a:cubicBezTo>
                  <a:pt x="971" y="419"/>
                  <a:pt x="928" y="448"/>
                  <a:pt x="928" y="448"/>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1" name="Freeform 15"/>
          <p:cNvSpPr>
            <a:spLocks/>
          </p:cNvSpPr>
          <p:nvPr/>
        </p:nvSpPr>
        <p:spPr bwMode="auto">
          <a:xfrm>
            <a:off x="4557713" y="4284663"/>
            <a:ext cx="708025" cy="795337"/>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2" name="Freeform 16"/>
          <p:cNvSpPr>
            <a:spLocks/>
          </p:cNvSpPr>
          <p:nvPr/>
        </p:nvSpPr>
        <p:spPr bwMode="auto">
          <a:xfrm flipH="1">
            <a:off x="3657600" y="4191000"/>
            <a:ext cx="747713" cy="795338"/>
          </a:xfrm>
          <a:custGeom>
            <a:avLst/>
            <a:gdLst>
              <a:gd name="T0" fmla="*/ 2147483647 w 446"/>
              <a:gd name="T1" fmla="*/ 2147483647 h 501"/>
              <a:gd name="T2" fmla="*/ 2147483647 w 446"/>
              <a:gd name="T3" fmla="*/ 2147483647 h 501"/>
              <a:gd name="T4" fmla="*/ 2147483647 w 446"/>
              <a:gd name="T5" fmla="*/ 2147483647 h 501"/>
              <a:gd name="T6" fmla="*/ 2147483647 w 446"/>
              <a:gd name="T7" fmla="*/ 2147483647 h 501"/>
              <a:gd name="T8" fmla="*/ 2147483647 w 446"/>
              <a:gd name="T9" fmla="*/ 2147483647 h 501"/>
              <a:gd name="T10" fmla="*/ 2147483647 w 446"/>
              <a:gd name="T11" fmla="*/ 2147483647 h 501"/>
              <a:gd name="T12" fmla="*/ 2147483647 w 446"/>
              <a:gd name="T13" fmla="*/ 0 h 501"/>
              <a:gd name="T14" fmla="*/ 0 60000 65536"/>
              <a:gd name="T15" fmla="*/ 0 60000 65536"/>
              <a:gd name="T16" fmla="*/ 0 60000 65536"/>
              <a:gd name="T17" fmla="*/ 0 60000 65536"/>
              <a:gd name="T18" fmla="*/ 0 60000 65536"/>
              <a:gd name="T19" fmla="*/ 0 60000 65536"/>
              <a:gd name="T20" fmla="*/ 0 60000 65536"/>
              <a:gd name="T21" fmla="*/ 0 w 446"/>
              <a:gd name="T22" fmla="*/ 0 h 501"/>
              <a:gd name="T23" fmla="*/ 446 w 446"/>
              <a:gd name="T24" fmla="*/ 501 h 5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6" h="501">
                <a:moveTo>
                  <a:pt x="41" y="106"/>
                </a:moveTo>
                <a:cubicBezTo>
                  <a:pt x="77" y="211"/>
                  <a:pt x="0" y="345"/>
                  <a:pt x="62" y="448"/>
                </a:cubicBezTo>
                <a:cubicBezTo>
                  <a:pt x="78" y="475"/>
                  <a:pt x="123" y="484"/>
                  <a:pt x="148" y="501"/>
                </a:cubicBezTo>
                <a:cubicBezTo>
                  <a:pt x="229" y="474"/>
                  <a:pt x="190" y="485"/>
                  <a:pt x="265" y="469"/>
                </a:cubicBezTo>
                <a:cubicBezTo>
                  <a:pt x="295" y="425"/>
                  <a:pt x="323" y="390"/>
                  <a:pt x="340" y="341"/>
                </a:cubicBezTo>
                <a:cubicBezTo>
                  <a:pt x="347" y="199"/>
                  <a:pt x="344" y="157"/>
                  <a:pt x="382" y="42"/>
                </a:cubicBezTo>
                <a:cubicBezTo>
                  <a:pt x="391" y="15"/>
                  <a:pt x="428" y="18"/>
                  <a:pt x="446" y="0"/>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3" name="Freeform 17"/>
          <p:cNvSpPr>
            <a:spLocks/>
          </p:cNvSpPr>
          <p:nvPr/>
        </p:nvSpPr>
        <p:spPr bwMode="auto">
          <a:xfrm>
            <a:off x="5181600" y="4246563"/>
            <a:ext cx="358775" cy="2324100"/>
          </a:xfrm>
          <a:custGeom>
            <a:avLst/>
            <a:gdLst>
              <a:gd name="T0" fmla="*/ 2147483647 w 226"/>
              <a:gd name="T1" fmla="*/ 2147483647 h 1464"/>
              <a:gd name="T2" fmla="*/ 2147483647 w 226"/>
              <a:gd name="T3" fmla="*/ 2147483647 h 1464"/>
              <a:gd name="T4" fmla="*/ 2147483647 w 226"/>
              <a:gd name="T5" fmla="*/ 2147483647 h 1464"/>
              <a:gd name="T6" fmla="*/ 2147483647 w 226"/>
              <a:gd name="T7" fmla="*/ 2147483647 h 1464"/>
              <a:gd name="T8" fmla="*/ 2147483647 w 226"/>
              <a:gd name="T9" fmla="*/ 2147483647 h 1464"/>
              <a:gd name="T10" fmla="*/ 2147483647 w 226"/>
              <a:gd name="T11" fmla="*/ 2147483647 h 1464"/>
              <a:gd name="T12" fmla="*/ 2147483647 w 226"/>
              <a:gd name="T13" fmla="*/ 2147483647 h 1464"/>
              <a:gd name="T14" fmla="*/ 2147483647 w 226"/>
              <a:gd name="T15" fmla="*/ 2147483647 h 1464"/>
              <a:gd name="T16" fmla="*/ 2147483647 w 226"/>
              <a:gd name="T17" fmla="*/ 2147483647 h 1464"/>
              <a:gd name="T18" fmla="*/ 2147483647 w 226"/>
              <a:gd name="T19" fmla="*/ 2147483647 h 1464"/>
              <a:gd name="T20" fmla="*/ 2147483647 w 226"/>
              <a:gd name="T21" fmla="*/ 2147483647 h 1464"/>
              <a:gd name="T22" fmla="*/ 2147483647 w 226"/>
              <a:gd name="T23" fmla="*/ 2147483647 h 1464"/>
              <a:gd name="T24" fmla="*/ 2147483647 w 226"/>
              <a:gd name="T25" fmla="*/ 2147483647 h 1464"/>
              <a:gd name="T26" fmla="*/ 0 w 226"/>
              <a:gd name="T27" fmla="*/ 2147483647 h 1464"/>
              <a:gd name="T28" fmla="*/ 2147483647 w 226"/>
              <a:gd name="T29" fmla="*/ 2147483647 h 1464"/>
              <a:gd name="T30" fmla="*/ 2147483647 w 226"/>
              <a:gd name="T31" fmla="*/ 2147483647 h 1464"/>
              <a:gd name="T32" fmla="*/ 2147483647 w 226"/>
              <a:gd name="T33" fmla="*/ 2147483647 h 1464"/>
              <a:gd name="T34" fmla="*/ 2147483647 w 226"/>
              <a:gd name="T35" fmla="*/ 2147483647 h 1464"/>
              <a:gd name="T36" fmla="*/ 2147483647 w 226"/>
              <a:gd name="T37" fmla="*/ 2147483647 h 14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6"/>
              <a:gd name="T58" fmla="*/ 0 h 1464"/>
              <a:gd name="T59" fmla="*/ 226 w 226"/>
              <a:gd name="T60" fmla="*/ 1464 h 14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6" h="1464">
                <a:moveTo>
                  <a:pt x="21" y="34"/>
                </a:moveTo>
                <a:cubicBezTo>
                  <a:pt x="32" y="31"/>
                  <a:pt x="43" y="30"/>
                  <a:pt x="53" y="24"/>
                </a:cubicBezTo>
                <a:cubicBezTo>
                  <a:pt x="62" y="19"/>
                  <a:pt x="65" y="4"/>
                  <a:pt x="75" y="2"/>
                </a:cubicBezTo>
                <a:cubicBezTo>
                  <a:pt x="89" y="0"/>
                  <a:pt x="166" y="32"/>
                  <a:pt x="171" y="34"/>
                </a:cubicBezTo>
                <a:cubicBezTo>
                  <a:pt x="226" y="92"/>
                  <a:pt x="217" y="212"/>
                  <a:pt x="160" y="269"/>
                </a:cubicBezTo>
                <a:cubicBezTo>
                  <a:pt x="151" y="278"/>
                  <a:pt x="138" y="282"/>
                  <a:pt x="128" y="290"/>
                </a:cubicBezTo>
                <a:cubicBezTo>
                  <a:pt x="120" y="296"/>
                  <a:pt x="114" y="305"/>
                  <a:pt x="107" y="312"/>
                </a:cubicBezTo>
                <a:cubicBezTo>
                  <a:pt x="120" y="425"/>
                  <a:pt x="107" y="366"/>
                  <a:pt x="139" y="461"/>
                </a:cubicBezTo>
                <a:cubicBezTo>
                  <a:pt x="146" y="482"/>
                  <a:pt x="160" y="525"/>
                  <a:pt x="160" y="525"/>
                </a:cubicBezTo>
                <a:cubicBezTo>
                  <a:pt x="137" y="591"/>
                  <a:pt x="58" y="615"/>
                  <a:pt x="11" y="664"/>
                </a:cubicBezTo>
                <a:cubicBezTo>
                  <a:pt x="14" y="682"/>
                  <a:pt x="29" y="772"/>
                  <a:pt x="43" y="781"/>
                </a:cubicBezTo>
                <a:cubicBezTo>
                  <a:pt x="83" y="808"/>
                  <a:pt x="66" y="793"/>
                  <a:pt x="96" y="824"/>
                </a:cubicBezTo>
                <a:cubicBezTo>
                  <a:pt x="92" y="874"/>
                  <a:pt x="97" y="925"/>
                  <a:pt x="85" y="973"/>
                </a:cubicBezTo>
                <a:cubicBezTo>
                  <a:pt x="84" y="978"/>
                  <a:pt x="15" y="1027"/>
                  <a:pt x="0" y="1037"/>
                </a:cubicBezTo>
                <a:cubicBezTo>
                  <a:pt x="8" y="1093"/>
                  <a:pt x="4" y="1128"/>
                  <a:pt x="43" y="1165"/>
                </a:cubicBezTo>
                <a:cubicBezTo>
                  <a:pt x="61" y="1221"/>
                  <a:pt x="66" y="1282"/>
                  <a:pt x="21" y="1325"/>
                </a:cubicBezTo>
                <a:cubicBezTo>
                  <a:pt x="25" y="1357"/>
                  <a:pt x="24" y="1390"/>
                  <a:pt x="32" y="1421"/>
                </a:cubicBezTo>
                <a:cubicBezTo>
                  <a:pt x="35" y="1433"/>
                  <a:pt x="43" y="1445"/>
                  <a:pt x="53" y="1453"/>
                </a:cubicBezTo>
                <a:cubicBezTo>
                  <a:pt x="62" y="1460"/>
                  <a:pt x="85" y="1464"/>
                  <a:pt x="85" y="146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4" name="Freeform 18"/>
          <p:cNvSpPr>
            <a:spLocks/>
          </p:cNvSpPr>
          <p:nvPr/>
        </p:nvSpPr>
        <p:spPr bwMode="auto">
          <a:xfrm>
            <a:off x="3421063" y="4216400"/>
            <a:ext cx="269875" cy="2420938"/>
          </a:xfrm>
          <a:custGeom>
            <a:avLst/>
            <a:gdLst>
              <a:gd name="T0" fmla="*/ 2147483647 w 170"/>
              <a:gd name="T1" fmla="*/ 0 h 1525"/>
              <a:gd name="T2" fmla="*/ 2147483647 w 170"/>
              <a:gd name="T3" fmla="*/ 2147483647 h 1525"/>
              <a:gd name="T4" fmla="*/ 0 w 170"/>
              <a:gd name="T5" fmla="*/ 2147483647 h 1525"/>
              <a:gd name="T6" fmla="*/ 2147483647 w 170"/>
              <a:gd name="T7" fmla="*/ 2147483647 h 1525"/>
              <a:gd name="T8" fmla="*/ 2147483647 w 170"/>
              <a:gd name="T9" fmla="*/ 2147483647 h 1525"/>
              <a:gd name="T10" fmla="*/ 2147483647 w 170"/>
              <a:gd name="T11" fmla="*/ 2147483647 h 1525"/>
              <a:gd name="T12" fmla="*/ 2147483647 w 170"/>
              <a:gd name="T13" fmla="*/ 2147483647 h 1525"/>
              <a:gd name="T14" fmla="*/ 2147483647 w 170"/>
              <a:gd name="T15" fmla="*/ 2147483647 h 1525"/>
              <a:gd name="T16" fmla="*/ 2147483647 w 170"/>
              <a:gd name="T17" fmla="*/ 2147483647 h 1525"/>
              <a:gd name="T18" fmla="*/ 2147483647 w 170"/>
              <a:gd name="T19" fmla="*/ 2147483647 h 1525"/>
              <a:gd name="T20" fmla="*/ 2147483647 w 170"/>
              <a:gd name="T21" fmla="*/ 2147483647 h 1525"/>
              <a:gd name="T22" fmla="*/ 2147483647 w 170"/>
              <a:gd name="T23" fmla="*/ 2147483647 h 1525"/>
              <a:gd name="T24" fmla="*/ 2147483647 w 170"/>
              <a:gd name="T25" fmla="*/ 2147483647 h 1525"/>
              <a:gd name="T26" fmla="*/ 2147483647 w 170"/>
              <a:gd name="T27" fmla="*/ 2147483647 h 1525"/>
              <a:gd name="T28" fmla="*/ 2147483647 w 170"/>
              <a:gd name="T29" fmla="*/ 2147483647 h 1525"/>
              <a:gd name="T30" fmla="*/ 2147483647 w 170"/>
              <a:gd name="T31" fmla="*/ 2147483647 h 15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0"/>
              <a:gd name="T49" fmla="*/ 0 h 1525"/>
              <a:gd name="T50" fmla="*/ 170 w 170"/>
              <a:gd name="T51" fmla="*/ 1525 h 15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0" h="1525">
                <a:moveTo>
                  <a:pt x="149" y="0"/>
                </a:moveTo>
                <a:cubicBezTo>
                  <a:pt x="90" y="12"/>
                  <a:pt x="54" y="22"/>
                  <a:pt x="10" y="64"/>
                </a:cubicBezTo>
                <a:cubicBezTo>
                  <a:pt x="7" y="75"/>
                  <a:pt x="0" y="85"/>
                  <a:pt x="0" y="96"/>
                </a:cubicBezTo>
                <a:cubicBezTo>
                  <a:pt x="0" y="132"/>
                  <a:pt x="1" y="168"/>
                  <a:pt x="10" y="203"/>
                </a:cubicBezTo>
                <a:cubicBezTo>
                  <a:pt x="15" y="225"/>
                  <a:pt x="69" y="250"/>
                  <a:pt x="85" y="267"/>
                </a:cubicBezTo>
                <a:cubicBezTo>
                  <a:pt x="97" y="337"/>
                  <a:pt x="105" y="347"/>
                  <a:pt x="85" y="427"/>
                </a:cubicBezTo>
                <a:cubicBezTo>
                  <a:pt x="82" y="439"/>
                  <a:pt x="69" y="447"/>
                  <a:pt x="64" y="459"/>
                </a:cubicBezTo>
                <a:cubicBezTo>
                  <a:pt x="55" y="480"/>
                  <a:pt x="42" y="523"/>
                  <a:pt x="42" y="523"/>
                </a:cubicBezTo>
                <a:cubicBezTo>
                  <a:pt x="47" y="617"/>
                  <a:pt x="16" y="754"/>
                  <a:pt x="128" y="789"/>
                </a:cubicBezTo>
                <a:cubicBezTo>
                  <a:pt x="142" y="834"/>
                  <a:pt x="161" y="869"/>
                  <a:pt x="170" y="917"/>
                </a:cubicBezTo>
                <a:cubicBezTo>
                  <a:pt x="160" y="1007"/>
                  <a:pt x="169" y="1003"/>
                  <a:pt x="106" y="1045"/>
                </a:cubicBezTo>
                <a:cubicBezTo>
                  <a:pt x="91" y="1094"/>
                  <a:pt x="90" y="1081"/>
                  <a:pt x="106" y="1152"/>
                </a:cubicBezTo>
                <a:cubicBezTo>
                  <a:pt x="111" y="1174"/>
                  <a:pt x="128" y="1216"/>
                  <a:pt x="128" y="1216"/>
                </a:cubicBezTo>
                <a:cubicBezTo>
                  <a:pt x="115" y="1373"/>
                  <a:pt x="119" y="1308"/>
                  <a:pt x="85" y="1408"/>
                </a:cubicBezTo>
                <a:cubicBezTo>
                  <a:pt x="92" y="1429"/>
                  <a:pt x="99" y="1451"/>
                  <a:pt x="106" y="1472"/>
                </a:cubicBezTo>
                <a:cubicBezTo>
                  <a:pt x="112" y="1489"/>
                  <a:pt x="96" y="1525"/>
                  <a:pt x="96" y="1525"/>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5" name="Freeform 19"/>
          <p:cNvSpPr>
            <a:spLocks/>
          </p:cNvSpPr>
          <p:nvPr/>
        </p:nvSpPr>
        <p:spPr bwMode="auto">
          <a:xfrm>
            <a:off x="5265738" y="1468438"/>
            <a:ext cx="2760662" cy="5210175"/>
          </a:xfrm>
          <a:custGeom>
            <a:avLst/>
            <a:gdLst>
              <a:gd name="T0" fmla="*/ 0 w 1739"/>
              <a:gd name="T1" fmla="*/ 2147483647 h 3282"/>
              <a:gd name="T2" fmla="*/ 2147483647 w 1739"/>
              <a:gd name="T3" fmla="*/ 2147483647 h 3282"/>
              <a:gd name="T4" fmla="*/ 2147483647 w 1739"/>
              <a:gd name="T5" fmla="*/ 2147483647 h 3282"/>
              <a:gd name="T6" fmla="*/ 2147483647 w 1739"/>
              <a:gd name="T7" fmla="*/ 2147483647 h 3282"/>
              <a:gd name="T8" fmla="*/ 2147483647 w 1739"/>
              <a:gd name="T9" fmla="*/ 2147483647 h 3282"/>
              <a:gd name="T10" fmla="*/ 2147483647 w 1739"/>
              <a:gd name="T11" fmla="*/ 2147483647 h 3282"/>
              <a:gd name="T12" fmla="*/ 2147483647 w 1739"/>
              <a:gd name="T13" fmla="*/ 2147483647 h 3282"/>
              <a:gd name="T14" fmla="*/ 2147483647 w 1739"/>
              <a:gd name="T15" fmla="*/ 2147483647 h 3282"/>
              <a:gd name="T16" fmla="*/ 2147483647 w 1739"/>
              <a:gd name="T17" fmla="*/ 2147483647 h 3282"/>
              <a:gd name="T18" fmla="*/ 2147483647 w 1739"/>
              <a:gd name="T19" fmla="*/ 2147483647 h 3282"/>
              <a:gd name="T20" fmla="*/ 2147483647 w 1739"/>
              <a:gd name="T21" fmla="*/ 2147483647 h 3282"/>
              <a:gd name="T22" fmla="*/ 2147483647 w 1739"/>
              <a:gd name="T23" fmla="*/ 2147483647 h 3282"/>
              <a:gd name="T24" fmla="*/ 2147483647 w 1739"/>
              <a:gd name="T25" fmla="*/ 2147483647 h 3282"/>
              <a:gd name="T26" fmla="*/ 2147483647 w 1739"/>
              <a:gd name="T27" fmla="*/ 2147483647 h 3282"/>
              <a:gd name="T28" fmla="*/ 2147483647 w 1739"/>
              <a:gd name="T29" fmla="*/ 2147483647 h 3282"/>
              <a:gd name="T30" fmla="*/ 2147483647 w 1739"/>
              <a:gd name="T31" fmla="*/ 2147483647 h 3282"/>
              <a:gd name="T32" fmla="*/ 2147483647 w 1739"/>
              <a:gd name="T33" fmla="*/ 2147483647 h 3282"/>
              <a:gd name="T34" fmla="*/ 2147483647 w 1739"/>
              <a:gd name="T35" fmla="*/ 2147483647 h 3282"/>
              <a:gd name="T36" fmla="*/ 2147483647 w 1739"/>
              <a:gd name="T37" fmla="*/ 2147483647 h 3282"/>
              <a:gd name="T38" fmla="*/ 2147483647 w 1739"/>
              <a:gd name="T39" fmla="*/ 2147483647 h 3282"/>
              <a:gd name="T40" fmla="*/ 2147483647 w 1739"/>
              <a:gd name="T41" fmla="*/ 2147483647 h 3282"/>
              <a:gd name="T42" fmla="*/ 2147483647 w 1739"/>
              <a:gd name="T43" fmla="*/ 2147483647 h 3282"/>
              <a:gd name="T44" fmla="*/ 2147483647 w 1739"/>
              <a:gd name="T45" fmla="*/ 2147483647 h 3282"/>
              <a:gd name="T46" fmla="*/ 2147483647 w 1739"/>
              <a:gd name="T47" fmla="*/ 2147483647 h 3282"/>
              <a:gd name="T48" fmla="*/ 2147483647 w 1739"/>
              <a:gd name="T49" fmla="*/ 2147483647 h 3282"/>
              <a:gd name="T50" fmla="*/ 2147483647 w 1739"/>
              <a:gd name="T51" fmla="*/ 2147483647 h 3282"/>
              <a:gd name="T52" fmla="*/ 2147483647 w 1739"/>
              <a:gd name="T53" fmla="*/ 2147483647 h 3282"/>
              <a:gd name="T54" fmla="*/ 2147483647 w 1739"/>
              <a:gd name="T55" fmla="*/ 2147483647 h 3282"/>
              <a:gd name="T56" fmla="*/ 2147483647 w 1739"/>
              <a:gd name="T57" fmla="*/ 2147483647 h 3282"/>
              <a:gd name="T58" fmla="*/ 2147483647 w 1739"/>
              <a:gd name="T59" fmla="*/ 2147483647 h 3282"/>
              <a:gd name="T60" fmla="*/ 2147483647 w 1739"/>
              <a:gd name="T61" fmla="*/ 2147483647 h 3282"/>
              <a:gd name="T62" fmla="*/ 2147483647 w 1739"/>
              <a:gd name="T63" fmla="*/ 2147483647 h 3282"/>
              <a:gd name="T64" fmla="*/ 2147483647 w 1739"/>
              <a:gd name="T65" fmla="*/ 2147483647 h 3282"/>
              <a:gd name="T66" fmla="*/ 2147483647 w 1739"/>
              <a:gd name="T67" fmla="*/ 2147483647 h 3282"/>
              <a:gd name="T68" fmla="*/ 2147483647 w 1739"/>
              <a:gd name="T69" fmla="*/ 2147483647 h 3282"/>
              <a:gd name="T70" fmla="*/ 2147483647 w 1739"/>
              <a:gd name="T71" fmla="*/ 2147483647 h 3282"/>
              <a:gd name="T72" fmla="*/ 2147483647 w 1739"/>
              <a:gd name="T73" fmla="*/ 2147483647 h 3282"/>
              <a:gd name="T74" fmla="*/ 2147483647 w 1739"/>
              <a:gd name="T75" fmla="*/ 2147483647 h 3282"/>
              <a:gd name="T76" fmla="*/ 2147483647 w 1739"/>
              <a:gd name="T77" fmla="*/ 2147483647 h 3282"/>
              <a:gd name="T78" fmla="*/ 2147483647 w 1739"/>
              <a:gd name="T79" fmla="*/ 2147483647 h 3282"/>
              <a:gd name="T80" fmla="*/ 2147483647 w 1739"/>
              <a:gd name="T81" fmla="*/ 2147483647 h 3282"/>
              <a:gd name="T82" fmla="*/ 2147483647 w 1739"/>
              <a:gd name="T83" fmla="*/ 2147483647 h 3282"/>
              <a:gd name="T84" fmla="*/ 2147483647 w 1739"/>
              <a:gd name="T85" fmla="*/ 2147483647 h 328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9"/>
              <a:gd name="T130" fmla="*/ 0 h 3282"/>
              <a:gd name="T131" fmla="*/ 1739 w 1739"/>
              <a:gd name="T132" fmla="*/ 3282 h 328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9" h="3282">
                <a:moveTo>
                  <a:pt x="0" y="3224"/>
                </a:moveTo>
                <a:cubicBezTo>
                  <a:pt x="73" y="3239"/>
                  <a:pt x="40" y="3230"/>
                  <a:pt x="118" y="3256"/>
                </a:cubicBezTo>
                <a:cubicBezTo>
                  <a:pt x="129" y="3260"/>
                  <a:pt x="150" y="3267"/>
                  <a:pt x="150" y="3267"/>
                </a:cubicBezTo>
                <a:cubicBezTo>
                  <a:pt x="174" y="3265"/>
                  <a:pt x="277" y="3276"/>
                  <a:pt x="310" y="3235"/>
                </a:cubicBezTo>
                <a:cubicBezTo>
                  <a:pt x="405" y="3115"/>
                  <a:pt x="237" y="3282"/>
                  <a:pt x="342" y="3182"/>
                </a:cubicBezTo>
                <a:cubicBezTo>
                  <a:pt x="349" y="3161"/>
                  <a:pt x="356" y="3139"/>
                  <a:pt x="363" y="3118"/>
                </a:cubicBezTo>
                <a:cubicBezTo>
                  <a:pt x="370" y="3097"/>
                  <a:pt x="356" y="3075"/>
                  <a:pt x="352" y="3054"/>
                </a:cubicBezTo>
                <a:cubicBezTo>
                  <a:pt x="342" y="3001"/>
                  <a:pt x="322" y="2961"/>
                  <a:pt x="299" y="2915"/>
                </a:cubicBezTo>
                <a:cubicBezTo>
                  <a:pt x="288" y="2894"/>
                  <a:pt x="277" y="2873"/>
                  <a:pt x="267" y="2851"/>
                </a:cubicBezTo>
                <a:cubicBezTo>
                  <a:pt x="258" y="2830"/>
                  <a:pt x="246" y="2787"/>
                  <a:pt x="246" y="2787"/>
                </a:cubicBezTo>
                <a:cubicBezTo>
                  <a:pt x="253" y="2695"/>
                  <a:pt x="258" y="2661"/>
                  <a:pt x="278" y="2584"/>
                </a:cubicBezTo>
                <a:cubicBezTo>
                  <a:pt x="281" y="2488"/>
                  <a:pt x="282" y="2392"/>
                  <a:pt x="288" y="2296"/>
                </a:cubicBezTo>
                <a:cubicBezTo>
                  <a:pt x="293" y="2223"/>
                  <a:pt x="334" y="2136"/>
                  <a:pt x="352" y="2062"/>
                </a:cubicBezTo>
                <a:cubicBezTo>
                  <a:pt x="349" y="2037"/>
                  <a:pt x="344" y="2012"/>
                  <a:pt x="342" y="1987"/>
                </a:cubicBezTo>
                <a:cubicBezTo>
                  <a:pt x="337" y="1934"/>
                  <a:pt x="337" y="1880"/>
                  <a:pt x="331" y="1827"/>
                </a:cubicBezTo>
                <a:cubicBezTo>
                  <a:pt x="327" y="1789"/>
                  <a:pt x="314" y="1797"/>
                  <a:pt x="299" y="1763"/>
                </a:cubicBezTo>
                <a:cubicBezTo>
                  <a:pt x="285" y="1732"/>
                  <a:pt x="276" y="1690"/>
                  <a:pt x="267" y="1656"/>
                </a:cubicBezTo>
                <a:cubicBezTo>
                  <a:pt x="271" y="1450"/>
                  <a:pt x="272" y="1244"/>
                  <a:pt x="278" y="1038"/>
                </a:cubicBezTo>
                <a:cubicBezTo>
                  <a:pt x="281" y="953"/>
                  <a:pt x="310" y="867"/>
                  <a:pt x="320" y="782"/>
                </a:cubicBezTo>
                <a:cubicBezTo>
                  <a:pt x="332" y="687"/>
                  <a:pt x="326" y="596"/>
                  <a:pt x="406" y="536"/>
                </a:cubicBezTo>
                <a:cubicBezTo>
                  <a:pt x="409" y="525"/>
                  <a:pt x="410" y="514"/>
                  <a:pt x="416" y="504"/>
                </a:cubicBezTo>
                <a:cubicBezTo>
                  <a:pt x="421" y="495"/>
                  <a:pt x="433" y="492"/>
                  <a:pt x="438" y="483"/>
                </a:cubicBezTo>
                <a:cubicBezTo>
                  <a:pt x="476" y="409"/>
                  <a:pt x="449" y="382"/>
                  <a:pt x="523" y="334"/>
                </a:cubicBezTo>
                <a:cubicBezTo>
                  <a:pt x="527" y="323"/>
                  <a:pt x="526" y="310"/>
                  <a:pt x="534" y="302"/>
                </a:cubicBezTo>
                <a:cubicBezTo>
                  <a:pt x="542" y="294"/>
                  <a:pt x="557" y="297"/>
                  <a:pt x="566" y="291"/>
                </a:cubicBezTo>
                <a:cubicBezTo>
                  <a:pt x="589" y="276"/>
                  <a:pt x="608" y="255"/>
                  <a:pt x="630" y="238"/>
                </a:cubicBezTo>
                <a:cubicBezTo>
                  <a:pt x="681" y="197"/>
                  <a:pt x="619" y="237"/>
                  <a:pt x="672" y="184"/>
                </a:cubicBezTo>
                <a:cubicBezTo>
                  <a:pt x="701" y="155"/>
                  <a:pt x="703" y="168"/>
                  <a:pt x="736" y="152"/>
                </a:cubicBezTo>
                <a:cubicBezTo>
                  <a:pt x="784" y="128"/>
                  <a:pt x="752" y="138"/>
                  <a:pt x="790" y="110"/>
                </a:cubicBezTo>
                <a:cubicBezTo>
                  <a:pt x="803" y="100"/>
                  <a:pt x="863" y="61"/>
                  <a:pt x="886" y="46"/>
                </a:cubicBezTo>
                <a:cubicBezTo>
                  <a:pt x="894" y="40"/>
                  <a:pt x="897" y="26"/>
                  <a:pt x="907" y="24"/>
                </a:cubicBezTo>
                <a:cubicBezTo>
                  <a:pt x="985" y="11"/>
                  <a:pt x="1142" y="3"/>
                  <a:pt x="1142" y="3"/>
                </a:cubicBezTo>
                <a:cubicBezTo>
                  <a:pt x="1302" y="7"/>
                  <a:pt x="1463" y="0"/>
                  <a:pt x="1622" y="14"/>
                </a:cubicBezTo>
                <a:cubicBezTo>
                  <a:pt x="1635" y="15"/>
                  <a:pt x="1633" y="38"/>
                  <a:pt x="1643" y="46"/>
                </a:cubicBezTo>
                <a:cubicBezTo>
                  <a:pt x="1662" y="63"/>
                  <a:pt x="1707" y="88"/>
                  <a:pt x="1707" y="88"/>
                </a:cubicBezTo>
                <a:cubicBezTo>
                  <a:pt x="1714" y="109"/>
                  <a:pt x="1721" y="131"/>
                  <a:pt x="1728" y="152"/>
                </a:cubicBezTo>
                <a:cubicBezTo>
                  <a:pt x="1732" y="163"/>
                  <a:pt x="1739" y="184"/>
                  <a:pt x="1739" y="184"/>
                </a:cubicBezTo>
                <a:cubicBezTo>
                  <a:pt x="1677" y="249"/>
                  <a:pt x="1596" y="211"/>
                  <a:pt x="1504" y="206"/>
                </a:cubicBezTo>
                <a:cubicBezTo>
                  <a:pt x="1459" y="209"/>
                  <a:pt x="1355" y="215"/>
                  <a:pt x="1302" y="227"/>
                </a:cubicBezTo>
                <a:cubicBezTo>
                  <a:pt x="1280" y="232"/>
                  <a:pt x="1238" y="248"/>
                  <a:pt x="1238" y="248"/>
                </a:cubicBezTo>
                <a:cubicBezTo>
                  <a:pt x="1206" y="280"/>
                  <a:pt x="1209" y="298"/>
                  <a:pt x="1163" y="312"/>
                </a:cubicBezTo>
                <a:cubicBezTo>
                  <a:pt x="1113" y="362"/>
                  <a:pt x="1102" y="380"/>
                  <a:pt x="1078" y="451"/>
                </a:cubicBezTo>
                <a:cubicBezTo>
                  <a:pt x="1068" y="481"/>
                  <a:pt x="1056" y="505"/>
                  <a:pt x="1056" y="536"/>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6" name="Freeform 20"/>
          <p:cNvSpPr>
            <a:spLocks/>
          </p:cNvSpPr>
          <p:nvPr/>
        </p:nvSpPr>
        <p:spPr bwMode="auto">
          <a:xfrm>
            <a:off x="1004888" y="1500188"/>
            <a:ext cx="2568575" cy="5278437"/>
          </a:xfrm>
          <a:custGeom>
            <a:avLst/>
            <a:gdLst>
              <a:gd name="T0" fmla="*/ 2147483647 w 1618"/>
              <a:gd name="T1" fmla="*/ 2147483647 h 3325"/>
              <a:gd name="T2" fmla="*/ 2147483647 w 1618"/>
              <a:gd name="T3" fmla="*/ 2147483647 h 3325"/>
              <a:gd name="T4" fmla="*/ 2147483647 w 1618"/>
              <a:gd name="T5" fmla="*/ 2147483647 h 3325"/>
              <a:gd name="T6" fmla="*/ 2147483647 w 1618"/>
              <a:gd name="T7" fmla="*/ 2147483647 h 3325"/>
              <a:gd name="T8" fmla="*/ 2147483647 w 1618"/>
              <a:gd name="T9" fmla="*/ 2147483647 h 3325"/>
              <a:gd name="T10" fmla="*/ 2147483647 w 1618"/>
              <a:gd name="T11" fmla="*/ 2147483647 h 3325"/>
              <a:gd name="T12" fmla="*/ 2147483647 w 1618"/>
              <a:gd name="T13" fmla="*/ 2147483647 h 3325"/>
              <a:gd name="T14" fmla="*/ 2147483647 w 1618"/>
              <a:gd name="T15" fmla="*/ 2147483647 h 3325"/>
              <a:gd name="T16" fmla="*/ 2147483647 w 1618"/>
              <a:gd name="T17" fmla="*/ 2147483647 h 3325"/>
              <a:gd name="T18" fmla="*/ 2147483647 w 1618"/>
              <a:gd name="T19" fmla="*/ 2147483647 h 3325"/>
              <a:gd name="T20" fmla="*/ 2147483647 w 1618"/>
              <a:gd name="T21" fmla="*/ 2147483647 h 3325"/>
              <a:gd name="T22" fmla="*/ 2147483647 w 1618"/>
              <a:gd name="T23" fmla="*/ 2147483647 h 3325"/>
              <a:gd name="T24" fmla="*/ 2147483647 w 1618"/>
              <a:gd name="T25" fmla="*/ 2147483647 h 3325"/>
              <a:gd name="T26" fmla="*/ 2147483647 w 1618"/>
              <a:gd name="T27" fmla="*/ 2147483647 h 3325"/>
              <a:gd name="T28" fmla="*/ 2147483647 w 1618"/>
              <a:gd name="T29" fmla="*/ 2147483647 h 3325"/>
              <a:gd name="T30" fmla="*/ 2147483647 w 1618"/>
              <a:gd name="T31" fmla="*/ 2147483647 h 3325"/>
              <a:gd name="T32" fmla="*/ 2147483647 w 1618"/>
              <a:gd name="T33" fmla="*/ 2147483647 h 3325"/>
              <a:gd name="T34" fmla="*/ 2147483647 w 1618"/>
              <a:gd name="T35" fmla="*/ 2147483647 h 3325"/>
              <a:gd name="T36" fmla="*/ 2147483647 w 1618"/>
              <a:gd name="T37" fmla="*/ 2147483647 h 3325"/>
              <a:gd name="T38" fmla="*/ 2147483647 w 1618"/>
              <a:gd name="T39" fmla="*/ 2147483647 h 3325"/>
              <a:gd name="T40" fmla="*/ 2147483647 w 1618"/>
              <a:gd name="T41" fmla="*/ 2147483647 h 3325"/>
              <a:gd name="T42" fmla="*/ 2147483647 w 1618"/>
              <a:gd name="T43" fmla="*/ 2147483647 h 3325"/>
              <a:gd name="T44" fmla="*/ 2147483647 w 1618"/>
              <a:gd name="T45" fmla="*/ 2147483647 h 3325"/>
              <a:gd name="T46" fmla="*/ 2147483647 w 1618"/>
              <a:gd name="T47" fmla="*/ 2147483647 h 33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618"/>
              <a:gd name="T73" fmla="*/ 0 h 3325"/>
              <a:gd name="T74" fmla="*/ 1618 w 1618"/>
              <a:gd name="T75" fmla="*/ 3325 h 33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618" h="3325">
                <a:moveTo>
                  <a:pt x="1618" y="3215"/>
                </a:moveTo>
                <a:cubicBezTo>
                  <a:pt x="1595" y="3325"/>
                  <a:pt x="1569" y="3289"/>
                  <a:pt x="1447" y="3279"/>
                </a:cubicBezTo>
                <a:cubicBezTo>
                  <a:pt x="1377" y="3255"/>
                  <a:pt x="1446" y="3288"/>
                  <a:pt x="1404" y="3236"/>
                </a:cubicBezTo>
                <a:cubicBezTo>
                  <a:pt x="1396" y="3226"/>
                  <a:pt x="1383" y="3222"/>
                  <a:pt x="1372" y="3215"/>
                </a:cubicBezTo>
                <a:cubicBezTo>
                  <a:pt x="1361" y="3183"/>
                  <a:pt x="1359" y="3147"/>
                  <a:pt x="1340" y="3119"/>
                </a:cubicBezTo>
                <a:cubicBezTo>
                  <a:pt x="1313" y="3078"/>
                  <a:pt x="1323" y="3099"/>
                  <a:pt x="1308" y="3055"/>
                </a:cubicBezTo>
                <a:cubicBezTo>
                  <a:pt x="1321" y="2977"/>
                  <a:pt x="1335" y="2898"/>
                  <a:pt x="1351" y="2820"/>
                </a:cubicBezTo>
                <a:cubicBezTo>
                  <a:pt x="1343" y="2686"/>
                  <a:pt x="1332" y="2557"/>
                  <a:pt x="1308" y="2426"/>
                </a:cubicBezTo>
                <a:cubicBezTo>
                  <a:pt x="1298" y="2372"/>
                  <a:pt x="1276" y="2266"/>
                  <a:pt x="1276" y="2266"/>
                </a:cubicBezTo>
                <a:cubicBezTo>
                  <a:pt x="1280" y="2173"/>
                  <a:pt x="1278" y="2080"/>
                  <a:pt x="1287" y="1988"/>
                </a:cubicBezTo>
                <a:cubicBezTo>
                  <a:pt x="1291" y="1945"/>
                  <a:pt x="1323" y="1898"/>
                  <a:pt x="1340" y="1860"/>
                </a:cubicBezTo>
                <a:cubicBezTo>
                  <a:pt x="1385" y="1759"/>
                  <a:pt x="1416" y="1626"/>
                  <a:pt x="1436" y="1519"/>
                </a:cubicBezTo>
                <a:cubicBezTo>
                  <a:pt x="1433" y="1412"/>
                  <a:pt x="1441" y="1305"/>
                  <a:pt x="1426" y="1199"/>
                </a:cubicBezTo>
                <a:cubicBezTo>
                  <a:pt x="1421" y="1165"/>
                  <a:pt x="1356" y="1100"/>
                  <a:pt x="1340" y="1060"/>
                </a:cubicBezTo>
                <a:cubicBezTo>
                  <a:pt x="1332" y="1039"/>
                  <a:pt x="1319" y="996"/>
                  <a:pt x="1319" y="996"/>
                </a:cubicBezTo>
                <a:cubicBezTo>
                  <a:pt x="1323" y="907"/>
                  <a:pt x="1324" y="819"/>
                  <a:pt x="1330" y="730"/>
                </a:cubicBezTo>
                <a:cubicBezTo>
                  <a:pt x="1340" y="571"/>
                  <a:pt x="1420" y="296"/>
                  <a:pt x="1223" y="228"/>
                </a:cubicBezTo>
                <a:cubicBezTo>
                  <a:pt x="1183" y="111"/>
                  <a:pt x="942" y="107"/>
                  <a:pt x="850" y="100"/>
                </a:cubicBezTo>
                <a:cubicBezTo>
                  <a:pt x="785" y="80"/>
                  <a:pt x="727" y="66"/>
                  <a:pt x="658" y="58"/>
                </a:cubicBezTo>
                <a:cubicBezTo>
                  <a:pt x="488" y="0"/>
                  <a:pt x="411" y="41"/>
                  <a:pt x="167" y="47"/>
                </a:cubicBezTo>
                <a:cubicBezTo>
                  <a:pt x="107" y="57"/>
                  <a:pt x="57" y="67"/>
                  <a:pt x="7" y="100"/>
                </a:cubicBezTo>
                <a:cubicBezTo>
                  <a:pt x="12" y="139"/>
                  <a:pt x="0" y="268"/>
                  <a:pt x="71" y="271"/>
                </a:cubicBezTo>
                <a:cubicBezTo>
                  <a:pt x="235" y="278"/>
                  <a:pt x="398" y="278"/>
                  <a:pt x="562" y="282"/>
                </a:cubicBezTo>
                <a:cubicBezTo>
                  <a:pt x="597" y="305"/>
                  <a:pt x="594" y="290"/>
                  <a:pt x="594" y="314"/>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7" name="Freeform 21"/>
          <p:cNvSpPr>
            <a:spLocks/>
          </p:cNvSpPr>
          <p:nvPr/>
        </p:nvSpPr>
        <p:spPr bwMode="auto">
          <a:xfrm>
            <a:off x="3538538" y="6297613"/>
            <a:ext cx="1727200" cy="407987"/>
          </a:xfrm>
          <a:custGeom>
            <a:avLst/>
            <a:gdLst>
              <a:gd name="T0" fmla="*/ 0 w 1088"/>
              <a:gd name="T1" fmla="*/ 2147483647 h 257"/>
              <a:gd name="T2" fmla="*/ 2147483647 w 1088"/>
              <a:gd name="T3" fmla="*/ 2147483647 h 257"/>
              <a:gd name="T4" fmla="*/ 2147483647 w 1088"/>
              <a:gd name="T5" fmla="*/ 2147483647 h 257"/>
              <a:gd name="T6" fmla="*/ 2147483647 w 1088"/>
              <a:gd name="T7" fmla="*/ 2147483647 h 257"/>
              <a:gd name="T8" fmla="*/ 2147483647 w 1088"/>
              <a:gd name="T9" fmla="*/ 2147483647 h 257"/>
              <a:gd name="T10" fmla="*/ 2147483647 w 1088"/>
              <a:gd name="T11" fmla="*/ 2147483647 h 257"/>
              <a:gd name="T12" fmla="*/ 2147483647 w 1088"/>
              <a:gd name="T13" fmla="*/ 2147483647 h 257"/>
              <a:gd name="T14" fmla="*/ 2147483647 w 1088"/>
              <a:gd name="T15" fmla="*/ 2147483647 h 257"/>
              <a:gd name="T16" fmla="*/ 2147483647 w 1088"/>
              <a:gd name="T17" fmla="*/ 2147483647 h 257"/>
              <a:gd name="T18" fmla="*/ 2147483647 w 1088"/>
              <a:gd name="T19" fmla="*/ 2147483647 h 257"/>
              <a:gd name="T20" fmla="*/ 2147483647 w 1088"/>
              <a:gd name="T21" fmla="*/ 2147483647 h 257"/>
              <a:gd name="T22" fmla="*/ 2147483647 w 1088"/>
              <a:gd name="T23" fmla="*/ 2147483647 h 257"/>
              <a:gd name="T24" fmla="*/ 2147483647 w 1088"/>
              <a:gd name="T25" fmla="*/ 2147483647 h 2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8"/>
              <a:gd name="T40" fmla="*/ 0 h 257"/>
              <a:gd name="T41" fmla="*/ 1088 w 1088"/>
              <a:gd name="T42" fmla="*/ 257 h 2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8" h="257">
                <a:moveTo>
                  <a:pt x="0" y="257"/>
                </a:moveTo>
                <a:cubicBezTo>
                  <a:pt x="38" y="220"/>
                  <a:pt x="18" y="246"/>
                  <a:pt x="43" y="172"/>
                </a:cubicBezTo>
                <a:cubicBezTo>
                  <a:pt x="47" y="161"/>
                  <a:pt x="43" y="144"/>
                  <a:pt x="54" y="140"/>
                </a:cubicBezTo>
                <a:cubicBezTo>
                  <a:pt x="65" y="136"/>
                  <a:pt x="75" y="133"/>
                  <a:pt x="86" y="129"/>
                </a:cubicBezTo>
                <a:cubicBezTo>
                  <a:pt x="155" y="60"/>
                  <a:pt x="82" y="123"/>
                  <a:pt x="150" y="86"/>
                </a:cubicBezTo>
                <a:cubicBezTo>
                  <a:pt x="172" y="74"/>
                  <a:pt x="193" y="58"/>
                  <a:pt x="214" y="44"/>
                </a:cubicBezTo>
                <a:cubicBezTo>
                  <a:pt x="282" y="0"/>
                  <a:pt x="498" y="13"/>
                  <a:pt x="512" y="12"/>
                </a:cubicBezTo>
                <a:cubicBezTo>
                  <a:pt x="597" y="15"/>
                  <a:pt x="683" y="14"/>
                  <a:pt x="768" y="22"/>
                </a:cubicBezTo>
                <a:cubicBezTo>
                  <a:pt x="802" y="25"/>
                  <a:pt x="832" y="43"/>
                  <a:pt x="864" y="54"/>
                </a:cubicBezTo>
                <a:cubicBezTo>
                  <a:pt x="875" y="58"/>
                  <a:pt x="896" y="65"/>
                  <a:pt x="896" y="65"/>
                </a:cubicBezTo>
                <a:cubicBezTo>
                  <a:pt x="934" y="102"/>
                  <a:pt x="996" y="102"/>
                  <a:pt x="1046" y="118"/>
                </a:cubicBezTo>
                <a:cubicBezTo>
                  <a:pt x="1049" y="129"/>
                  <a:pt x="1048" y="142"/>
                  <a:pt x="1056" y="150"/>
                </a:cubicBezTo>
                <a:cubicBezTo>
                  <a:pt x="1064" y="158"/>
                  <a:pt x="1088" y="161"/>
                  <a:pt x="1088" y="161"/>
                </a:cubicBezTo>
              </a:path>
            </a:pathLst>
          </a:custGeom>
          <a:noFill/>
          <a:ln w="762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38" name="Freeform 22"/>
          <p:cNvSpPr>
            <a:spLocks/>
          </p:cNvSpPr>
          <p:nvPr/>
        </p:nvSpPr>
        <p:spPr bwMode="auto">
          <a:xfrm>
            <a:off x="642938" y="1168400"/>
            <a:ext cx="7840662" cy="5346700"/>
          </a:xfrm>
          <a:custGeom>
            <a:avLst/>
            <a:gdLst>
              <a:gd name="T0" fmla="*/ 2147483647 w 4939"/>
              <a:gd name="T1" fmla="*/ 2147483647 h 3368"/>
              <a:gd name="T2" fmla="*/ 2147483647 w 4939"/>
              <a:gd name="T3" fmla="*/ 2147483647 h 3368"/>
              <a:gd name="T4" fmla="*/ 2147483647 w 4939"/>
              <a:gd name="T5" fmla="*/ 2147483647 h 3368"/>
              <a:gd name="T6" fmla="*/ 2147483647 w 4939"/>
              <a:gd name="T7" fmla="*/ 2147483647 h 3368"/>
              <a:gd name="T8" fmla="*/ 2147483647 w 4939"/>
              <a:gd name="T9" fmla="*/ 2147483647 h 3368"/>
              <a:gd name="T10" fmla="*/ 2147483647 w 4939"/>
              <a:gd name="T11" fmla="*/ 2147483647 h 3368"/>
              <a:gd name="T12" fmla="*/ 2147483647 w 4939"/>
              <a:gd name="T13" fmla="*/ 2147483647 h 3368"/>
              <a:gd name="T14" fmla="*/ 2147483647 w 4939"/>
              <a:gd name="T15" fmla="*/ 2147483647 h 3368"/>
              <a:gd name="T16" fmla="*/ 2147483647 w 4939"/>
              <a:gd name="T17" fmla="*/ 2147483647 h 3368"/>
              <a:gd name="T18" fmla="*/ 2147483647 w 4939"/>
              <a:gd name="T19" fmla="*/ 2147483647 h 3368"/>
              <a:gd name="T20" fmla="*/ 2147483647 w 4939"/>
              <a:gd name="T21" fmla="*/ 2147483647 h 3368"/>
              <a:gd name="T22" fmla="*/ 2147483647 w 4939"/>
              <a:gd name="T23" fmla="*/ 2147483647 h 3368"/>
              <a:gd name="T24" fmla="*/ 2147483647 w 4939"/>
              <a:gd name="T25" fmla="*/ 2147483647 h 3368"/>
              <a:gd name="T26" fmla="*/ 2147483647 w 4939"/>
              <a:gd name="T27" fmla="*/ 2147483647 h 3368"/>
              <a:gd name="T28" fmla="*/ 2147483647 w 4939"/>
              <a:gd name="T29" fmla="*/ 2147483647 h 3368"/>
              <a:gd name="T30" fmla="*/ 2147483647 w 4939"/>
              <a:gd name="T31" fmla="*/ 2147483647 h 3368"/>
              <a:gd name="T32" fmla="*/ 2147483647 w 4939"/>
              <a:gd name="T33" fmla="*/ 2147483647 h 3368"/>
              <a:gd name="T34" fmla="*/ 2147483647 w 4939"/>
              <a:gd name="T35" fmla="*/ 2147483647 h 3368"/>
              <a:gd name="T36" fmla="*/ 2147483647 w 4939"/>
              <a:gd name="T37" fmla="*/ 2147483647 h 3368"/>
              <a:gd name="T38" fmla="*/ 2147483647 w 4939"/>
              <a:gd name="T39" fmla="*/ 2147483647 h 3368"/>
              <a:gd name="T40" fmla="*/ 2147483647 w 4939"/>
              <a:gd name="T41" fmla="*/ 2147483647 h 3368"/>
              <a:gd name="T42" fmla="*/ 2147483647 w 4939"/>
              <a:gd name="T43" fmla="*/ 2147483647 h 3368"/>
              <a:gd name="T44" fmla="*/ 2147483647 w 4939"/>
              <a:gd name="T45" fmla="*/ 2147483647 h 3368"/>
              <a:gd name="T46" fmla="*/ 2147483647 w 4939"/>
              <a:gd name="T47" fmla="*/ 2147483647 h 3368"/>
              <a:gd name="T48" fmla="*/ 2147483647 w 4939"/>
              <a:gd name="T49" fmla="*/ 2147483647 h 3368"/>
              <a:gd name="T50" fmla="*/ 2147483647 w 4939"/>
              <a:gd name="T51" fmla="*/ 2147483647 h 3368"/>
              <a:gd name="T52" fmla="*/ 2147483647 w 4939"/>
              <a:gd name="T53" fmla="*/ 2147483647 h 3368"/>
              <a:gd name="T54" fmla="*/ 2147483647 w 4939"/>
              <a:gd name="T55" fmla="*/ 2147483647 h 3368"/>
              <a:gd name="T56" fmla="*/ 2147483647 w 4939"/>
              <a:gd name="T57" fmla="*/ 2147483647 h 3368"/>
              <a:gd name="T58" fmla="*/ 2147483647 w 4939"/>
              <a:gd name="T59" fmla="*/ 2147483647 h 3368"/>
              <a:gd name="T60" fmla="*/ 2147483647 w 4939"/>
              <a:gd name="T61" fmla="*/ 2147483647 h 3368"/>
              <a:gd name="T62" fmla="*/ 2147483647 w 4939"/>
              <a:gd name="T63" fmla="*/ 2147483647 h 3368"/>
              <a:gd name="T64" fmla="*/ 2147483647 w 4939"/>
              <a:gd name="T65" fmla="*/ 2147483647 h 3368"/>
              <a:gd name="T66" fmla="*/ 2147483647 w 4939"/>
              <a:gd name="T67" fmla="*/ 2147483647 h 3368"/>
              <a:gd name="T68" fmla="*/ 2147483647 w 4939"/>
              <a:gd name="T69" fmla="*/ 2147483647 h 3368"/>
              <a:gd name="T70" fmla="*/ 2147483647 w 4939"/>
              <a:gd name="T71" fmla="*/ 2147483647 h 3368"/>
              <a:gd name="T72" fmla="*/ 2147483647 w 4939"/>
              <a:gd name="T73" fmla="*/ 2147483647 h 3368"/>
              <a:gd name="T74" fmla="*/ 2147483647 w 4939"/>
              <a:gd name="T75" fmla="*/ 2147483647 h 3368"/>
              <a:gd name="T76" fmla="*/ 2147483647 w 4939"/>
              <a:gd name="T77" fmla="*/ 2147483647 h 3368"/>
              <a:gd name="T78" fmla="*/ 2147483647 w 4939"/>
              <a:gd name="T79" fmla="*/ 2147483647 h 3368"/>
              <a:gd name="T80" fmla="*/ 2147483647 w 4939"/>
              <a:gd name="T81" fmla="*/ 2147483647 h 3368"/>
              <a:gd name="T82" fmla="*/ 2147483647 w 4939"/>
              <a:gd name="T83" fmla="*/ 2147483647 h 3368"/>
              <a:gd name="T84" fmla="*/ 2147483647 w 4939"/>
              <a:gd name="T85" fmla="*/ 2147483647 h 3368"/>
              <a:gd name="T86" fmla="*/ 2147483647 w 4939"/>
              <a:gd name="T87" fmla="*/ 2147483647 h 3368"/>
              <a:gd name="T88" fmla="*/ 2147483647 w 4939"/>
              <a:gd name="T89" fmla="*/ 2147483647 h 3368"/>
              <a:gd name="T90" fmla="*/ 2147483647 w 4939"/>
              <a:gd name="T91" fmla="*/ 2147483647 h 3368"/>
              <a:gd name="T92" fmla="*/ 2147483647 w 4939"/>
              <a:gd name="T93" fmla="*/ 2147483647 h 3368"/>
              <a:gd name="T94" fmla="*/ 2147483647 w 4939"/>
              <a:gd name="T95" fmla="*/ 2147483647 h 3368"/>
              <a:gd name="T96" fmla="*/ 2147483647 w 4939"/>
              <a:gd name="T97" fmla="*/ 2147483647 h 3368"/>
              <a:gd name="T98" fmla="*/ 2147483647 w 4939"/>
              <a:gd name="T99" fmla="*/ 2147483647 h 3368"/>
              <a:gd name="T100" fmla="*/ 2147483647 w 4939"/>
              <a:gd name="T101" fmla="*/ 2147483647 h 3368"/>
              <a:gd name="T102" fmla="*/ 2147483647 w 4939"/>
              <a:gd name="T103" fmla="*/ 2147483647 h 336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39"/>
              <a:gd name="T157" fmla="*/ 0 h 3368"/>
              <a:gd name="T158" fmla="*/ 4939 w 4939"/>
              <a:gd name="T159" fmla="*/ 3368 h 336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39" h="3368">
                <a:moveTo>
                  <a:pt x="1995" y="3307"/>
                </a:moveTo>
                <a:cubicBezTo>
                  <a:pt x="1945" y="3323"/>
                  <a:pt x="1909" y="3332"/>
                  <a:pt x="1867" y="3360"/>
                </a:cubicBezTo>
                <a:cubicBezTo>
                  <a:pt x="1864" y="3285"/>
                  <a:pt x="1812" y="3056"/>
                  <a:pt x="1899" y="2965"/>
                </a:cubicBezTo>
                <a:cubicBezTo>
                  <a:pt x="1891" y="2788"/>
                  <a:pt x="1950" y="2738"/>
                  <a:pt x="1824" y="2699"/>
                </a:cubicBezTo>
                <a:cubicBezTo>
                  <a:pt x="1807" y="2681"/>
                  <a:pt x="1793" y="2669"/>
                  <a:pt x="1782" y="2645"/>
                </a:cubicBezTo>
                <a:cubicBezTo>
                  <a:pt x="1773" y="2624"/>
                  <a:pt x="1760" y="2581"/>
                  <a:pt x="1760" y="2581"/>
                </a:cubicBezTo>
                <a:cubicBezTo>
                  <a:pt x="1773" y="2480"/>
                  <a:pt x="1784" y="2489"/>
                  <a:pt x="1814" y="2400"/>
                </a:cubicBezTo>
                <a:cubicBezTo>
                  <a:pt x="1821" y="2379"/>
                  <a:pt x="1835" y="2336"/>
                  <a:pt x="1835" y="2336"/>
                </a:cubicBezTo>
                <a:cubicBezTo>
                  <a:pt x="1821" y="2195"/>
                  <a:pt x="1832" y="2238"/>
                  <a:pt x="1771" y="2144"/>
                </a:cubicBezTo>
                <a:cubicBezTo>
                  <a:pt x="1775" y="2094"/>
                  <a:pt x="1767" y="2042"/>
                  <a:pt x="1782" y="1995"/>
                </a:cubicBezTo>
                <a:cubicBezTo>
                  <a:pt x="1790" y="1971"/>
                  <a:pt x="1835" y="1941"/>
                  <a:pt x="1835" y="1941"/>
                </a:cubicBezTo>
                <a:cubicBezTo>
                  <a:pt x="1863" y="1859"/>
                  <a:pt x="1960" y="1875"/>
                  <a:pt x="1984" y="1952"/>
                </a:cubicBezTo>
                <a:cubicBezTo>
                  <a:pt x="1996" y="2069"/>
                  <a:pt x="2004" y="2187"/>
                  <a:pt x="2016" y="2304"/>
                </a:cubicBezTo>
                <a:cubicBezTo>
                  <a:pt x="2022" y="2364"/>
                  <a:pt x="2062" y="2372"/>
                  <a:pt x="2112" y="2389"/>
                </a:cubicBezTo>
                <a:cubicBezTo>
                  <a:pt x="2123" y="2393"/>
                  <a:pt x="2144" y="2400"/>
                  <a:pt x="2144" y="2400"/>
                </a:cubicBezTo>
                <a:cubicBezTo>
                  <a:pt x="2275" y="2377"/>
                  <a:pt x="2229" y="2402"/>
                  <a:pt x="2294" y="2357"/>
                </a:cubicBezTo>
                <a:cubicBezTo>
                  <a:pt x="2335" y="2294"/>
                  <a:pt x="2304" y="2357"/>
                  <a:pt x="2304" y="2251"/>
                </a:cubicBezTo>
                <a:cubicBezTo>
                  <a:pt x="2304" y="2098"/>
                  <a:pt x="2311" y="1945"/>
                  <a:pt x="2315" y="1792"/>
                </a:cubicBezTo>
                <a:cubicBezTo>
                  <a:pt x="2312" y="1732"/>
                  <a:pt x="2333" y="1527"/>
                  <a:pt x="2240" y="1472"/>
                </a:cubicBezTo>
                <a:cubicBezTo>
                  <a:pt x="2230" y="1466"/>
                  <a:pt x="2218" y="1466"/>
                  <a:pt x="2208" y="1461"/>
                </a:cubicBezTo>
                <a:cubicBezTo>
                  <a:pt x="2186" y="1449"/>
                  <a:pt x="2165" y="1433"/>
                  <a:pt x="2144" y="1419"/>
                </a:cubicBezTo>
                <a:cubicBezTo>
                  <a:pt x="2123" y="1405"/>
                  <a:pt x="2112" y="1379"/>
                  <a:pt x="2091" y="1365"/>
                </a:cubicBezTo>
                <a:cubicBezTo>
                  <a:pt x="2070" y="1351"/>
                  <a:pt x="2027" y="1323"/>
                  <a:pt x="2027" y="1323"/>
                </a:cubicBezTo>
                <a:cubicBezTo>
                  <a:pt x="2013" y="1282"/>
                  <a:pt x="1984" y="1246"/>
                  <a:pt x="1952" y="1216"/>
                </a:cubicBezTo>
                <a:cubicBezTo>
                  <a:pt x="1941" y="1180"/>
                  <a:pt x="1921" y="1167"/>
                  <a:pt x="1910" y="1131"/>
                </a:cubicBezTo>
                <a:cubicBezTo>
                  <a:pt x="1903" y="960"/>
                  <a:pt x="1895" y="790"/>
                  <a:pt x="1888" y="619"/>
                </a:cubicBezTo>
                <a:cubicBezTo>
                  <a:pt x="1887" y="589"/>
                  <a:pt x="1883" y="534"/>
                  <a:pt x="1867" y="501"/>
                </a:cubicBezTo>
                <a:cubicBezTo>
                  <a:pt x="1848" y="463"/>
                  <a:pt x="1823" y="452"/>
                  <a:pt x="1792" y="427"/>
                </a:cubicBezTo>
                <a:cubicBezTo>
                  <a:pt x="1764" y="405"/>
                  <a:pt x="1774" y="402"/>
                  <a:pt x="1750" y="373"/>
                </a:cubicBezTo>
                <a:cubicBezTo>
                  <a:pt x="1723" y="339"/>
                  <a:pt x="1731" y="362"/>
                  <a:pt x="1696" y="331"/>
                </a:cubicBezTo>
                <a:cubicBezTo>
                  <a:pt x="1677" y="314"/>
                  <a:pt x="1667" y="285"/>
                  <a:pt x="1643" y="277"/>
                </a:cubicBezTo>
                <a:cubicBezTo>
                  <a:pt x="1596" y="262"/>
                  <a:pt x="1552" y="246"/>
                  <a:pt x="1504" y="235"/>
                </a:cubicBezTo>
                <a:cubicBezTo>
                  <a:pt x="1497" y="228"/>
                  <a:pt x="1493" y="215"/>
                  <a:pt x="1483" y="213"/>
                </a:cubicBezTo>
                <a:cubicBezTo>
                  <a:pt x="1344" y="183"/>
                  <a:pt x="1198" y="197"/>
                  <a:pt x="1056" y="192"/>
                </a:cubicBezTo>
                <a:cubicBezTo>
                  <a:pt x="971" y="170"/>
                  <a:pt x="885" y="150"/>
                  <a:pt x="800" y="128"/>
                </a:cubicBezTo>
                <a:cubicBezTo>
                  <a:pt x="626" y="132"/>
                  <a:pt x="452" y="129"/>
                  <a:pt x="278" y="139"/>
                </a:cubicBezTo>
                <a:cubicBezTo>
                  <a:pt x="265" y="140"/>
                  <a:pt x="258" y="155"/>
                  <a:pt x="246" y="160"/>
                </a:cubicBezTo>
                <a:cubicBezTo>
                  <a:pt x="225" y="169"/>
                  <a:pt x="182" y="181"/>
                  <a:pt x="182" y="181"/>
                </a:cubicBezTo>
                <a:cubicBezTo>
                  <a:pt x="110" y="253"/>
                  <a:pt x="156" y="360"/>
                  <a:pt x="160" y="459"/>
                </a:cubicBezTo>
                <a:cubicBezTo>
                  <a:pt x="145" y="507"/>
                  <a:pt x="141" y="517"/>
                  <a:pt x="192" y="533"/>
                </a:cubicBezTo>
                <a:cubicBezTo>
                  <a:pt x="203" y="540"/>
                  <a:pt x="212" y="549"/>
                  <a:pt x="224" y="555"/>
                </a:cubicBezTo>
                <a:cubicBezTo>
                  <a:pt x="234" y="560"/>
                  <a:pt x="246" y="559"/>
                  <a:pt x="256" y="565"/>
                </a:cubicBezTo>
                <a:cubicBezTo>
                  <a:pt x="329" y="608"/>
                  <a:pt x="221" y="569"/>
                  <a:pt x="310" y="597"/>
                </a:cubicBezTo>
                <a:cubicBezTo>
                  <a:pt x="380" y="590"/>
                  <a:pt x="422" y="600"/>
                  <a:pt x="470" y="555"/>
                </a:cubicBezTo>
                <a:cubicBezTo>
                  <a:pt x="625" y="573"/>
                  <a:pt x="537" y="567"/>
                  <a:pt x="480" y="587"/>
                </a:cubicBezTo>
                <a:cubicBezTo>
                  <a:pt x="455" y="624"/>
                  <a:pt x="437" y="637"/>
                  <a:pt x="395" y="651"/>
                </a:cubicBezTo>
                <a:cubicBezTo>
                  <a:pt x="388" y="662"/>
                  <a:pt x="375" y="670"/>
                  <a:pt x="374" y="683"/>
                </a:cubicBezTo>
                <a:cubicBezTo>
                  <a:pt x="374" y="685"/>
                  <a:pt x="388" y="885"/>
                  <a:pt x="406" y="917"/>
                </a:cubicBezTo>
                <a:cubicBezTo>
                  <a:pt x="412" y="927"/>
                  <a:pt x="427" y="924"/>
                  <a:pt x="438" y="928"/>
                </a:cubicBezTo>
                <a:cubicBezTo>
                  <a:pt x="441" y="942"/>
                  <a:pt x="453" y="957"/>
                  <a:pt x="448" y="971"/>
                </a:cubicBezTo>
                <a:cubicBezTo>
                  <a:pt x="434" y="1013"/>
                  <a:pt x="336" y="982"/>
                  <a:pt x="331" y="981"/>
                </a:cubicBezTo>
                <a:cubicBezTo>
                  <a:pt x="290" y="919"/>
                  <a:pt x="333" y="975"/>
                  <a:pt x="278" y="928"/>
                </a:cubicBezTo>
                <a:cubicBezTo>
                  <a:pt x="263" y="915"/>
                  <a:pt x="235" y="885"/>
                  <a:pt x="235" y="885"/>
                </a:cubicBezTo>
                <a:cubicBezTo>
                  <a:pt x="231" y="874"/>
                  <a:pt x="231" y="862"/>
                  <a:pt x="224" y="853"/>
                </a:cubicBezTo>
                <a:cubicBezTo>
                  <a:pt x="216" y="843"/>
                  <a:pt x="197" y="844"/>
                  <a:pt x="192" y="832"/>
                </a:cubicBezTo>
                <a:cubicBezTo>
                  <a:pt x="165" y="765"/>
                  <a:pt x="197" y="742"/>
                  <a:pt x="150" y="693"/>
                </a:cubicBezTo>
                <a:cubicBezTo>
                  <a:pt x="124" y="618"/>
                  <a:pt x="150" y="636"/>
                  <a:pt x="96" y="619"/>
                </a:cubicBezTo>
                <a:cubicBezTo>
                  <a:pt x="89" y="598"/>
                  <a:pt x="82" y="576"/>
                  <a:pt x="75" y="555"/>
                </a:cubicBezTo>
                <a:cubicBezTo>
                  <a:pt x="69" y="536"/>
                  <a:pt x="32" y="512"/>
                  <a:pt x="32" y="512"/>
                </a:cubicBezTo>
                <a:cubicBezTo>
                  <a:pt x="4" y="421"/>
                  <a:pt x="0" y="310"/>
                  <a:pt x="43" y="224"/>
                </a:cubicBezTo>
                <a:cubicBezTo>
                  <a:pt x="49" y="213"/>
                  <a:pt x="53" y="199"/>
                  <a:pt x="64" y="192"/>
                </a:cubicBezTo>
                <a:cubicBezTo>
                  <a:pt x="83" y="180"/>
                  <a:pt x="128" y="171"/>
                  <a:pt x="128" y="171"/>
                </a:cubicBezTo>
                <a:cubicBezTo>
                  <a:pt x="144" y="155"/>
                  <a:pt x="151" y="129"/>
                  <a:pt x="171" y="117"/>
                </a:cubicBezTo>
                <a:cubicBezTo>
                  <a:pt x="200" y="99"/>
                  <a:pt x="235" y="96"/>
                  <a:pt x="267" y="85"/>
                </a:cubicBezTo>
                <a:cubicBezTo>
                  <a:pt x="278" y="82"/>
                  <a:pt x="288" y="78"/>
                  <a:pt x="299" y="75"/>
                </a:cubicBezTo>
                <a:cubicBezTo>
                  <a:pt x="310" y="71"/>
                  <a:pt x="331" y="64"/>
                  <a:pt x="331" y="64"/>
                </a:cubicBezTo>
                <a:cubicBezTo>
                  <a:pt x="355" y="28"/>
                  <a:pt x="365" y="14"/>
                  <a:pt x="406" y="0"/>
                </a:cubicBezTo>
                <a:cubicBezTo>
                  <a:pt x="584" y="4"/>
                  <a:pt x="761" y="5"/>
                  <a:pt x="939" y="11"/>
                </a:cubicBezTo>
                <a:cubicBezTo>
                  <a:pt x="1019" y="14"/>
                  <a:pt x="1102" y="47"/>
                  <a:pt x="1184" y="53"/>
                </a:cubicBezTo>
                <a:cubicBezTo>
                  <a:pt x="1262" y="58"/>
                  <a:pt x="1341" y="60"/>
                  <a:pt x="1419" y="64"/>
                </a:cubicBezTo>
                <a:cubicBezTo>
                  <a:pt x="1460" y="78"/>
                  <a:pt x="1476" y="113"/>
                  <a:pt x="1515" y="128"/>
                </a:cubicBezTo>
                <a:cubicBezTo>
                  <a:pt x="1532" y="134"/>
                  <a:pt x="1550" y="135"/>
                  <a:pt x="1568" y="139"/>
                </a:cubicBezTo>
                <a:cubicBezTo>
                  <a:pt x="1608" y="165"/>
                  <a:pt x="1629" y="199"/>
                  <a:pt x="1675" y="213"/>
                </a:cubicBezTo>
                <a:cubicBezTo>
                  <a:pt x="1734" y="204"/>
                  <a:pt x="1753" y="195"/>
                  <a:pt x="1814" y="213"/>
                </a:cubicBezTo>
                <a:cubicBezTo>
                  <a:pt x="1826" y="217"/>
                  <a:pt x="1834" y="229"/>
                  <a:pt x="1846" y="235"/>
                </a:cubicBezTo>
                <a:cubicBezTo>
                  <a:pt x="1856" y="240"/>
                  <a:pt x="1914" y="254"/>
                  <a:pt x="1920" y="256"/>
                </a:cubicBezTo>
                <a:cubicBezTo>
                  <a:pt x="1981" y="314"/>
                  <a:pt x="2077" y="313"/>
                  <a:pt x="2155" y="320"/>
                </a:cubicBezTo>
                <a:cubicBezTo>
                  <a:pt x="2324" y="375"/>
                  <a:pt x="2197" y="342"/>
                  <a:pt x="2550" y="331"/>
                </a:cubicBezTo>
                <a:cubicBezTo>
                  <a:pt x="2673" y="323"/>
                  <a:pt x="2828" y="335"/>
                  <a:pt x="2944" y="299"/>
                </a:cubicBezTo>
                <a:cubicBezTo>
                  <a:pt x="2996" y="247"/>
                  <a:pt x="3120" y="215"/>
                  <a:pt x="3190" y="192"/>
                </a:cubicBezTo>
                <a:cubicBezTo>
                  <a:pt x="3257" y="170"/>
                  <a:pt x="3325" y="151"/>
                  <a:pt x="3392" y="128"/>
                </a:cubicBezTo>
                <a:cubicBezTo>
                  <a:pt x="3420" y="118"/>
                  <a:pt x="3459" y="99"/>
                  <a:pt x="3488" y="96"/>
                </a:cubicBezTo>
                <a:cubicBezTo>
                  <a:pt x="3648" y="82"/>
                  <a:pt x="3573" y="89"/>
                  <a:pt x="3712" y="75"/>
                </a:cubicBezTo>
                <a:cubicBezTo>
                  <a:pt x="3731" y="62"/>
                  <a:pt x="3743" y="35"/>
                  <a:pt x="3766" y="32"/>
                </a:cubicBezTo>
                <a:cubicBezTo>
                  <a:pt x="3996" y="2"/>
                  <a:pt x="4279" y="6"/>
                  <a:pt x="4502" y="0"/>
                </a:cubicBezTo>
                <a:cubicBezTo>
                  <a:pt x="4562" y="4"/>
                  <a:pt x="4623" y="3"/>
                  <a:pt x="4683" y="11"/>
                </a:cubicBezTo>
                <a:cubicBezTo>
                  <a:pt x="4705" y="14"/>
                  <a:pt x="4747" y="32"/>
                  <a:pt x="4747" y="32"/>
                </a:cubicBezTo>
                <a:cubicBezTo>
                  <a:pt x="4759" y="51"/>
                  <a:pt x="4778" y="66"/>
                  <a:pt x="4790" y="85"/>
                </a:cubicBezTo>
                <a:cubicBezTo>
                  <a:pt x="4796" y="95"/>
                  <a:pt x="4794" y="107"/>
                  <a:pt x="4800" y="117"/>
                </a:cubicBezTo>
                <a:cubicBezTo>
                  <a:pt x="4817" y="146"/>
                  <a:pt x="4847" y="174"/>
                  <a:pt x="4875" y="192"/>
                </a:cubicBezTo>
                <a:cubicBezTo>
                  <a:pt x="4879" y="203"/>
                  <a:pt x="4879" y="215"/>
                  <a:pt x="4886" y="224"/>
                </a:cubicBezTo>
                <a:cubicBezTo>
                  <a:pt x="4894" y="234"/>
                  <a:pt x="4914" y="233"/>
                  <a:pt x="4918" y="245"/>
                </a:cubicBezTo>
                <a:cubicBezTo>
                  <a:pt x="4937" y="307"/>
                  <a:pt x="4930" y="373"/>
                  <a:pt x="4939" y="437"/>
                </a:cubicBezTo>
                <a:cubicBezTo>
                  <a:pt x="4932" y="527"/>
                  <a:pt x="4930" y="573"/>
                  <a:pt x="4907" y="651"/>
                </a:cubicBezTo>
                <a:cubicBezTo>
                  <a:pt x="4904" y="662"/>
                  <a:pt x="4904" y="675"/>
                  <a:pt x="4896" y="683"/>
                </a:cubicBezTo>
                <a:cubicBezTo>
                  <a:pt x="4888" y="691"/>
                  <a:pt x="4875" y="690"/>
                  <a:pt x="4864" y="693"/>
                </a:cubicBezTo>
                <a:cubicBezTo>
                  <a:pt x="4832" y="726"/>
                  <a:pt x="4826" y="768"/>
                  <a:pt x="4811" y="811"/>
                </a:cubicBezTo>
                <a:cubicBezTo>
                  <a:pt x="4807" y="822"/>
                  <a:pt x="4790" y="818"/>
                  <a:pt x="4779" y="821"/>
                </a:cubicBezTo>
                <a:cubicBezTo>
                  <a:pt x="4727" y="875"/>
                  <a:pt x="4793" y="813"/>
                  <a:pt x="4726" y="853"/>
                </a:cubicBezTo>
                <a:cubicBezTo>
                  <a:pt x="4706" y="865"/>
                  <a:pt x="4691" y="883"/>
                  <a:pt x="4672" y="896"/>
                </a:cubicBezTo>
                <a:cubicBezTo>
                  <a:pt x="4686" y="857"/>
                  <a:pt x="4694" y="838"/>
                  <a:pt x="4694" y="789"/>
                </a:cubicBezTo>
                <a:cubicBezTo>
                  <a:pt x="4694" y="757"/>
                  <a:pt x="4693" y="724"/>
                  <a:pt x="4683" y="693"/>
                </a:cubicBezTo>
                <a:cubicBezTo>
                  <a:pt x="4675" y="669"/>
                  <a:pt x="4654" y="650"/>
                  <a:pt x="4640" y="629"/>
                </a:cubicBezTo>
                <a:cubicBezTo>
                  <a:pt x="4593" y="558"/>
                  <a:pt x="4491" y="570"/>
                  <a:pt x="4416" y="544"/>
                </a:cubicBezTo>
                <a:cubicBezTo>
                  <a:pt x="4454" y="394"/>
                  <a:pt x="4660" y="506"/>
                  <a:pt x="4790" y="480"/>
                </a:cubicBezTo>
                <a:cubicBezTo>
                  <a:pt x="4808" y="421"/>
                  <a:pt x="4798" y="475"/>
                  <a:pt x="4790" y="416"/>
                </a:cubicBezTo>
                <a:cubicBezTo>
                  <a:pt x="4780" y="347"/>
                  <a:pt x="4791" y="256"/>
                  <a:pt x="4736" y="203"/>
                </a:cubicBezTo>
                <a:cubicBezTo>
                  <a:pt x="4733" y="192"/>
                  <a:pt x="4735" y="178"/>
                  <a:pt x="4726" y="171"/>
                </a:cubicBezTo>
                <a:cubicBezTo>
                  <a:pt x="4673" y="133"/>
                  <a:pt x="4536" y="122"/>
                  <a:pt x="4480" y="117"/>
                </a:cubicBezTo>
                <a:cubicBezTo>
                  <a:pt x="4345" y="119"/>
                  <a:pt x="3772" y="70"/>
                  <a:pt x="3510" y="160"/>
                </a:cubicBezTo>
                <a:cubicBezTo>
                  <a:pt x="3473" y="196"/>
                  <a:pt x="3420" y="193"/>
                  <a:pt x="3371" y="203"/>
                </a:cubicBezTo>
                <a:cubicBezTo>
                  <a:pt x="3317" y="238"/>
                  <a:pt x="3268" y="260"/>
                  <a:pt x="3211" y="288"/>
                </a:cubicBezTo>
                <a:cubicBezTo>
                  <a:pt x="3200" y="294"/>
                  <a:pt x="3191" y="304"/>
                  <a:pt x="3179" y="309"/>
                </a:cubicBezTo>
                <a:cubicBezTo>
                  <a:pt x="3158" y="318"/>
                  <a:pt x="3115" y="331"/>
                  <a:pt x="3115" y="331"/>
                </a:cubicBezTo>
                <a:cubicBezTo>
                  <a:pt x="3084" y="362"/>
                  <a:pt x="3054" y="380"/>
                  <a:pt x="3030" y="416"/>
                </a:cubicBezTo>
                <a:cubicBezTo>
                  <a:pt x="3014" y="492"/>
                  <a:pt x="3011" y="566"/>
                  <a:pt x="2987" y="640"/>
                </a:cubicBezTo>
                <a:cubicBezTo>
                  <a:pt x="2982" y="654"/>
                  <a:pt x="2965" y="660"/>
                  <a:pt x="2955" y="672"/>
                </a:cubicBezTo>
                <a:cubicBezTo>
                  <a:pt x="2933" y="699"/>
                  <a:pt x="2934" y="705"/>
                  <a:pt x="2923" y="736"/>
                </a:cubicBezTo>
                <a:cubicBezTo>
                  <a:pt x="2927" y="825"/>
                  <a:pt x="2921" y="915"/>
                  <a:pt x="2934" y="1003"/>
                </a:cubicBezTo>
                <a:cubicBezTo>
                  <a:pt x="2939" y="1041"/>
                  <a:pt x="2971" y="1071"/>
                  <a:pt x="2976" y="1109"/>
                </a:cubicBezTo>
                <a:cubicBezTo>
                  <a:pt x="2983" y="1163"/>
                  <a:pt x="2943" y="1192"/>
                  <a:pt x="2902" y="1205"/>
                </a:cubicBezTo>
                <a:cubicBezTo>
                  <a:pt x="2844" y="1263"/>
                  <a:pt x="2921" y="1193"/>
                  <a:pt x="2848" y="1237"/>
                </a:cubicBezTo>
                <a:cubicBezTo>
                  <a:pt x="2823" y="1252"/>
                  <a:pt x="2784" y="1291"/>
                  <a:pt x="2763" y="1312"/>
                </a:cubicBezTo>
                <a:cubicBezTo>
                  <a:pt x="2742" y="1374"/>
                  <a:pt x="2767" y="1315"/>
                  <a:pt x="2720" y="1376"/>
                </a:cubicBezTo>
                <a:cubicBezTo>
                  <a:pt x="2704" y="1396"/>
                  <a:pt x="2699" y="1426"/>
                  <a:pt x="2678" y="1440"/>
                </a:cubicBezTo>
                <a:cubicBezTo>
                  <a:pt x="2647" y="1460"/>
                  <a:pt x="2618" y="1480"/>
                  <a:pt x="2603" y="1515"/>
                </a:cubicBezTo>
                <a:cubicBezTo>
                  <a:pt x="2589" y="1546"/>
                  <a:pt x="2582" y="1579"/>
                  <a:pt x="2571" y="1611"/>
                </a:cubicBezTo>
                <a:cubicBezTo>
                  <a:pt x="2567" y="1622"/>
                  <a:pt x="2560" y="1643"/>
                  <a:pt x="2560" y="1643"/>
                </a:cubicBezTo>
                <a:cubicBezTo>
                  <a:pt x="2567" y="1650"/>
                  <a:pt x="2580" y="1654"/>
                  <a:pt x="2582" y="1664"/>
                </a:cubicBezTo>
                <a:cubicBezTo>
                  <a:pt x="2587" y="1696"/>
                  <a:pt x="2555" y="1746"/>
                  <a:pt x="2539" y="1771"/>
                </a:cubicBezTo>
                <a:cubicBezTo>
                  <a:pt x="2535" y="1785"/>
                  <a:pt x="2532" y="1799"/>
                  <a:pt x="2528" y="1813"/>
                </a:cubicBezTo>
                <a:cubicBezTo>
                  <a:pt x="2522" y="1834"/>
                  <a:pt x="2507" y="1877"/>
                  <a:pt x="2507" y="1877"/>
                </a:cubicBezTo>
                <a:cubicBezTo>
                  <a:pt x="2516" y="2347"/>
                  <a:pt x="2335" y="2518"/>
                  <a:pt x="2656" y="2485"/>
                </a:cubicBezTo>
                <a:cubicBezTo>
                  <a:pt x="2684" y="2458"/>
                  <a:pt x="2703" y="2428"/>
                  <a:pt x="2731" y="2400"/>
                </a:cubicBezTo>
                <a:cubicBezTo>
                  <a:pt x="2743" y="2365"/>
                  <a:pt x="2772" y="2339"/>
                  <a:pt x="2784" y="2304"/>
                </a:cubicBezTo>
                <a:cubicBezTo>
                  <a:pt x="2801" y="2255"/>
                  <a:pt x="2793" y="2283"/>
                  <a:pt x="2806" y="2219"/>
                </a:cubicBezTo>
                <a:cubicBezTo>
                  <a:pt x="2814" y="2113"/>
                  <a:pt x="2803" y="2042"/>
                  <a:pt x="2891" y="1984"/>
                </a:cubicBezTo>
                <a:cubicBezTo>
                  <a:pt x="2930" y="1988"/>
                  <a:pt x="2971" y="1983"/>
                  <a:pt x="3008" y="1995"/>
                </a:cubicBezTo>
                <a:cubicBezTo>
                  <a:pt x="3019" y="1999"/>
                  <a:pt x="3019" y="2016"/>
                  <a:pt x="3019" y="2027"/>
                </a:cubicBezTo>
                <a:cubicBezTo>
                  <a:pt x="3019" y="2205"/>
                  <a:pt x="3012" y="2156"/>
                  <a:pt x="2976" y="2261"/>
                </a:cubicBezTo>
                <a:cubicBezTo>
                  <a:pt x="2973" y="2329"/>
                  <a:pt x="2980" y="2398"/>
                  <a:pt x="2966" y="2464"/>
                </a:cubicBezTo>
                <a:cubicBezTo>
                  <a:pt x="2962" y="2484"/>
                  <a:pt x="2934" y="2490"/>
                  <a:pt x="2923" y="2507"/>
                </a:cubicBezTo>
                <a:cubicBezTo>
                  <a:pt x="2896" y="2548"/>
                  <a:pt x="2906" y="2527"/>
                  <a:pt x="2891" y="2571"/>
                </a:cubicBezTo>
                <a:cubicBezTo>
                  <a:pt x="2895" y="2660"/>
                  <a:pt x="2896" y="2748"/>
                  <a:pt x="2902" y="2837"/>
                </a:cubicBezTo>
                <a:cubicBezTo>
                  <a:pt x="2906" y="2903"/>
                  <a:pt x="2924" y="3005"/>
                  <a:pt x="2848" y="3029"/>
                </a:cubicBezTo>
                <a:cubicBezTo>
                  <a:pt x="2790" y="3090"/>
                  <a:pt x="2838" y="3029"/>
                  <a:pt x="2838" y="3200"/>
                </a:cubicBezTo>
                <a:cubicBezTo>
                  <a:pt x="2838" y="3246"/>
                  <a:pt x="2831" y="3293"/>
                  <a:pt x="2827" y="3339"/>
                </a:cubicBezTo>
                <a:cubicBezTo>
                  <a:pt x="2816" y="3335"/>
                  <a:pt x="2803" y="3336"/>
                  <a:pt x="2795" y="3328"/>
                </a:cubicBezTo>
                <a:cubicBezTo>
                  <a:pt x="2787" y="3320"/>
                  <a:pt x="2794" y="3302"/>
                  <a:pt x="2784" y="3296"/>
                </a:cubicBezTo>
                <a:cubicBezTo>
                  <a:pt x="2765" y="3285"/>
                  <a:pt x="2742" y="3287"/>
                  <a:pt x="2720" y="3285"/>
                </a:cubicBezTo>
                <a:cubicBezTo>
                  <a:pt x="2677" y="3280"/>
                  <a:pt x="2635" y="3278"/>
                  <a:pt x="2592" y="3275"/>
                </a:cubicBezTo>
                <a:cubicBezTo>
                  <a:pt x="2418" y="3245"/>
                  <a:pt x="2475" y="3254"/>
                  <a:pt x="2187" y="3264"/>
                </a:cubicBezTo>
                <a:cubicBezTo>
                  <a:pt x="2115" y="3289"/>
                  <a:pt x="2039" y="3289"/>
                  <a:pt x="1963" y="3296"/>
                </a:cubicBezTo>
                <a:cubicBezTo>
                  <a:pt x="1956" y="3307"/>
                  <a:pt x="1948" y="3317"/>
                  <a:pt x="1942" y="3328"/>
                </a:cubicBezTo>
                <a:cubicBezTo>
                  <a:pt x="1937" y="3338"/>
                  <a:pt x="1941" y="3355"/>
                  <a:pt x="1931" y="3360"/>
                </a:cubicBezTo>
                <a:cubicBezTo>
                  <a:pt x="1915" y="3368"/>
                  <a:pt x="1896" y="3360"/>
                  <a:pt x="1878" y="3360"/>
                </a:cubicBezTo>
              </a:path>
            </a:pathLst>
          </a:custGeom>
          <a:solidFill>
            <a:srgbClr val="FFCCFF"/>
          </a:solidFill>
          <a:ln w="9525">
            <a:solidFill>
              <a:schemeClr val="bg1"/>
            </a:solidFill>
            <a:round/>
            <a:headEnd/>
            <a:tailEnd/>
          </a:ln>
        </p:spPr>
        <p:txBody>
          <a:bodyPr/>
          <a:lstStyle/>
          <a:p>
            <a:endParaRPr lang="en-US"/>
          </a:p>
        </p:txBody>
      </p:sp>
      <p:sp>
        <p:nvSpPr>
          <p:cNvPr id="34839" name="Freeform 23"/>
          <p:cNvSpPr>
            <a:spLocks/>
          </p:cNvSpPr>
          <p:nvPr/>
        </p:nvSpPr>
        <p:spPr bwMode="auto">
          <a:xfrm>
            <a:off x="4603750" y="1474788"/>
            <a:ext cx="1431925"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endParaRPr lang="en-US"/>
          </a:p>
        </p:txBody>
      </p:sp>
      <p:sp>
        <p:nvSpPr>
          <p:cNvPr id="34840" name="Freeform 24"/>
          <p:cNvSpPr>
            <a:spLocks/>
          </p:cNvSpPr>
          <p:nvPr/>
        </p:nvSpPr>
        <p:spPr bwMode="auto">
          <a:xfrm flipH="1">
            <a:off x="2971800" y="1524000"/>
            <a:ext cx="1447800" cy="2978150"/>
          </a:xfrm>
          <a:custGeom>
            <a:avLst/>
            <a:gdLst>
              <a:gd name="T0" fmla="*/ 2147483647 w 902"/>
              <a:gd name="T1" fmla="*/ 2147483647 h 1876"/>
              <a:gd name="T2" fmla="*/ 2147483647 w 902"/>
              <a:gd name="T3" fmla="*/ 2147483647 h 1876"/>
              <a:gd name="T4" fmla="*/ 2147483647 w 902"/>
              <a:gd name="T5" fmla="*/ 2147483647 h 1876"/>
              <a:gd name="T6" fmla="*/ 2147483647 w 902"/>
              <a:gd name="T7" fmla="*/ 2147483647 h 1876"/>
              <a:gd name="T8" fmla="*/ 2147483647 w 902"/>
              <a:gd name="T9" fmla="*/ 2147483647 h 1876"/>
              <a:gd name="T10" fmla="*/ 2147483647 w 902"/>
              <a:gd name="T11" fmla="*/ 2147483647 h 1876"/>
              <a:gd name="T12" fmla="*/ 2147483647 w 902"/>
              <a:gd name="T13" fmla="*/ 2147483647 h 1876"/>
              <a:gd name="T14" fmla="*/ 2147483647 w 902"/>
              <a:gd name="T15" fmla="*/ 2147483647 h 1876"/>
              <a:gd name="T16" fmla="*/ 2147483647 w 902"/>
              <a:gd name="T17" fmla="*/ 2147483647 h 1876"/>
              <a:gd name="T18" fmla="*/ 2147483647 w 902"/>
              <a:gd name="T19" fmla="*/ 2147483647 h 1876"/>
              <a:gd name="T20" fmla="*/ 2147483647 w 902"/>
              <a:gd name="T21" fmla="*/ 2147483647 h 1876"/>
              <a:gd name="T22" fmla="*/ 2147483647 w 902"/>
              <a:gd name="T23" fmla="*/ 2147483647 h 1876"/>
              <a:gd name="T24" fmla="*/ 2147483647 w 902"/>
              <a:gd name="T25" fmla="*/ 2147483647 h 1876"/>
              <a:gd name="T26" fmla="*/ 2147483647 w 902"/>
              <a:gd name="T27" fmla="*/ 2147483647 h 1876"/>
              <a:gd name="T28" fmla="*/ 2147483647 w 902"/>
              <a:gd name="T29" fmla="*/ 2147483647 h 1876"/>
              <a:gd name="T30" fmla="*/ 2147483647 w 902"/>
              <a:gd name="T31" fmla="*/ 2147483647 h 1876"/>
              <a:gd name="T32" fmla="*/ 2147483647 w 902"/>
              <a:gd name="T33" fmla="*/ 2147483647 h 1876"/>
              <a:gd name="T34" fmla="*/ 2147483647 w 902"/>
              <a:gd name="T35" fmla="*/ 2147483647 h 1876"/>
              <a:gd name="T36" fmla="*/ 2147483647 w 902"/>
              <a:gd name="T37" fmla="*/ 2147483647 h 1876"/>
              <a:gd name="T38" fmla="*/ 2147483647 w 902"/>
              <a:gd name="T39" fmla="*/ 2147483647 h 1876"/>
              <a:gd name="T40" fmla="*/ 2147483647 w 902"/>
              <a:gd name="T41" fmla="*/ 2147483647 h 1876"/>
              <a:gd name="T42" fmla="*/ 2147483647 w 902"/>
              <a:gd name="T43" fmla="*/ 2147483647 h 1876"/>
              <a:gd name="T44" fmla="*/ 2147483647 w 902"/>
              <a:gd name="T45" fmla="*/ 2147483647 h 1876"/>
              <a:gd name="T46" fmla="*/ 2147483647 w 902"/>
              <a:gd name="T47" fmla="*/ 2147483647 h 1876"/>
              <a:gd name="T48" fmla="*/ 2147483647 w 902"/>
              <a:gd name="T49" fmla="*/ 2147483647 h 1876"/>
              <a:gd name="T50" fmla="*/ 2147483647 w 902"/>
              <a:gd name="T51" fmla="*/ 2147483647 h 1876"/>
              <a:gd name="T52" fmla="*/ 2147483647 w 902"/>
              <a:gd name="T53" fmla="*/ 2147483647 h 1876"/>
              <a:gd name="T54" fmla="*/ 2147483647 w 902"/>
              <a:gd name="T55" fmla="*/ 2147483647 h 1876"/>
              <a:gd name="T56" fmla="*/ 2147483647 w 902"/>
              <a:gd name="T57" fmla="*/ 2147483647 h 1876"/>
              <a:gd name="T58" fmla="*/ 2147483647 w 902"/>
              <a:gd name="T59" fmla="*/ 2147483647 h 1876"/>
              <a:gd name="T60" fmla="*/ 2147483647 w 902"/>
              <a:gd name="T61" fmla="*/ 2147483647 h 1876"/>
              <a:gd name="T62" fmla="*/ 2147483647 w 902"/>
              <a:gd name="T63" fmla="*/ 2147483647 h 1876"/>
              <a:gd name="T64" fmla="*/ 2147483647 w 902"/>
              <a:gd name="T65" fmla="*/ 2147483647 h 1876"/>
              <a:gd name="T66" fmla="*/ 2147483647 w 902"/>
              <a:gd name="T67" fmla="*/ 2147483647 h 1876"/>
              <a:gd name="T68" fmla="*/ 2147483647 w 902"/>
              <a:gd name="T69" fmla="*/ 2147483647 h 1876"/>
              <a:gd name="T70" fmla="*/ 2147483647 w 902"/>
              <a:gd name="T71" fmla="*/ 2147483647 h 187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2"/>
              <a:gd name="T109" fmla="*/ 0 h 1876"/>
              <a:gd name="T110" fmla="*/ 902 w 902"/>
              <a:gd name="T111" fmla="*/ 1876 h 187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2" h="1876">
                <a:moveTo>
                  <a:pt x="44" y="1876"/>
                </a:moveTo>
                <a:cubicBezTo>
                  <a:pt x="89" y="1807"/>
                  <a:pt x="72" y="1724"/>
                  <a:pt x="108" y="1652"/>
                </a:cubicBezTo>
                <a:cubicBezTo>
                  <a:pt x="114" y="1641"/>
                  <a:pt x="124" y="1632"/>
                  <a:pt x="129" y="1620"/>
                </a:cubicBezTo>
                <a:cubicBezTo>
                  <a:pt x="138" y="1599"/>
                  <a:pt x="135" y="1572"/>
                  <a:pt x="151" y="1556"/>
                </a:cubicBezTo>
                <a:cubicBezTo>
                  <a:pt x="172" y="1535"/>
                  <a:pt x="215" y="1492"/>
                  <a:pt x="215" y="1492"/>
                </a:cubicBezTo>
                <a:cubicBezTo>
                  <a:pt x="225" y="1461"/>
                  <a:pt x="245" y="1430"/>
                  <a:pt x="268" y="1407"/>
                </a:cubicBezTo>
                <a:cubicBezTo>
                  <a:pt x="317" y="1358"/>
                  <a:pt x="285" y="1413"/>
                  <a:pt x="321" y="1364"/>
                </a:cubicBezTo>
                <a:cubicBezTo>
                  <a:pt x="382" y="1282"/>
                  <a:pt x="337" y="1318"/>
                  <a:pt x="396" y="1279"/>
                </a:cubicBezTo>
                <a:cubicBezTo>
                  <a:pt x="416" y="1220"/>
                  <a:pt x="445" y="1198"/>
                  <a:pt x="492" y="1151"/>
                </a:cubicBezTo>
                <a:cubicBezTo>
                  <a:pt x="540" y="1103"/>
                  <a:pt x="491" y="1137"/>
                  <a:pt x="524" y="1087"/>
                </a:cubicBezTo>
                <a:cubicBezTo>
                  <a:pt x="532" y="1074"/>
                  <a:pt x="546" y="1067"/>
                  <a:pt x="556" y="1055"/>
                </a:cubicBezTo>
                <a:cubicBezTo>
                  <a:pt x="582" y="1023"/>
                  <a:pt x="589" y="987"/>
                  <a:pt x="599" y="948"/>
                </a:cubicBezTo>
                <a:cubicBezTo>
                  <a:pt x="600" y="919"/>
                  <a:pt x="604" y="660"/>
                  <a:pt x="620" y="575"/>
                </a:cubicBezTo>
                <a:cubicBezTo>
                  <a:pt x="627" y="535"/>
                  <a:pt x="643" y="497"/>
                  <a:pt x="652" y="458"/>
                </a:cubicBezTo>
                <a:cubicBezTo>
                  <a:pt x="660" y="422"/>
                  <a:pt x="673" y="335"/>
                  <a:pt x="695" y="298"/>
                </a:cubicBezTo>
                <a:cubicBezTo>
                  <a:pt x="718" y="259"/>
                  <a:pt x="760" y="232"/>
                  <a:pt x="780" y="191"/>
                </a:cubicBezTo>
                <a:cubicBezTo>
                  <a:pt x="807" y="136"/>
                  <a:pt x="835" y="90"/>
                  <a:pt x="855" y="31"/>
                </a:cubicBezTo>
                <a:cubicBezTo>
                  <a:pt x="859" y="19"/>
                  <a:pt x="876" y="17"/>
                  <a:pt x="887" y="10"/>
                </a:cubicBezTo>
                <a:cubicBezTo>
                  <a:pt x="902" y="0"/>
                  <a:pt x="851" y="16"/>
                  <a:pt x="833" y="20"/>
                </a:cubicBezTo>
                <a:cubicBezTo>
                  <a:pt x="808" y="26"/>
                  <a:pt x="784" y="35"/>
                  <a:pt x="759" y="42"/>
                </a:cubicBezTo>
                <a:cubicBezTo>
                  <a:pt x="748" y="49"/>
                  <a:pt x="737" y="55"/>
                  <a:pt x="727" y="63"/>
                </a:cubicBezTo>
                <a:cubicBezTo>
                  <a:pt x="712" y="76"/>
                  <a:pt x="684" y="106"/>
                  <a:pt x="684" y="106"/>
                </a:cubicBezTo>
                <a:cubicBezTo>
                  <a:pt x="670" y="148"/>
                  <a:pt x="663" y="166"/>
                  <a:pt x="620" y="180"/>
                </a:cubicBezTo>
                <a:cubicBezTo>
                  <a:pt x="592" y="208"/>
                  <a:pt x="548" y="235"/>
                  <a:pt x="524" y="266"/>
                </a:cubicBezTo>
                <a:cubicBezTo>
                  <a:pt x="504" y="292"/>
                  <a:pt x="484" y="332"/>
                  <a:pt x="471" y="362"/>
                </a:cubicBezTo>
                <a:cubicBezTo>
                  <a:pt x="462" y="383"/>
                  <a:pt x="461" y="407"/>
                  <a:pt x="449" y="426"/>
                </a:cubicBezTo>
                <a:cubicBezTo>
                  <a:pt x="442" y="437"/>
                  <a:pt x="433" y="446"/>
                  <a:pt x="428" y="458"/>
                </a:cubicBezTo>
                <a:cubicBezTo>
                  <a:pt x="419" y="479"/>
                  <a:pt x="407" y="522"/>
                  <a:pt x="407" y="522"/>
                </a:cubicBezTo>
                <a:cubicBezTo>
                  <a:pt x="395" y="672"/>
                  <a:pt x="426" y="893"/>
                  <a:pt x="375" y="1012"/>
                </a:cubicBezTo>
                <a:cubicBezTo>
                  <a:pt x="368" y="1027"/>
                  <a:pt x="263" y="1101"/>
                  <a:pt x="236" y="1119"/>
                </a:cubicBezTo>
                <a:cubicBezTo>
                  <a:pt x="205" y="1166"/>
                  <a:pt x="198" y="1147"/>
                  <a:pt x="161" y="1183"/>
                </a:cubicBezTo>
                <a:cubicBezTo>
                  <a:pt x="133" y="1273"/>
                  <a:pt x="173" y="1164"/>
                  <a:pt x="129" y="1236"/>
                </a:cubicBezTo>
                <a:cubicBezTo>
                  <a:pt x="85" y="1309"/>
                  <a:pt x="155" y="1232"/>
                  <a:pt x="97" y="1290"/>
                </a:cubicBezTo>
                <a:cubicBezTo>
                  <a:pt x="74" y="1359"/>
                  <a:pt x="62" y="1422"/>
                  <a:pt x="44" y="1492"/>
                </a:cubicBezTo>
                <a:cubicBezTo>
                  <a:pt x="39" y="1514"/>
                  <a:pt x="23" y="1556"/>
                  <a:pt x="23" y="1556"/>
                </a:cubicBezTo>
                <a:cubicBezTo>
                  <a:pt x="9" y="1778"/>
                  <a:pt x="0" y="1671"/>
                  <a:pt x="44" y="1876"/>
                </a:cubicBezTo>
                <a:close/>
              </a:path>
            </a:pathLst>
          </a:custGeom>
          <a:solidFill>
            <a:srgbClr val="FF9999"/>
          </a:solidFill>
          <a:ln w="9525">
            <a:solidFill>
              <a:schemeClr val="bg1"/>
            </a:solidFill>
            <a:round/>
            <a:headEnd/>
            <a:tailEnd/>
          </a:ln>
        </p:spPr>
        <p:txBody>
          <a:bodyPr/>
          <a:lstStyle/>
          <a:p>
            <a:endParaRPr lang="en-US"/>
          </a:p>
        </p:txBody>
      </p:sp>
      <p:sp>
        <p:nvSpPr>
          <p:cNvPr id="34841" name="Freeform 25"/>
          <p:cNvSpPr>
            <a:spLocks/>
          </p:cNvSpPr>
          <p:nvPr/>
        </p:nvSpPr>
        <p:spPr bwMode="auto">
          <a:xfrm>
            <a:off x="2760663" y="1243013"/>
            <a:ext cx="3598862" cy="585787"/>
          </a:xfrm>
          <a:custGeom>
            <a:avLst/>
            <a:gdLst>
              <a:gd name="T0" fmla="*/ 0 w 2267"/>
              <a:gd name="T1" fmla="*/ 2147483647 h 321"/>
              <a:gd name="T2" fmla="*/ 2147483647 w 2267"/>
              <a:gd name="T3" fmla="*/ 2147483647 h 321"/>
              <a:gd name="T4" fmla="*/ 2147483647 w 2267"/>
              <a:gd name="T5" fmla="*/ 2147483647 h 321"/>
              <a:gd name="T6" fmla="*/ 2147483647 w 2267"/>
              <a:gd name="T7" fmla="*/ 2147483647 h 321"/>
              <a:gd name="T8" fmla="*/ 2147483647 w 2267"/>
              <a:gd name="T9" fmla="*/ 2147483647 h 321"/>
              <a:gd name="T10" fmla="*/ 2147483647 w 2267"/>
              <a:gd name="T11" fmla="*/ 2147483647 h 321"/>
              <a:gd name="T12" fmla="*/ 2147483647 w 2267"/>
              <a:gd name="T13" fmla="*/ 2147483647 h 321"/>
              <a:gd name="T14" fmla="*/ 2147483647 w 2267"/>
              <a:gd name="T15" fmla="*/ 2147483647 h 321"/>
              <a:gd name="T16" fmla="*/ 2147483647 w 2267"/>
              <a:gd name="T17" fmla="*/ 2147483647 h 321"/>
              <a:gd name="T18" fmla="*/ 2147483647 w 2267"/>
              <a:gd name="T19" fmla="*/ 2147483647 h 321"/>
              <a:gd name="T20" fmla="*/ 2147483647 w 2267"/>
              <a:gd name="T21" fmla="*/ 2147483647 h 321"/>
              <a:gd name="T22" fmla="*/ 2147483647 w 2267"/>
              <a:gd name="T23" fmla="*/ 2147483647 h 321"/>
              <a:gd name="T24" fmla="*/ 2147483647 w 2267"/>
              <a:gd name="T25" fmla="*/ 2147483647 h 321"/>
              <a:gd name="T26" fmla="*/ 2147483647 w 2267"/>
              <a:gd name="T27" fmla="*/ 2147483647 h 321"/>
              <a:gd name="T28" fmla="*/ 2147483647 w 2267"/>
              <a:gd name="T29" fmla="*/ 2147483647 h 321"/>
              <a:gd name="T30" fmla="*/ 2147483647 w 2267"/>
              <a:gd name="T31" fmla="*/ 2147483647 h 321"/>
              <a:gd name="T32" fmla="*/ 2147483647 w 2267"/>
              <a:gd name="T33" fmla="*/ 2147483647 h 321"/>
              <a:gd name="T34" fmla="*/ 2147483647 w 2267"/>
              <a:gd name="T35" fmla="*/ 2147483647 h 321"/>
              <a:gd name="T36" fmla="*/ 2147483647 w 2267"/>
              <a:gd name="T37" fmla="*/ 2147483647 h 321"/>
              <a:gd name="T38" fmla="*/ 2147483647 w 2267"/>
              <a:gd name="T39" fmla="*/ 2147483647 h 321"/>
              <a:gd name="T40" fmla="*/ 2147483647 w 2267"/>
              <a:gd name="T41" fmla="*/ 2147483647 h 321"/>
              <a:gd name="T42" fmla="*/ 2147483647 w 2267"/>
              <a:gd name="T43" fmla="*/ 2147483647 h 321"/>
              <a:gd name="T44" fmla="*/ 0 w 2267"/>
              <a:gd name="T45" fmla="*/ 2147483647 h 3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67"/>
              <a:gd name="T70" fmla="*/ 0 h 321"/>
              <a:gd name="T71" fmla="*/ 2267 w 2267"/>
              <a:gd name="T72" fmla="*/ 321 h 3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67" h="321">
                <a:moveTo>
                  <a:pt x="0" y="6"/>
                </a:moveTo>
                <a:cubicBezTo>
                  <a:pt x="231" y="10"/>
                  <a:pt x="462" y="7"/>
                  <a:pt x="693" y="17"/>
                </a:cubicBezTo>
                <a:cubicBezTo>
                  <a:pt x="756" y="20"/>
                  <a:pt x="840" y="62"/>
                  <a:pt x="906" y="70"/>
                </a:cubicBezTo>
                <a:cubicBezTo>
                  <a:pt x="927" y="77"/>
                  <a:pt x="949" y="85"/>
                  <a:pt x="970" y="92"/>
                </a:cubicBezTo>
                <a:cubicBezTo>
                  <a:pt x="981" y="96"/>
                  <a:pt x="1002" y="102"/>
                  <a:pt x="1002" y="102"/>
                </a:cubicBezTo>
                <a:cubicBezTo>
                  <a:pt x="1173" y="99"/>
                  <a:pt x="1343" y="98"/>
                  <a:pt x="1514" y="92"/>
                </a:cubicBezTo>
                <a:cubicBezTo>
                  <a:pt x="1576" y="90"/>
                  <a:pt x="1635" y="41"/>
                  <a:pt x="1696" y="38"/>
                </a:cubicBezTo>
                <a:cubicBezTo>
                  <a:pt x="1845" y="31"/>
                  <a:pt x="1995" y="31"/>
                  <a:pt x="2144" y="28"/>
                </a:cubicBezTo>
                <a:cubicBezTo>
                  <a:pt x="2165" y="21"/>
                  <a:pt x="2186" y="8"/>
                  <a:pt x="2208" y="6"/>
                </a:cubicBezTo>
                <a:cubicBezTo>
                  <a:pt x="2267" y="0"/>
                  <a:pt x="2258" y="27"/>
                  <a:pt x="2218" y="38"/>
                </a:cubicBezTo>
                <a:cubicBezTo>
                  <a:pt x="2162" y="53"/>
                  <a:pt x="2104" y="52"/>
                  <a:pt x="2048" y="70"/>
                </a:cubicBezTo>
                <a:cubicBezTo>
                  <a:pt x="1981" y="116"/>
                  <a:pt x="1892" y="125"/>
                  <a:pt x="1813" y="134"/>
                </a:cubicBezTo>
                <a:cubicBezTo>
                  <a:pt x="1785" y="141"/>
                  <a:pt x="1752" y="140"/>
                  <a:pt x="1728" y="156"/>
                </a:cubicBezTo>
                <a:cubicBezTo>
                  <a:pt x="1717" y="163"/>
                  <a:pt x="1708" y="172"/>
                  <a:pt x="1696" y="177"/>
                </a:cubicBezTo>
                <a:cubicBezTo>
                  <a:pt x="1675" y="186"/>
                  <a:pt x="1632" y="198"/>
                  <a:pt x="1632" y="198"/>
                </a:cubicBezTo>
                <a:cubicBezTo>
                  <a:pt x="1604" y="226"/>
                  <a:pt x="1553" y="250"/>
                  <a:pt x="1514" y="262"/>
                </a:cubicBezTo>
                <a:cubicBezTo>
                  <a:pt x="1458" y="321"/>
                  <a:pt x="1360" y="286"/>
                  <a:pt x="1290" y="284"/>
                </a:cubicBezTo>
                <a:cubicBezTo>
                  <a:pt x="1137" y="279"/>
                  <a:pt x="985" y="277"/>
                  <a:pt x="832" y="273"/>
                </a:cubicBezTo>
                <a:cubicBezTo>
                  <a:pt x="669" y="260"/>
                  <a:pt x="484" y="271"/>
                  <a:pt x="341" y="177"/>
                </a:cubicBezTo>
                <a:cubicBezTo>
                  <a:pt x="300" y="115"/>
                  <a:pt x="344" y="167"/>
                  <a:pt x="288" y="134"/>
                </a:cubicBezTo>
                <a:cubicBezTo>
                  <a:pt x="262" y="119"/>
                  <a:pt x="239" y="83"/>
                  <a:pt x="213" y="70"/>
                </a:cubicBezTo>
                <a:cubicBezTo>
                  <a:pt x="166" y="46"/>
                  <a:pt x="135" y="49"/>
                  <a:pt x="85" y="38"/>
                </a:cubicBezTo>
                <a:cubicBezTo>
                  <a:pt x="59" y="32"/>
                  <a:pt x="22" y="15"/>
                  <a:pt x="0" y="6"/>
                </a:cubicBezTo>
                <a:close/>
              </a:path>
            </a:pathLst>
          </a:custGeom>
          <a:solidFill>
            <a:srgbClr val="FF9999"/>
          </a:solidFill>
          <a:ln w="9525">
            <a:solidFill>
              <a:schemeClr val="bg1"/>
            </a:solidFill>
            <a:round/>
            <a:headEnd/>
            <a:tailEnd/>
          </a:ln>
        </p:spPr>
        <p:txBody>
          <a:bodyPr/>
          <a:lstStyle/>
          <a:p>
            <a:endParaRPr lang="en-US"/>
          </a:p>
        </p:txBody>
      </p:sp>
      <p:sp>
        <p:nvSpPr>
          <p:cNvPr id="34842" name="Freeform 26"/>
          <p:cNvSpPr>
            <a:spLocks/>
          </p:cNvSpPr>
          <p:nvPr/>
        </p:nvSpPr>
        <p:spPr bwMode="auto">
          <a:xfrm>
            <a:off x="830263" y="1404938"/>
            <a:ext cx="3635375" cy="5300662"/>
          </a:xfrm>
          <a:custGeom>
            <a:avLst/>
            <a:gdLst>
              <a:gd name="T0" fmla="*/ 2147483647 w 2290"/>
              <a:gd name="T1" fmla="*/ 2147483647 h 3339"/>
              <a:gd name="T2" fmla="*/ 2147483647 w 2290"/>
              <a:gd name="T3" fmla="*/ 2147483647 h 3339"/>
              <a:gd name="T4" fmla="*/ 2147483647 w 2290"/>
              <a:gd name="T5" fmla="*/ 2147483647 h 3339"/>
              <a:gd name="T6" fmla="*/ 2147483647 w 2290"/>
              <a:gd name="T7" fmla="*/ 2147483647 h 3339"/>
              <a:gd name="T8" fmla="*/ 2147483647 w 2290"/>
              <a:gd name="T9" fmla="*/ 2147483647 h 3339"/>
              <a:gd name="T10" fmla="*/ 2147483647 w 2290"/>
              <a:gd name="T11" fmla="*/ 2147483647 h 3339"/>
              <a:gd name="T12" fmla="*/ 2147483647 w 2290"/>
              <a:gd name="T13" fmla="*/ 2147483647 h 3339"/>
              <a:gd name="T14" fmla="*/ 2147483647 w 2290"/>
              <a:gd name="T15" fmla="*/ 2147483647 h 3339"/>
              <a:gd name="T16" fmla="*/ 2147483647 w 2290"/>
              <a:gd name="T17" fmla="*/ 2147483647 h 3339"/>
              <a:gd name="T18" fmla="*/ 2147483647 w 2290"/>
              <a:gd name="T19" fmla="*/ 2147483647 h 3339"/>
              <a:gd name="T20" fmla="*/ 2147483647 w 2290"/>
              <a:gd name="T21" fmla="*/ 2147483647 h 3339"/>
              <a:gd name="T22" fmla="*/ 2147483647 w 2290"/>
              <a:gd name="T23" fmla="*/ 2147483647 h 3339"/>
              <a:gd name="T24" fmla="*/ 2147483647 w 2290"/>
              <a:gd name="T25" fmla="*/ 2147483647 h 3339"/>
              <a:gd name="T26" fmla="*/ 2147483647 w 2290"/>
              <a:gd name="T27" fmla="*/ 2147483647 h 3339"/>
              <a:gd name="T28" fmla="*/ 0 w 2290"/>
              <a:gd name="T29" fmla="*/ 2147483647 h 3339"/>
              <a:gd name="T30" fmla="*/ 2147483647 w 2290"/>
              <a:gd name="T31" fmla="*/ 0 h 3339"/>
              <a:gd name="T32" fmla="*/ 2147483647 w 2290"/>
              <a:gd name="T33" fmla="*/ 2147483647 h 3339"/>
              <a:gd name="T34" fmla="*/ 2147483647 w 2290"/>
              <a:gd name="T35" fmla="*/ 2147483647 h 3339"/>
              <a:gd name="T36" fmla="*/ 2147483647 w 2290"/>
              <a:gd name="T37" fmla="*/ 2147483647 h 3339"/>
              <a:gd name="T38" fmla="*/ 2147483647 w 2290"/>
              <a:gd name="T39" fmla="*/ 2147483647 h 3339"/>
              <a:gd name="T40" fmla="*/ 2147483647 w 2290"/>
              <a:gd name="T41" fmla="*/ 2147483647 h 3339"/>
              <a:gd name="T42" fmla="*/ 2147483647 w 2290"/>
              <a:gd name="T43" fmla="*/ 2147483647 h 3339"/>
              <a:gd name="T44" fmla="*/ 2147483647 w 2290"/>
              <a:gd name="T45" fmla="*/ 2147483647 h 3339"/>
              <a:gd name="T46" fmla="*/ 2147483647 w 2290"/>
              <a:gd name="T47" fmla="*/ 2147483647 h 3339"/>
              <a:gd name="T48" fmla="*/ 2147483647 w 2290"/>
              <a:gd name="T49" fmla="*/ 2147483647 h 3339"/>
              <a:gd name="T50" fmla="*/ 2147483647 w 2290"/>
              <a:gd name="T51" fmla="*/ 2147483647 h 3339"/>
              <a:gd name="T52" fmla="*/ 2147483647 w 2290"/>
              <a:gd name="T53" fmla="*/ 2147483647 h 3339"/>
              <a:gd name="T54" fmla="*/ 2147483647 w 2290"/>
              <a:gd name="T55" fmla="*/ 2147483647 h 3339"/>
              <a:gd name="T56" fmla="*/ 2147483647 w 2290"/>
              <a:gd name="T57" fmla="*/ 2147483647 h 3339"/>
              <a:gd name="T58" fmla="*/ 2147483647 w 2290"/>
              <a:gd name="T59" fmla="*/ 2147483647 h 3339"/>
              <a:gd name="T60" fmla="*/ 2147483647 w 2290"/>
              <a:gd name="T61" fmla="*/ 2147483647 h 3339"/>
              <a:gd name="T62" fmla="*/ 2147483647 w 2290"/>
              <a:gd name="T63" fmla="*/ 2147483647 h 3339"/>
              <a:gd name="T64" fmla="*/ 2147483647 w 2290"/>
              <a:gd name="T65" fmla="*/ 2147483647 h 3339"/>
              <a:gd name="T66" fmla="*/ 2147483647 w 2290"/>
              <a:gd name="T67" fmla="*/ 2147483647 h 3339"/>
              <a:gd name="T68" fmla="*/ 2147483647 w 2290"/>
              <a:gd name="T69" fmla="*/ 2147483647 h 3339"/>
              <a:gd name="T70" fmla="*/ 2147483647 w 2290"/>
              <a:gd name="T71" fmla="*/ 2147483647 h 3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90"/>
              <a:gd name="T109" fmla="*/ 0 h 3339"/>
              <a:gd name="T110" fmla="*/ 2290 w 2290"/>
              <a:gd name="T111" fmla="*/ 3339 h 3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90" h="3339">
                <a:moveTo>
                  <a:pt x="1792" y="3200"/>
                </a:moveTo>
                <a:cubicBezTo>
                  <a:pt x="1780" y="3234"/>
                  <a:pt x="1785" y="3274"/>
                  <a:pt x="1770" y="3307"/>
                </a:cubicBezTo>
                <a:cubicBezTo>
                  <a:pt x="1760" y="3330"/>
                  <a:pt x="1699" y="3336"/>
                  <a:pt x="1685" y="3339"/>
                </a:cubicBezTo>
                <a:cubicBezTo>
                  <a:pt x="1621" y="3332"/>
                  <a:pt x="1556" y="3331"/>
                  <a:pt x="1493" y="3318"/>
                </a:cubicBezTo>
                <a:cubicBezTo>
                  <a:pt x="1483" y="3316"/>
                  <a:pt x="1481" y="3301"/>
                  <a:pt x="1472" y="3296"/>
                </a:cubicBezTo>
                <a:cubicBezTo>
                  <a:pt x="1462" y="3290"/>
                  <a:pt x="1451" y="3289"/>
                  <a:pt x="1440" y="3286"/>
                </a:cubicBezTo>
                <a:cubicBezTo>
                  <a:pt x="1296" y="3077"/>
                  <a:pt x="1386" y="2528"/>
                  <a:pt x="1386" y="2528"/>
                </a:cubicBezTo>
                <a:cubicBezTo>
                  <a:pt x="1390" y="2375"/>
                  <a:pt x="1391" y="2223"/>
                  <a:pt x="1397" y="2070"/>
                </a:cubicBezTo>
                <a:cubicBezTo>
                  <a:pt x="1398" y="2034"/>
                  <a:pt x="1397" y="1997"/>
                  <a:pt x="1408" y="1963"/>
                </a:cubicBezTo>
                <a:cubicBezTo>
                  <a:pt x="1416" y="1939"/>
                  <a:pt x="1450" y="1899"/>
                  <a:pt x="1450" y="1899"/>
                </a:cubicBezTo>
                <a:cubicBezTo>
                  <a:pt x="1454" y="1885"/>
                  <a:pt x="1454" y="1869"/>
                  <a:pt x="1461" y="1856"/>
                </a:cubicBezTo>
                <a:cubicBezTo>
                  <a:pt x="1473" y="1833"/>
                  <a:pt x="1504" y="1792"/>
                  <a:pt x="1504" y="1792"/>
                </a:cubicBezTo>
                <a:cubicBezTo>
                  <a:pt x="1511" y="1771"/>
                  <a:pt x="1518" y="1749"/>
                  <a:pt x="1525" y="1728"/>
                </a:cubicBezTo>
                <a:cubicBezTo>
                  <a:pt x="1529" y="1717"/>
                  <a:pt x="1536" y="1696"/>
                  <a:pt x="1536" y="1696"/>
                </a:cubicBezTo>
                <a:cubicBezTo>
                  <a:pt x="1532" y="1543"/>
                  <a:pt x="1535" y="1390"/>
                  <a:pt x="1525" y="1238"/>
                </a:cubicBezTo>
                <a:cubicBezTo>
                  <a:pt x="1524" y="1228"/>
                  <a:pt x="1509" y="1225"/>
                  <a:pt x="1504" y="1216"/>
                </a:cubicBezTo>
                <a:cubicBezTo>
                  <a:pt x="1487" y="1187"/>
                  <a:pt x="1478" y="1150"/>
                  <a:pt x="1461" y="1120"/>
                </a:cubicBezTo>
                <a:cubicBezTo>
                  <a:pt x="1448" y="1098"/>
                  <a:pt x="1418" y="1056"/>
                  <a:pt x="1418" y="1056"/>
                </a:cubicBezTo>
                <a:cubicBezTo>
                  <a:pt x="1404" y="953"/>
                  <a:pt x="1403" y="955"/>
                  <a:pt x="1397" y="822"/>
                </a:cubicBezTo>
                <a:cubicBezTo>
                  <a:pt x="1390" y="658"/>
                  <a:pt x="1441" y="380"/>
                  <a:pt x="1269" y="267"/>
                </a:cubicBezTo>
                <a:cubicBezTo>
                  <a:pt x="1166" y="109"/>
                  <a:pt x="894" y="145"/>
                  <a:pt x="746" y="139"/>
                </a:cubicBezTo>
                <a:cubicBezTo>
                  <a:pt x="535" y="84"/>
                  <a:pt x="614" y="119"/>
                  <a:pt x="192" y="128"/>
                </a:cubicBezTo>
                <a:cubicBezTo>
                  <a:pt x="117" y="154"/>
                  <a:pt x="130" y="166"/>
                  <a:pt x="106" y="235"/>
                </a:cubicBezTo>
                <a:cubicBezTo>
                  <a:pt x="129" y="346"/>
                  <a:pt x="148" y="311"/>
                  <a:pt x="288" y="320"/>
                </a:cubicBezTo>
                <a:cubicBezTo>
                  <a:pt x="385" y="337"/>
                  <a:pt x="481" y="339"/>
                  <a:pt x="576" y="363"/>
                </a:cubicBezTo>
                <a:cubicBezTo>
                  <a:pt x="505" y="371"/>
                  <a:pt x="431" y="374"/>
                  <a:pt x="362" y="395"/>
                </a:cubicBezTo>
                <a:cubicBezTo>
                  <a:pt x="340" y="401"/>
                  <a:pt x="319" y="409"/>
                  <a:pt x="298" y="416"/>
                </a:cubicBezTo>
                <a:cubicBezTo>
                  <a:pt x="287" y="420"/>
                  <a:pt x="266" y="427"/>
                  <a:pt x="266" y="427"/>
                </a:cubicBezTo>
                <a:cubicBezTo>
                  <a:pt x="113" y="414"/>
                  <a:pt x="151" y="427"/>
                  <a:pt x="53" y="363"/>
                </a:cubicBezTo>
                <a:cubicBezTo>
                  <a:pt x="32" y="331"/>
                  <a:pt x="21" y="299"/>
                  <a:pt x="0" y="267"/>
                </a:cubicBezTo>
                <a:cubicBezTo>
                  <a:pt x="10" y="202"/>
                  <a:pt x="0" y="36"/>
                  <a:pt x="85" y="11"/>
                </a:cubicBezTo>
                <a:cubicBezTo>
                  <a:pt x="109" y="4"/>
                  <a:pt x="135" y="4"/>
                  <a:pt x="160" y="0"/>
                </a:cubicBezTo>
                <a:cubicBezTo>
                  <a:pt x="210" y="1"/>
                  <a:pt x="606" y="37"/>
                  <a:pt x="778" y="11"/>
                </a:cubicBezTo>
                <a:cubicBezTo>
                  <a:pt x="913" y="15"/>
                  <a:pt x="1049" y="16"/>
                  <a:pt x="1184" y="22"/>
                </a:cubicBezTo>
                <a:cubicBezTo>
                  <a:pt x="1242" y="25"/>
                  <a:pt x="1211" y="33"/>
                  <a:pt x="1258" y="54"/>
                </a:cubicBezTo>
                <a:cubicBezTo>
                  <a:pt x="1278" y="63"/>
                  <a:pt x="1301" y="68"/>
                  <a:pt x="1322" y="75"/>
                </a:cubicBezTo>
                <a:cubicBezTo>
                  <a:pt x="1333" y="79"/>
                  <a:pt x="1354" y="86"/>
                  <a:pt x="1354" y="86"/>
                </a:cubicBezTo>
                <a:cubicBezTo>
                  <a:pt x="1430" y="158"/>
                  <a:pt x="1323" y="49"/>
                  <a:pt x="1386" y="139"/>
                </a:cubicBezTo>
                <a:cubicBezTo>
                  <a:pt x="1418" y="184"/>
                  <a:pt x="1420" y="179"/>
                  <a:pt x="1461" y="192"/>
                </a:cubicBezTo>
                <a:cubicBezTo>
                  <a:pt x="1485" y="266"/>
                  <a:pt x="1466" y="240"/>
                  <a:pt x="1504" y="278"/>
                </a:cubicBezTo>
                <a:cubicBezTo>
                  <a:pt x="1531" y="360"/>
                  <a:pt x="1544" y="359"/>
                  <a:pt x="1589" y="427"/>
                </a:cubicBezTo>
                <a:cubicBezTo>
                  <a:pt x="1618" y="539"/>
                  <a:pt x="1615" y="653"/>
                  <a:pt x="1632" y="768"/>
                </a:cubicBezTo>
                <a:cubicBezTo>
                  <a:pt x="1635" y="825"/>
                  <a:pt x="1635" y="882"/>
                  <a:pt x="1642" y="939"/>
                </a:cubicBezTo>
                <a:cubicBezTo>
                  <a:pt x="1651" y="1007"/>
                  <a:pt x="1679" y="1085"/>
                  <a:pt x="1696" y="1152"/>
                </a:cubicBezTo>
                <a:cubicBezTo>
                  <a:pt x="1704" y="1185"/>
                  <a:pt x="1726" y="1249"/>
                  <a:pt x="1760" y="1270"/>
                </a:cubicBezTo>
                <a:cubicBezTo>
                  <a:pt x="1779" y="1282"/>
                  <a:pt x="1824" y="1291"/>
                  <a:pt x="1824" y="1291"/>
                </a:cubicBezTo>
                <a:cubicBezTo>
                  <a:pt x="1855" y="1322"/>
                  <a:pt x="1873" y="1352"/>
                  <a:pt x="1909" y="1376"/>
                </a:cubicBezTo>
                <a:cubicBezTo>
                  <a:pt x="1929" y="1406"/>
                  <a:pt x="1957" y="1430"/>
                  <a:pt x="1973" y="1462"/>
                </a:cubicBezTo>
                <a:cubicBezTo>
                  <a:pt x="1981" y="1479"/>
                  <a:pt x="1983" y="1499"/>
                  <a:pt x="1994" y="1515"/>
                </a:cubicBezTo>
                <a:cubicBezTo>
                  <a:pt x="2005" y="1532"/>
                  <a:pt x="2023" y="1544"/>
                  <a:pt x="2037" y="1558"/>
                </a:cubicBezTo>
                <a:cubicBezTo>
                  <a:pt x="2073" y="1594"/>
                  <a:pt x="2089" y="1635"/>
                  <a:pt x="2133" y="1664"/>
                </a:cubicBezTo>
                <a:cubicBezTo>
                  <a:pt x="2165" y="1713"/>
                  <a:pt x="2151" y="1686"/>
                  <a:pt x="2176" y="1760"/>
                </a:cubicBezTo>
                <a:cubicBezTo>
                  <a:pt x="2180" y="1771"/>
                  <a:pt x="2183" y="1781"/>
                  <a:pt x="2186" y="1792"/>
                </a:cubicBezTo>
                <a:cubicBezTo>
                  <a:pt x="2190" y="1803"/>
                  <a:pt x="2197" y="1824"/>
                  <a:pt x="2197" y="1824"/>
                </a:cubicBezTo>
                <a:cubicBezTo>
                  <a:pt x="2188" y="2141"/>
                  <a:pt x="2290" y="2193"/>
                  <a:pt x="2090" y="2262"/>
                </a:cubicBezTo>
                <a:cubicBezTo>
                  <a:pt x="2047" y="2257"/>
                  <a:pt x="1996" y="2267"/>
                  <a:pt x="1962" y="2240"/>
                </a:cubicBezTo>
                <a:cubicBezTo>
                  <a:pt x="1952" y="2232"/>
                  <a:pt x="1950" y="2217"/>
                  <a:pt x="1941" y="2208"/>
                </a:cubicBezTo>
                <a:cubicBezTo>
                  <a:pt x="1932" y="2199"/>
                  <a:pt x="1920" y="2194"/>
                  <a:pt x="1909" y="2187"/>
                </a:cubicBezTo>
                <a:cubicBezTo>
                  <a:pt x="1867" y="2123"/>
                  <a:pt x="1896" y="2037"/>
                  <a:pt x="1845" y="1984"/>
                </a:cubicBezTo>
                <a:cubicBezTo>
                  <a:pt x="1831" y="1932"/>
                  <a:pt x="1828" y="1862"/>
                  <a:pt x="1792" y="1824"/>
                </a:cubicBezTo>
                <a:cubicBezTo>
                  <a:pt x="1778" y="1831"/>
                  <a:pt x="1763" y="1838"/>
                  <a:pt x="1749" y="1846"/>
                </a:cubicBezTo>
                <a:cubicBezTo>
                  <a:pt x="1727" y="1859"/>
                  <a:pt x="1685" y="1888"/>
                  <a:pt x="1685" y="1888"/>
                </a:cubicBezTo>
                <a:cubicBezTo>
                  <a:pt x="1671" y="1929"/>
                  <a:pt x="1676" y="1943"/>
                  <a:pt x="1706" y="1974"/>
                </a:cubicBezTo>
                <a:cubicBezTo>
                  <a:pt x="1750" y="2103"/>
                  <a:pt x="1690" y="2186"/>
                  <a:pt x="1653" y="2294"/>
                </a:cubicBezTo>
                <a:cubicBezTo>
                  <a:pt x="1659" y="2386"/>
                  <a:pt x="1653" y="2481"/>
                  <a:pt x="1674" y="2571"/>
                </a:cubicBezTo>
                <a:cubicBezTo>
                  <a:pt x="1678" y="2588"/>
                  <a:pt x="1774" y="2629"/>
                  <a:pt x="1792" y="2635"/>
                </a:cubicBezTo>
                <a:cubicBezTo>
                  <a:pt x="1813" y="2668"/>
                  <a:pt x="1829" y="2675"/>
                  <a:pt x="1802" y="2720"/>
                </a:cubicBezTo>
                <a:cubicBezTo>
                  <a:pt x="1789" y="2742"/>
                  <a:pt x="1763" y="2753"/>
                  <a:pt x="1749" y="2774"/>
                </a:cubicBezTo>
                <a:cubicBezTo>
                  <a:pt x="1723" y="2813"/>
                  <a:pt x="1700" y="2858"/>
                  <a:pt x="1685" y="2902"/>
                </a:cubicBezTo>
                <a:cubicBezTo>
                  <a:pt x="1694" y="2990"/>
                  <a:pt x="1675" y="3017"/>
                  <a:pt x="1749" y="3040"/>
                </a:cubicBezTo>
                <a:cubicBezTo>
                  <a:pt x="1830" y="3096"/>
                  <a:pt x="1773" y="3211"/>
                  <a:pt x="1760" y="3296"/>
                </a:cubicBezTo>
                <a:cubicBezTo>
                  <a:pt x="1771" y="3331"/>
                  <a:pt x="1770" y="3317"/>
                  <a:pt x="1770" y="3339"/>
                </a:cubicBezTo>
              </a:path>
            </a:pathLst>
          </a:custGeom>
          <a:solidFill>
            <a:srgbClr val="FF6699"/>
          </a:solidFill>
          <a:ln w="57150" cmpd="sng">
            <a:solidFill>
              <a:schemeClr val="bg1"/>
            </a:solidFill>
            <a:round/>
            <a:headEnd/>
            <a:tailEnd/>
          </a:ln>
        </p:spPr>
        <p:txBody>
          <a:bodyPr/>
          <a:lstStyle/>
          <a:p>
            <a:endParaRPr lang="en-US"/>
          </a:p>
        </p:txBody>
      </p:sp>
      <p:sp>
        <p:nvSpPr>
          <p:cNvPr id="34843" name="Freeform 27"/>
          <p:cNvSpPr>
            <a:spLocks/>
          </p:cNvSpPr>
          <p:nvPr/>
        </p:nvSpPr>
        <p:spPr bwMode="auto">
          <a:xfrm>
            <a:off x="4521200" y="1338263"/>
            <a:ext cx="3690938" cy="5351462"/>
          </a:xfrm>
          <a:custGeom>
            <a:avLst/>
            <a:gdLst>
              <a:gd name="T0" fmla="*/ 2147483647 w 2325"/>
              <a:gd name="T1" fmla="*/ 2147483647 h 3371"/>
              <a:gd name="T2" fmla="*/ 2147483647 w 2325"/>
              <a:gd name="T3" fmla="*/ 2147483647 h 3371"/>
              <a:gd name="T4" fmla="*/ 2147483647 w 2325"/>
              <a:gd name="T5" fmla="*/ 2147483647 h 3371"/>
              <a:gd name="T6" fmla="*/ 2147483647 w 2325"/>
              <a:gd name="T7" fmla="*/ 2147483647 h 3371"/>
              <a:gd name="T8" fmla="*/ 2147483647 w 2325"/>
              <a:gd name="T9" fmla="*/ 2147483647 h 3371"/>
              <a:gd name="T10" fmla="*/ 2147483647 w 2325"/>
              <a:gd name="T11" fmla="*/ 2147483647 h 3371"/>
              <a:gd name="T12" fmla="*/ 2147483647 w 2325"/>
              <a:gd name="T13" fmla="*/ 2147483647 h 3371"/>
              <a:gd name="T14" fmla="*/ 2147483647 w 2325"/>
              <a:gd name="T15" fmla="*/ 2147483647 h 3371"/>
              <a:gd name="T16" fmla="*/ 2147483647 w 2325"/>
              <a:gd name="T17" fmla="*/ 2147483647 h 3371"/>
              <a:gd name="T18" fmla="*/ 2147483647 w 2325"/>
              <a:gd name="T19" fmla="*/ 2147483647 h 3371"/>
              <a:gd name="T20" fmla="*/ 2147483647 w 2325"/>
              <a:gd name="T21" fmla="*/ 2147483647 h 3371"/>
              <a:gd name="T22" fmla="*/ 2147483647 w 2325"/>
              <a:gd name="T23" fmla="*/ 2147483647 h 3371"/>
              <a:gd name="T24" fmla="*/ 2147483647 w 2325"/>
              <a:gd name="T25" fmla="*/ 2147483647 h 3371"/>
              <a:gd name="T26" fmla="*/ 2147483647 w 2325"/>
              <a:gd name="T27" fmla="*/ 2147483647 h 3371"/>
              <a:gd name="T28" fmla="*/ 2147483647 w 2325"/>
              <a:gd name="T29" fmla="*/ 2147483647 h 3371"/>
              <a:gd name="T30" fmla="*/ 2147483647 w 2325"/>
              <a:gd name="T31" fmla="*/ 2147483647 h 3371"/>
              <a:gd name="T32" fmla="*/ 2147483647 w 2325"/>
              <a:gd name="T33" fmla="*/ 2147483647 h 3371"/>
              <a:gd name="T34" fmla="*/ 2147483647 w 2325"/>
              <a:gd name="T35" fmla="*/ 2147483647 h 3371"/>
              <a:gd name="T36" fmla="*/ 2147483647 w 2325"/>
              <a:gd name="T37" fmla="*/ 2147483647 h 3371"/>
              <a:gd name="T38" fmla="*/ 2147483647 w 2325"/>
              <a:gd name="T39" fmla="*/ 2147483647 h 3371"/>
              <a:gd name="T40" fmla="*/ 2147483647 w 2325"/>
              <a:gd name="T41" fmla="*/ 2147483647 h 3371"/>
              <a:gd name="T42" fmla="*/ 2147483647 w 2325"/>
              <a:gd name="T43" fmla="*/ 2147483647 h 3371"/>
              <a:gd name="T44" fmla="*/ 2147483647 w 2325"/>
              <a:gd name="T45" fmla="*/ 2147483647 h 3371"/>
              <a:gd name="T46" fmla="*/ 2147483647 w 2325"/>
              <a:gd name="T47" fmla="*/ 2147483647 h 3371"/>
              <a:gd name="T48" fmla="*/ 2147483647 w 2325"/>
              <a:gd name="T49" fmla="*/ 2147483647 h 3371"/>
              <a:gd name="T50" fmla="*/ 2147483647 w 2325"/>
              <a:gd name="T51" fmla="*/ 2147483647 h 3371"/>
              <a:gd name="T52" fmla="*/ 2147483647 w 2325"/>
              <a:gd name="T53" fmla="*/ 2147483647 h 3371"/>
              <a:gd name="T54" fmla="*/ 2147483647 w 2325"/>
              <a:gd name="T55" fmla="*/ 2147483647 h 3371"/>
              <a:gd name="T56" fmla="*/ 2147483647 w 2325"/>
              <a:gd name="T57" fmla="*/ 2147483647 h 3371"/>
              <a:gd name="T58" fmla="*/ 2147483647 w 2325"/>
              <a:gd name="T59" fmla="*/ 2147483647 h 3371"/>
              <a:gd name="T60" fmla="*/ 2147483647 w 2325"/>
              <a:gd name="T61" fmla="*/ 2147483647 h 3371"/>
              <a:gd name="T62" fmla="*/ 2147483647 w 2325"/>
              <a:gd name="T63" fmla="*/ 2147483647 h 3371"/>
              <a:gd name="T64" fmla="*/ 0 w 2325"/>
              <a:gd name="T65" fmla="*/ 2147483647 h 3371"/>
              <a:gd name="T66" fmla="*/ 2147483647 w 2325"/>
              <a:gd name="T67" fmla="*/ 2147483647 h 3371"/>
              <a:gd name="T68" fmla="*/ 2147483647 w 2325"/>
              <a:gd name="T69" fmla="*/ 2147483647 h 3371"/>
              <a:gd name="T70" fmla="*/ 2147483647 w 2325"/>
              <a:gd name="T71" fmla="*/ 2147483647 h 3371"/>
              <a:gd name="T72" fmla="*/ 2147483647 w 2325"/>
              <a:gd name="T73" fmla="*/ 2147483647 h 3371"/>
              <a:gd name="T74" fmla="*/ 2147483647 w 2325"/>
              <a:gd name="T75" fmla="*/ 2147483647 h 3371"/>
              <a:gd name="T76" fmla="*/ 2147483647 w 2325"/>
              <a:gd name="T77" fmla="*/ 2147483647 h 3371"/>
              <a:gd name="T78" fmla="*/ 2147483647 w 2325"/>
              <a:gd name="T79" fmla="*/ 2147483647 h 3371"/>
              <a:gd name="T80" fmla="*/ 2147483647 w 2325"/>
              <a:gd name="T81" fmla="*/ 2147483647 h 3371"/>
              <a:gd name="T82" fmla="*/ 2147483647 w 2325"/>
              <a:gd name="T83" fmla="*/ 2147483647 h 3371"/>
              <a:gd name="T84" fmla="*/ 2147483647 w 2325"/>
              <a:gd name="T85" fmla="*/ 2147483647 h 3371"/>
              <a:gd name="T86" fmla="*/ 2147483647 w 2325"/>
              <a:gd name="T87" fmla="*/ 2147483647 h 3371"/>
              <a:gd name="T88" fmla="*/ 2147483647 w 2325"/>
              <a:gd name="T89" fmla="*/ 2147483647 h 33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25"/>
              <a:gd name="T136" fmla="*/ 0 h 3371"/>
              <a:gd name="T137" fmla="*/ 2325 w 2325"/>
              <a:gd name="T138" fmla="*/ 3371 h 33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25" h="3371">
                <a:moveTo>
                  <a:pt x="363" y="3125"/>
                </a:moveTo>
                <a:cubicBezTo>
                  <a:pt x="366" y="3164"/>
                  <a:pt x="368" y="3203"/>
                  <a:pt x="373" y="3242"/>
                </a:cubicBezTo>
                <a:cubicBezTo>
                  <a:pt x="388" y="3348"/>
                  <a:pt x="542" y="3342"/>
                  <a:pt x="619" y="3349"/>
                </a:cubicBezTo>
                <a:cubicBezTo>
                  <a:pt x="698" y="3344"/>
                  <a:pt x="815" y="3371"/>
                  <a:pt x="864" y="3296"/>
                </a:cubicBezTo>
                <a:cubicBezTo>
                  <a:pt x="855" y="3214"/>
                  <a:pt x="844" y="3132"/>
                  <a:pt x="832" y="3050"/>
                </a:cubicBezTo>
                <a:cubicBezTo>
                  <a:pt x="829" y="3032"/>
                  <a:pt x="828" y="3013"/>
                  <a:pt x="821" y="2997"/>
                </a:cubicBezTo>
                <a:cubicBezTo>
                  <a:pt x="810" y="2974"/>
                  <a:pt x="779" y="2933"/>
                  <a:pt x="779" y="2933"/>
                </a:cubicBezTo>
                <a:cubicBezTo>
                  <a:pt x="775" y="2919"/>
                  <a:pt x="772" y="2904"/>
                  <a:pt x="768" y="2890"/>
                </a:cubicBezTo>
                <a:cubicBezTo>
                  <a:pt x="762" y="2868"/>
                  <a:pt x="747" y="2826"/>
                  <a:pt x="747" y="2826"/>
                </a:cubicBezTo>
                <a:cubicBezTo>
                  <a:pt x="750" y="2798"/>
                  <a:pt x="751" y="2769"/>
                  <a:pt x="757" y="2741"/>
                </a:cubicBezTo>
                <a:cubicBezTo>
                  <a:pt x="762" y="2719"/>
                  <a:pt x="779" y="2677"/>
                  <a:pt x="779" y="2677"/>
                </a:cubicBezTo>
                <a:cubicBezTo>
                  <a:pt x="785" y="2584"/>
                  <a:pt x="786" y="2491"/>
                  <a:pt x="811" y="2400"/>
                </a:cubicBezTo>
                <a:cubicBezTo>
                  <a:pt x="819" y="2370"/>
                  <a:pt x="833" y="2335"/>
                  <a:pt x="843" y="2304"/>
                </a:cubicBezTo>
                <a:cubicBezTo>
                  <a:pt x="850" y="2283"/>
                  <a:pt x="864" y="2240"/>
                  <a:pt x="864" y="2240"/>
                </a:cubicBezTo>
                <a:cubicBezTo>
                  <a:pt x="858" y="2041"/>
                  <a:pt x="893" y="1900"/>
                  <a:pt x="789" y="1749"/>
                </a:cubicBezTo>
                <a:cubicBezTo>
                  <a:pt x="793" y="1681"/>
                  <a:pt x="792" y="1613"/>
                  <a:pt x="800" y="1546"/>
                </a:cubicBezTo>
                <a:cubicBezTo>
                  <a:pt x="803" y="1524"/>
                  <a:pt x="821" y="1482"/>
                  <a:pt x="821" y="1482"/>
                </a:cubicBezTo>
                <a:cubicBezTo>
                  <a:pt x="825" y="1304"/>
                  <a:pt x="826" y="1127"/>
                  <a:pt x="832" y="949"/>
                </a:cubicBezTo>
                <a:cubicBezTo>
                  <a:pt x="837" y="787"/>
                  <a:pt x="884" y="714"/>
                  <a:pt x="1013" y="629"/>
                </a:cubicBezTo>
                <a:cubicBezTo>
                  <a:pt x="1042" y="587"/>
                  <a:pt x="1028" y="571"/>
                  <a:pt x="1077" y="554"/>
                </a:cubicBezTo>
                <a:cubicBezTo>
                  <a:pt x="1111" y="522"/>
                  <a:pt x="1128" y="487"/>
                  <a:pt x="1152" y="448"/>
                </a:cubicBezTo>
                <a:cubicBezTo>
                  <a:pt x="1165" y="426"/>
                  <a:pt x="1195" y="384"/>
                  <a:pt x="1195" y="384"/>
                </a:cubicBezTo>
                <a:cubicBezTo>
                  <a:pt x="1215" y="320"/>
                  <a:pt x="1222" y="269"/>
                  <a:pt x="1291" y="245"/>
                </a:cubicBezTo>
                <a:cubicBezTo>
                  <a:pt x="1338" y="174"/>
                  <a:pt x="1449" y="177"/>
                  <a:pt x="1525" y="170"/>
                </a:cubicBezTo>
                <a:cubicBezTo>
                  <a:pt x="1611" y="143"/>
                  <a:pt x="1703" y="135"/>
                  <a:pt x="1792" y="128"/>
                </a:cubicBezTo>
                <a:cubicBezTo>
                  <a:pt x="1896" y="101"/>
                  <a:pt x="1859" y="106"/>
                  <a:pt x="2048" y="128"/>
                </a:cubicBezTo>
                <a:cubicBezTo>
                  <a:pt x="2070" y="131"/>
                  <a:pt x="2112" y="149"/>
                  <a:pt x="2112" y="149"/>
                </a:cubicBezTo>
                <a:cubicBezTo>
                  <a:pt x="2094" y="288"/>
                  <a:pt x="2083" y="244"/>
                  <a:pt x="1920" y="256"/>
                </a:cubicBezTo>
                <a:cubicBezTo>
                  <a:pt x="1861" y="265"/>
                  <a:pt x="1806" y="280"/>
                  <a:pt x="1749" y="298"/>
                </a:cubicBezTo>
                <a:cubicBezTo>
                  <a:pt x="1690" y="339"/>
                  <a:pt x="1618" y="354"/>
                  <a:pt x="1557" y="394"/>
                </a:cubicBezTo>
                <a:cubicBezTo>
                  <a:pt x="1554" y="405"/>
                  <a:pt x="1553" y="416"/>
                  <a:pt x="1547" y="426"/>
                </a:cubicBezTo>
                <a:cubicBezTo>
                  <a:pt x="1542" y="435"/>
                  <a:pt x="1529" y="438"/>
                  <a:pt x="1525" y="448"/>
                </a:cubicBezTo>
                <a:cubicBezTo>
                  <a:pt x="1518" y="465"/>
                  <a:pt x="1518" y="483"/>
                  <a:pt x="1515" y="501"/>
                </a:cubicBezTo>
                <a:cubicBezTo>
                  <a:pt x="1518" y="526"/>
                  <a:pt x="1512" y="554"/>
                  <a:pt x="1525" y="576"/>
                </a:cubicBezTo>
                <a:cubicBezTo>
                  <a:pt x="1530" y="585"/>
                  <a:pt x="1541" y="562"/>
                  <a:pt x="1547" y="554"/>
                </a:cubicBezTo>
                <a:cubicBezTo>
                  <a:pt x="1555" y="544"/>
                  <a:pt x="1559" y="531"/>
                  <a:pt x="1568" y="522"/>
                </a:cubicBezTo>
                <a:cubicBezTo>
                  <a:pt x="1588" y="502"/>
                  <a:pt x="1607" y="499"/>
                  <a:pt x="1632" y="490"/>
                </a:cubicBezTo>
                <a:cubicBezTo>
                  <a:pt x="1674" y="426"/>
                  <a:pt x="1628" y="482"/>
                  <a:pt x="1685" y="448"/>
                </a:cubicBezTo>
                <a:cubicBezTo>
                  <a:pt x="1758" y="405"/>
                  <a:pt x="1650" y="444"/>
                  <a:pt x="1739" y="416"/>
                </a:cubicBezTo>
                <a:cubicBezTo>
                  <a:pt x="1792" y="361"/>
                  <a:pt x="1838" y="388"/>
                  <a:pt x="1920" y="394"/>
                </a:cubicBezTo>
                <a:cubicBezTo>
                  <a:pt x="1974" y="408"/>
                  <a:pt x="2007" y="388"/>
                  <a:pt x="2059" y="384"/>
                </a:cubicBezTo>
                <a:cubicBezTo>
                  <a:pt x="2148" y="378"/>
                  <a:pt x="2236" y="377"/>
                  <a:pt x="2325" y="373"/>
                </a:cubicBezTo>
                <a:cubicBezTo>
                  <a:pt x="2308" y="282"/>
                  <a:pt x="2322" y="187"/>
                  <a:pt x="2304" y="96"/>
                </a:cubicBezTo>
                <a:cubicBezTo>
                  <a:pt x="2292" y="36"/>
                  <a:pt x="2164" y="11"/>
                  <a:pt x="2123" y="10"/>
                </a:cubicBezTo>
                <a:cubicBezTo>
                  <a:pt x="1856" y="4"/>
                  <a:pt x="1590" y="3"/>
                  <a:pt x="1323" y="0"/>
                </a:cubicBezTo>
                <a:cubicBezTo>
                  <a:pt x="1273" y="3"/>
                  <a:pt x="1223" y="4"/>
                  <a:pt x="1173" y="10"/>
                </a:cubicBezTo>
                <a:cubicBezTo>
                  <a:pt x="1139" y="14"/>
                  <a:pt x="1110" y="42"/>
                  <a:pt x="1077" y="53"/>
                </a:cubicBezTo>
                <a:cubicBezTo>
                  <a:pt x="1006" y="124"/>
                  <a:pt x="1095" y="48"/>
                  <a:pt x="960" y="96"/>
                </a:cubicBezTo>
                <a:cubicBezTo>
                  <a:pt x="936" y="105"/>
                  <a:pt x="917" y="124"/>
                  <a:pt x="896" y="138"/>
                </a:cubicBezTo>
                <a:cubicBezTo>
                  <a:pt x="874" y="152"/>
                  <a:pt x="846" y="152"/>
                  <a:pt x="821" y="160"/>
                </a:cubicBezTo>
                <a:cubicBezTo>
                  <a:pt x="773" y="232"/>
                  <a:pt x="797" y="206"/>
                  <a:pt x="757" y="245"/>
                </a:cubicBezTo>
                <a:cubicBezTo>
                  <a:pt x="744" y="302"/>
                  <a:pt x="728" y="359"/>
                  <a:pt x="715" y="416"/>
                </a:cubicBezTo>
                <a:cubicBezTo>
                  <a:pt x="715" y="422"/>
                  <a:pt x="706" y="607"/>
                  <a:pt x="693" y="650"/>
                </a:cubicBezTo>
                <a:cubicBezTo>
                  <a:pt x="686" y="673"/>
                  <a:pt x="669" y="691"/>
                  <a:pt x="661" y="714"/>
                </a:cubicBezTo>
                <a:cubicBezTo>
                  <a:pt x="658" y="777"/>
                  <a:pt x="646" y="1008"/>
                  <a:pt x="640" y="1077"/>
                </a:cubicBezTo>
                <a:cubicBezTo>
                  <a:pt x="633" y="1149"/>
                  <a:pt x="643" y="1132"/>
                  <a:pt x="597" y="1162"/>
                </a:cubicBezTo>
                <a:cubicBezTo>
                  <a:pt x="590" y="1173"/>
                  <a:pt x="586" y="1186"/>
                  <a:pt x="576" y="1194"/>
                </a:cubicBezTo>
                <a:cubicBezTo>
                  <a:pt x="557" y="1211"/>
                  <a:pt x="512" y="1237"/>
                  <a:pt x="512" y="1237"/>
                </a:cubicBezTo>
                <a:cubicBezTo>
                  <a:pt x="485" y="1278"/>
                  <a:pt x="456" y="1307"/>
                  <a:pt x="416" y="1333"/>
                </a:cubicBezTo>
                <a:cubicBezTo>
                  <a:pt x="387" y="1416"/>
                  <a:pt x="430" y="1314"/>
                  <a:pt x="373" y="1386"/>
                </a:cubicBezTo>
                <a:cubicBezTo>
                  <a:pt x="366" y="1395"/>
                  <a:pt x="369" y="1408"/>
                  <a:pt x="363" y="1418"/>
                </a:cubicBezTo>
                <a:cubicBezTo>
                  <a:pt x="297" y="1530"/>
                  <a:pt x="390" y="1332"/>
                  <a:pt x="320" y="1472"/>
                </a:cubicBezTo>
                <a:cubicBezTo>
                  <a:pt x="302" y="1508"/>
                  <a:pt x="294" y="1547"/>
                  <a:pt x="267" y="1578"/>
                </a:cubicBezTo>
                <a:cubicBezTo>
                  <a:pt x="232" y="1618"/>
                  <a:pt x="181" y="1644"/>
                  <a:pt x="149" y="1685"/>
                </a:cubicBezTo>
                <a:cubicBezTo>
                  <a:pt x="118" y="1725"/>
                  <a:pt x="87" y="1779"/>
                  <a:pt x="64" y="1824"/>
                </a:cubicBezTo>
                <a:cubicBezTo>
                  <a:pt x="2" y="1948"/>
                  <a:pt x="43" y="2103"/>
                  <a:pt x="0" y="2229"/>
                </a:cubicBezTo>
                <a:cubicBezTo>
                  <a:pt x="1" y="2245"/>
                  <a:pt x="2" y="2341"/>
                  <a:pt x="21" y="2378"/>
                </a:cubicBezTo>
                <a:cubicBezTo>
                  <a:pt x="38" y="2412"/>
                  <a:pt x="96" y="2464"/>
                  <a:pt x="96" y="2464"/>
                </a:cubicBezTo>
                <a:cubicBezTo>
                  <a:pt x="117" y="2460"/>
                  <a:pt x="142" y="2465"/>
                  <a:pt x="160" y="2453"/>
                </a:cubicBezTo>
                <a:cubicBezTo>
                  <a:pt x="181" y="2438"/>
                  <a:pt x="203" y="2389"/>
                  <a:pt x="203" y="2389"/>
                </a:cubicBezTo>
                <a:cubicBezTo>
                  <a:pt x="231" y="2299"/>
                  <a:pt x="191" y="2408"/>
                  <a:pt x="235" y="2336"/>
                </a:cubicBezTo>
                <a:cubicBezTo>
                  <a:pt x="241" y="2326"/>
                  <a:pt x="239" y="2314"/>
                  <a:pt x="245" y="2304"/>
                </a:cubicBezTo>
                <a:cubicBezTo>
                  <a:pt x="250" y="2295"/>
                  <a:pt x="261" y="2290"/>
                  <a:pt x="267" y="2282"/>
                </a:cubicBezTo>
                <a:cubicBezTo>
                  <a:pt x="282" y="2262"/>
                  <a:pt x="295" y="2239"/>
                  <a:pt x="309" y="2218"/>
                </a:cubicBezTo>
                <a:cubicBezTo>
                  <a:pt x="328" y="2189"/>
                  <a:pt x="333" y="2151"/>
                  <a:pt x="352" y="2122"/>
                </a:cubicBezTo>
                <a:cubicBezTo>
                  <a:pt x="360" y="2066"/>
                  <a:pt x="364" y="2008"/>
                  <a:pt x="373" y="1952"/>
                </a:cubicBezTo>
                <a:cubicBezTo>
                  <a:pt x="378" y="1922"/>
                  <a:pt x="427" y="1877"/>
                  <a:pt x="427" y="1877"/>
                </a:cubicBezTo>
                <a:cubicBezTo>
                  <a:pt x="480" y="1881"/>
                  <a:pt x="534" y="1882"/>
                  <a:pt x="587" y="1888"/>
                </a:cubicBezTo>
                <a:cubicBezTo>
                  <a:pt x="598" y="1889"/>
                  <a:pt x="618" y="1887"/>
                  <a:pt x="619" y="1898"/>
                </a:cubicBezTo>
                <a:cubicBezTo>
                  <a:pt x="632" y="2011"/>
                  <a:pt x="631" y="2059"/>
                  <a:pt x="565" y="2122"/>
                </a:cubicBezTo>
                <a:cubicBezTo>
                  <a:pt x="554" y="2158"/>
                  <a:pt x="534" y="2172"/>
                  <a:pt x="523" y="2208"/>
                </a:cubicBezTo>
                <a:cubicBezTo>
                  <a:pt x="536" y="2250"/>
                  <a:pt x="551" y="2258"/>
                  <a:pt x="587" y="2282"/>
                </a:cubicBezTo>
                <a:cubicBezTo>
                  <a:pt x="603" y="2334"/>
                  <a:pt x="597" y="2339"/>
                  <a:pt x="565" y="2378"/>
                </a:cubicBezTo>
                <a:cubicBezTo>
                  <a:pt x="537" y="2413"/>
                  <a:pt x="536" y="2428"/>
                  <a:pt x="491" y="2442"/>
                </a:cubicBezTo>
                <a:cubicBezTo>
                  <a:pt x="445" y="2488"/>
                  <a:pt x="455" y="2523"/>
                  <a:pt x="469" y="2592"/>
                </a:cubicBezTo>
                <a:cubicBezTo>
                  <a:pt x="473" y="2614"/>
                  <a:pt x="491" y="2656"/>
                  <a:pt x="491" y="2656"/>
                </a:cubicBezTo>
                <a:cubicBezTo>
                  <a:pt x="487" y="2709"/>
                  <a:pt x="489" y="2763"/>
                  <a:pt x="480" y="2816"/>
                </a:cubicBezTo>
                <a:cubicBezTo>
                  <a:pt x="473" y="2860"/>
                  <a:pt x="386" y="2911"/>
                  <a:pt x="352" y="2933"/>
                </a:cubicBezTo>
                <a:cubicBezTo>
                  <a:pt x="323" y="3018"/>
                  <a:pt x="353" y="3121"/>
                  <a:pt x="363" y="3210"/>
                </a:cubicBezTo>
                <a:cubicBezTo>
                  <a:pt x="356" y="3217"/>
                  <a:pt x="341" y="3232"/>
                  <a:pt x="341" y="3232"/>
                </a:cubicBezTo>
              </a:path>
            </a:pathLst>
          </a:custGeom>
          <a:solidFill>
            <a:srgbClr val="FF6699"/>
          </a:solidFill>
          <a:ln w="57150" cmpd="sng">
            <a:solidFill>
              <a:schemeClr val="bg1"/>
            </a:solidFill>
            <a:round/>
            <a:headEnd/>
            <a:tailEnd/>
          </a:ln>
        </p:spPr>
        <p:txBody>
          <a:bodyPr/>
          <a:lstStyle/>
          <a:p>
            <a:endParaRPr lang="en-US"/>
          </a:p>
        </p:txBody>
      </p:sp>
      <p:sp>
        <p:nvSpPr>
          <p:cNvPr id="34844" name="Freeform 28"/>
          <p:cNvSpPr>
            <a:spLocks/>
          </p:cNvSpPr>
          <p:nvPr/>
        </p:nvSpPr>
        <p:spPr bwMode="auto">
          <a:xfrm>
            <a:off x="441325" y="893763"/>
            <a:ext cx="8396288" cy="1982787"/>
          </a:xfrm>
          <a:custGeom>
            <a:avLst/>
            <a:gdLst>
              <a:gd name="T0" fmla="*/ 2147483647 w 5289"/>
              <a:gd name="T1" fmla="*/ 2147483647 h 1249"/>
              <a:gd name="T2" fmla="*/ 2147483647 w 5289"/>
              <a:gd name="T3" fmla="*/ 2147483647 h 1249"/>
              <a:gd name="T4" fmla="*/ 2147483647 w 5289"/>
              <a:gd name="T5" fmla="*/ 2147483647 h 1249"/>
              <a:gd name="T6" fmla="*/ 2147483647 w 5289"/>
              <a:gd name="T7" fmla="*/ 2147483647 h 1249"/>
              <a:gd name="T8" fmla="*/ 2147483647 w 5289"/>
              <a:gd name="T9" fmla="*/ 2147483647 h 1249"/>
              <a:gd name="T10" fmla="*/ 2147483647 w 5289"/>
              <a:gd name="T11" fmla="*/ 2147483647 h 1249"/>
              <a:gd name="T12" fmla="*/ 2147483647 w 5289"/>
              <a:gd name="T13" fmla="*/ 2147483647 h 1249"/>
              <a:gd name="T14" fmla="*/ 2147483647 w 5289"/>
              <a:gd name="T15" fmla="*/ 2147483647 h 1249"/>
              <a:gd name="T16" fmla="*/ 2147483647 w 5289"/>
              <a:gd name="T17" fmla="*/ 2147483647 h 1249"/>
              <a:gd name="T18" fmla="*/ 2147483647 w 5289"/>
              <a:gd name="T19" fmla="*/ 2147483647 h 1249"/>
              <a:gd name="T20" fmla="*/ 2147483647 w 5289"/>
              <a:gd name="T21" fmla="*/ 2147483647 h 1249"/>
              <a:gd name="T22" fmla="*/ 2147483647 w 5289"/>
              <a:gd name="T23" fmla="*/ 2147483647 h 1249"/>
              <a:gd name="T24" fmla="*/ 2147483647 w 5289"/>
              <a:gd name="T25" fmla="*/ 2147483647 h 1249"/>
              <a:gd name="T26" fmla="*/ 2147483647 w 5289"/>
              <a:gd name="T27" fmla="*/ 2147483647 h 1249"/>
              <a:gd name="T28" fmla="*/ 2147483647 w 5289"/>
              <a:gd name="T29" fmla="*/ 2147483647 h 1249"/>
              <a:gd name="T30" fmla="*/ 2147483647 w 5289"/>
              <a:gd name="T31" fmla="*/ 2147483647 h 1249"/>
              <a:gd name="T32" fmla="*/ 2147483647 w 5289"/>
              <a:gd name="T33" fmla="*/ 2147483647 h 1249"/>
              <a:gd name="T34" fmla="*/ 2147483647 w 5289"/>
              <a:gd name="T35" fmla="*/ 2147483647 h 1249"/>
              <a:gd name="T36" fmla="*/ 2147483647 w 5289"/>
              <a:gd name="T37" fmla="*/ 2147483647 h 1249"/>
              <a:gd name="T38" fmla="*/ 2147483647 w 5289"/>
              <a:gd name="T39" fmla="*/ 2147483647 h 1249"/>
              <a:gd name="T40" fmla="*/ 2147483647 w 5289"/>
              <a:gd name="T41" fmla="*/ 2147483647 h 1249"/>
              <a:gd name="T42" fmla="*/ 2147483647 w 5289"/>
              <a:gd name="T43" fmla="*/ 2147483647 h 1249"/>
              <a:gd name="T44" fmla="*/ 2147483647 w 5289"/>
              <a:gd name="T45" fmla="*/ 2147483647 h 1249"/>
              <a:gd name="T46" fmla="*/ 2147483647 w 5289"/>
              <a:gd name="T47" fmla="*/ 2147483647 h 1249"/>
              <a:gd name="T48" fmla="*/ 2147483647 w 5289"/>
              <a:gd name="T49" fmla="*/ 2147483647 h 1249"/>
              <a:gd name="T50" fmla="*/ 2147483647 w 5289"/>
              <a:gd name="T51" fmla="*/ 2147483647 h 1249"/>
              <a:gd name="T52" fmla="*/ 2147483647 w 5289"/>
              <a:gd name="T53" fmla="*/ 2147483647 h 1249"/>
              <a:gd name="T54" fmla="*/ 2147483647 w 5289"/>
              <a:gd name="T55" fmla="*/ 2147483647 h 1249"/>
              <a:gd name="T56" fmla="*/ 2147483647 w 5289"/>
              <a:gd name="T57" fmla="*/ 2147483647 h 1249"/>
              <a:gd name="T58" fmla="*/ 2147483647 w 5289"/>
              <a:gd name="T59" fmla="*/ 2147483647 h 1249"/>
              <a:gd name="T60" fmla="*/ 2147483647 w 5289"/>
              <a:gd name="T61" fmla="*/ 2147483647 h 1249"/>
              <a:gd name="T62" fmla="*/ 2147483647 w 5289"/>
              <a:gd name="T63" fmla="*/ 2147483647 h 1249"/>
              <a:gd name="T64" fmla="*/ 2147483647 w 5289"/>
              <a:gd name="T65" fmla="*/ 2147483647 h 1249"/>
              <a:gd name="T66" fmla="*/ 2147483647 w 5289"/>
              <a:gd name="T67" fmla="*/ 2147483647 h 1249"/>
              <a:gd name="T68" fmla="*/ 2147483647 w 5289"/>
              <a:gd name="T69" fmla="*/ 2147483647 h 1249"/>
              <a:gd name="T70" fmla="*/ 2147483647 w 5289"/>
              <a:gd name="T71" fmla="*/ 2147483647 h 124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289"/>
              <a:gd name="T109" fmla="*/ 0 h 1249"/>
              <a:gd name="T110" fmla="*/ 5289 w 5289"/>
              <a:gd name="T111" fmla="*/ 1249 h 124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289" h="1249">
                <a:moveTo>
                  <a:pt x="863" y="1229"/>
                </a:moveTo>
                <a:cubicBezTo>
                  <a:pt x="765" y="1197"/>
                  <a:pt x="821" y="1206"/>
                  <a:pt x="693" y="1218"/>
                </a:cubicBezTo>
                <a:cubicBezTo>
                  <a:pt x="549" y="1171"/>
                  <a:pt x="577" y="1185"/>
                  <a:pt x="362" y="1176"/>
                </a:cubicBezTo>
                <a:cubicBezTo>
                  <a:pt x="326" y="1138"/>
                  <a:pt x="343" y="1162"/>
                  <a:pt x="319" y="1090"/>
                </a:cubicBezTo>
                <a:cubicBezTo>
                  <a:pt x="315" y="1079"/>
                  <a:pt x="317" y="1066"/>
                  <a:pt x="309" y="1058"/>
                </a:cubicBezTo>
                <a:cubicBezTo>
                  <a:pt x="246" y="996"/>
                  <a:pt x="276" y="1019"/>
                  <a:pt x="223" y="984"/>
                </a:cubicBezTo>
                <a:cubicBezTo>
                  <a:pt x="189" y="933"/>
                  <a:pt x="146" y="908"/>
                  <a:pt x="106" y="866"/>
                </a:cubicBezTo>
                <a:cubicBezTo>
                  <a:pt x="88" y="813"/>
                  <a:pt x="71" y="759"/>
                  <a:pt x="53" y="706"/>
                </a:cubicBezTo>
                <a:cubicBezTo>
                  <a:pt x="46" y="685"/>
                  <a:pt x="38" y="663"/>
                  <a:pt x="31" y="642"/>
                </a:cubicBezTo>
                <a:cubicBezTo>
                  <a:pt x="28" y="631"/>
                  <a:pt x="21" y="610"/>
                  <a:pt x="21" y="610"/>
                </a:cubicBezTo>
                <a:cubicBezTo>
                  <a:pt x="27" y="514"/>
                  <a:pt x="0" y="446"/>
                  <a:pt x="74" y="397"/>
                </a:cubicBezTo>
                <a:cubicBezTo>
                  <a:pt x="106" y="348"/>
                  <a:pt x="86" y="374"/>
                  <a:pt x="138" y="322"/>
                </a:cubicBezTo>
                <a:cubicBezTo>
                  <a:pt x="149" y="311"/>
                  <a:pt x="150" y="293"/>
                  <a:pt x="159" y="280"/>
                </a:cubicBezTo>
                <a:cubicBezTo>
                  <a:pt x="184" y="243"/>
                  <a:pt x="216" y="208"/>
                  <a:pt x="245" y="173"/>
                </a:cubicBezTo>
                <a:cubicBezTo>
                  <a:pt x="275" y="136"/>
                  <a:pt x="287" y="119"/>
                  <a:pt x="330" y="98"/>
                </a:cubicBezTo>
                <a:cubicBezTo>
                  <a:pt x="341" y="92"/>
                  <a:pt x="349" y="78"/>
                  <a:pt x="362" y="77"/>
                </a:cubicBezTo>
                <a:cubicBezTo>
                  <a:pt x="461" y="67"/>
                  <a:pt x="561" y="70"/>
                  <a:pt x="661" y="66"/>
                </a:cubicBezTo>
                <a:cubicBezTo>
                  <a:pt x="1151" y="0"/>
                  <a:pt x="1651" y="31"/>
                  <a:pt x="2143" y="77"/>
                </a:cubicBezTo>
                <a:cubicBezTo>
                  <a:pt x="2146" y="78"/>
                  <a:pt x="2210" y="93"/>
                  <a:pt x="2218" y="98"/>
                </a:cubicBezTo>
                <a:cubicBezTo>
                  <a:pt x="2227" y="103"/>
                  <a:pt x="2230" y="115"/>
                  <a:pt x="2239" y="120"/>
                </a:cubicBezTo>
                <a:cubicBezTo>
                  <a:pt x="2289" y="145"/>
                  <a:pt x="2355" y="159"/>
                  <a:pt x="2410" y="173"/>
                </a:cubicBezTo>
                <a:cubicBezTo>
                  <a:pt x="2420" y="173"/>
                  <a:pt x="3157" y="165"/>
                  <a:pt x="3349" y="152"/>
                </a:cubicBezTo>
                <a:cubicBezTo>
                  <a:pt x="3410" y="148"/>
                  <a:pt x="3469" y="109"/>
                  <a:pt x="3530" y="98"/>
                </a:cubicBezTo>
                <a:cubicBezTo>
                  <a:pt x="3669" y="73"/>
                  <a:pt x="3874" y="80"/>
                  <a:pt x="3978" y="77"/>
                </a:cubicBezTo>
                <a:cubicBezTo>
                  <a:pt x="4264" y="44"/>
                  <a:pt x="4139" y="57"/>
                  <a:pt x="4661" y="66"/>
                </a:cubicBezTo>
                <a:cubicBezTo>
                  <a:pt x="4775" y="57"/>
                  <a:pt x="4840" y="46"/>
                  <a:pt x="4959" y="66"/>
                </a:cubicBezTo>
                <a:cubicBezTo>
                  <a:pt x="4969" y="68"/>
                  <a:pt x="4972" y="82"/>
                  <a:pt x="4981" y="88"/>
                </a:cubicBezTo>
                <a:cubicBezTo>
                  <a:pt x="5014" y="110"/>
                  <a:pt x="5044" y="130"/>
                  <a:pt x="5077" y="152"/>
                </a:cubicBezTo>
                <a:cubicBezTo>
                  <a:pt x="5116" y="211"/>
                  <a:pt x="5183" y="248"/>
                  <a:pt x="5215" y="312"/>
                </a:cubicBezTo>
                <a:cubicBezTo>
                  <a:pt x="5235" y="351"/>
                  <a:pt x="5234" y="398"/>
                  <a:pt x="5247" y="440"/>
                </a:cubicBezTo>
                <a:cubicBezTo>
                  <a:pt x="5246" y="468"/>
                  <a:pt x="5289" y="820"/>
                  <a:pt x="5194" y="920"/>
                </a:cubicBezTo>
                <a:cubicBezTo>
                  <a:pt x="5176" y="973"/>
                  <a:pt x="5144" y="1007"/>
                  <a:pt x="5098" y="1037"/>
                </a:cubicBezTo>
                <a:cubicBezTo>
                  <a:pt x="5080" y="1064"/>
                  <a:pt x="5051" y="1084"/>
                  <a:pt x="5034" y="1112"/>
                </a:cubicBezTo>
                <a:cubicBezTo>
                  <a:pt x="4948" y="1249"/>
                  <a:pt x="5022" y="1172"/>
                  <a:pt x="4949" y="1208"/>
                </a:cubicBezTo>
                <a:cubicBezTo>
                  <a:pt x="4877" y="1244"/>
                  <a:pt x="4965" y="1219"/>
                  <a:pt x="4863" y="1240"/>
                </a:cubicBezTo>
                <a:cubicBezTo>
                  <a:pt x="4401" y="1228"/>
                  <a:pt x="4572" y="1229"/>
                  <a:pt x="4351" y="1229"/>
                </a:cubicBezTo>
              </a:path>
            </a:pathLst>
          </a:custGeom>
          <a:noFill/>
          <a:ln w="38100" cmpd="sng">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4845" name="Freeform 29"/>
          <p:cNvSpPr>
            <a:spLocks/>
          </p:cNvSpPr>
          <p:nvPr/>
        </p:nvSpPr>
        <p:spPr bwMode="auto">
          <a:xfrm>
            <a:off x="381000" y="762000"/>
            <a:ext cx="8751888" cy="2265363"/>
          </a:xfrm>
          <a:custGeom>
            <a:avLst/>
            <a:gdLst>
              <a:gd name="T0" fmla="*/ 2147483647 w 5513"/>
              <a:gd name="T1" fmla="*/ 2147483647 h 1427"/>
              <a:gd name="T2" fmla="*/ 2147483647 w 5513"/>
              <a:gd name="T3" fmla="*/ 2147483647 h 1427"/>
              <a:gd name="T4" fmla="*/ 2147483647 w 5513"/>
              <a:gd name="T5" fmla="*/ 2147483647 h 1427"/>
              <a:gd name="T6" fmla="*/ 2147483647 w 5513"/>
              <a:gd name="T7" fmla="*/ 2147483647 h 1427"/>
              <a:gd name="T8" fmla="*/ 2147483647 w 5513"/>
              <a:gd name="T9" fmla="*/ 2147483647 h 1427"/>
              <a:gd name="T10" fmla="*/ 2147483647 w 5513"/>
              <a:gd name="T11" fmla="*/ 2147483647 h 1427"/>
              <a:gd name="T12" fmla="*/ 2147483647 w 5513"/>
              <a:gd name="T13" fmla="*/ 2147483647 h 1427"/>
              <a:gd name="T14" fmla="*/ 2147483647 w 5513"/>
              <a:gd name="T15" fmla="*/ 2147483647 h 1427"/>
              <a:gd name="T16" fmla="*/ 2147483647 w 5513"/>
              <a:gd name="T17" fmla="*/ 2147483647 h 1427"/>
              <a:gd name="T18" fmla="*/ 2147483647 w 5513"/>
              <a:gd name="T19" fmla="*/ 2147483647 h 1427"/>
              <a:gd name="T20" fmla="*/ 2147483647 w 5513"/>
              <a:gd name="T21" fmla="*/ 2147483647 h 1427"/>
              <a:gd name="T22" fmla="*/ 2147483647 w 5513"/>
              <a:gd name="T23" fmla="*/ 2147483647 h 1427"/>
              <a:gd name="T24" fmla="*/ 2147483647 w 5513"/>
              <a:gd name="T25" fmla="*/ 2147483647 h 1427"/>
              <a:gd name="T26" fmla="*/ 2147483647 w 5513"/>
              <a:gd name="T27" fmla="*/ 2147483647 h 1427"/>
              <a:gd name="T28" fmla="*/ 2147483647 w 5513"/>
              <a:gd name="T29" fmla="*/ 2147483647 h 1427"/>
              <a:gd name="T30" fmla="*/ 2147483647 w 5513"/>
              <a:gd name="T31" fmla="*/ 2147483647 h 1427"/>
              <a:gd name="T32" fmla="*/ 2147483647 w 5513"/>
              <a:gd name="T33" fmla="*/ 2147483647 h 1427"/>
              <a:gd name="T34" fmla="*/ 2147483647 w 5513"/>
              <a:gd name="T35" fmla="*/ 2147483647 h 1427"/>
              <a:gd name="T36" fmla="*/ 2147483647 w 5513"/>
              <a:gd name="T37" fmla="*/ 2147483647 h 1427"/>
              <a:gd name="T38" fmla="*/ 2147483647 w 5513"/>
              <a:gd name="T39" fmla="*/ 2147483647 h 1427"/>
              <a:gd name="T40" fmla="*/ 2147483647 w 5513"/>
              <a:gd name="T41" fmla="*/ 2147483647 h 1427"/>
              <a:gd name="T42" fmla="*/ 2147483647 w 5513"/>
              <a:gd name="T43" fmla="*/ 2147483647 h 1427"/>
              <a:gd name="T44" fmla="*/ 2147483647 w 5513"/>
              <a:gd name="T45" fmla="*/ 2147483647 h 1427"/>
              <a:gd name="T46" fmla="*/ 2147483647 w 5513"/>
              <a:gd name="T47" fmla="*/ 2147483647 h 1427"/>
              <a:gd name="T48" fmla="*/ 2147483647 w 5513"/>
              <a:gd name="T49" fmla="*/ 2147483647 h 1427"/>
              <a:gd name="T50" fmla="*/ 2147483647 w 5513"/>
              <a:gd name="T51" fmla="*/ 2147483647 h 1427"/>
              <a:gd name="T52" fmla="*/ 2147483647 w 5513"/>
              <a:gd name="T53" fmla="*/ 2147483647 h 1427"/>
              <a:gd name="T54" fmla="*/ 2147483647 w 5513"/>
              <a:gd name="T55" fmla="*/ 2147483647 h 1427"/>
              <a:gd name="T56" fmla="*/ 2147483647 w 5513"/>
              <a:gd name="T57" fmla="*/ 2147483647 h 1427"/>
              <a:gd name="T58" fmla="*/ 2147483647 w 5513"/>
              <a:gd name="T59" fmla="*/ 2147483647 h 1427"/>
              <a:gd name="T60" fmla="*/ 2147483647 w 5513"/>
              <a:gd name="T61" fmla="*/ 2147483647 h 1427"/>
              <a:gd name="T62" fmla="*/ 2147483647 w 5513"/>
              <a:gd name="T63" fmla="*/ 2147483647 h 1427"/>
              <a:gd name="T64" fmla="*/ 2147483647 w 5513"/>
              <a:gd name="T65" fmla="*/ 2147483647 h 1427"/>
              <a:gd name="T66" fmla="*/ 2147483647 w 5513"/>
              <a:gd name="T67" fmla="*/ 2147483647 h 1427"/>
              <a:gd name="T68" fmla="*/ 2147483647 w 5513"/>
              <a:gd name="T69" fmla="*/ 2147483647 h 1427"/>
              <a:gd name="T70" fmla="*/ 2147483647 w 5513"/>
              <a:gd name="T71" fmla="*/ 2147483647 h 1427"/>
              <a:gd name="T72" fmla="*/ 2147483647 w 5513"/>
              <a:gd name="T73" fmla="*/ 2147483647 h 1427"/>
              <a:gd name="T74" fmla="*/ 2147483647 w 5513"/>
              <a:gd name="T75" fmla="*/ 2147483647 h 1427"/>
              <a:gd name="T76" fmla="*/ 2147483647 w 5513"/>
              <a:gd name="T77" fmla="*/ 2147483647 h 1427"/>
              <a:gd name="T78" fmla="*/ 2147483647 w 5513"/>
              <a:gd name="T79" fmla="*/ 2147483647 h 1427"/>
              <a:gd name="T80" fmla="*/ 2147483647 w 5513"/>
              <a:gd name="T81" fmla="*/ 2147483647 h 1427"/>
              <a:gd name="T82" fmla="*/ 2147483647 w 5513"/>
              <a:gd name="T83" fmla="*/ 2147483647 h 1427"/>
              <a:gd name="T84" fmla="*/ 2147483647 w 5513"/>
              <a:gd name="T85" fmla="*/ 2147483647 h 1427"/>
              <a:gd name="T86" fmla="*/ 2147483647 w 5513"/>
              <a:gd name="T87" fmla="*/ 2147483647 h 1427"/>
              <a:gd name="T88" fmla="*/ 2147483647 w 5513"/>
              <a:gd name="T89" fmla="*/ 2147483647 h 1427"/>
              <a:gd name="T90" fmla="*/ 2147483647 w 5513"/>
              <a:gd name="T91" fmla="*/ 2147483647 h 1427"/>
              <a:gd name="T92" fmla="*/ 2147483647 w 5513"/>
              <a:gd name="T93" fmla="*/ 2147483647 h 1427"/>
              <a:gd name="T94" fmla="*/ 2147483647 w 5513"/>
              <a:gd name="T95" fmla="*/ 2147483647 h 1427"/>
              <a:gd name="T96" fmla="*/ 2147483647 w 5513"/>
              <a:gd name="T97" fmla="*/ 2147483647 h 142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513"/>
              <a:gd name="T148" fmla="*/ 0 h 1427"/>
              <a:gd name="T149" fmla="*/ 5513 w 5513"/>
              <a:gd name="T150" fmla="*/ 1427 h 142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513" h="1427">
                <a:moveTo>
                  <a:pt x="911" y="1320"/>
                </a:moveTo>
                <a:cubicBezTo>
                  <a:pt x="875" y="1358"/>
                  <a:pt x="869" y="1336"/>
                  <a:pt x="837" y="1384"/>
                </a:cubicBezTo>
                <a:cubicBezTo>
                  <a:pt x="791" y="1381"/>
                  <a:pt x="744" y="1378"/>
                  <a:pt x="698" y="1374"/>
                </a:cubicBezTo>
                <a:cubicBezTo>
                  <a:pt x="634" y="1368"/>
                  <a:pt x="506" y="1352"/>
                  <a:pt x="506" y="1352"/>
                </a:cubicBezTo>
                <a:cubicBezTo>
                  <a:pt x="461" y="1338"/>
                  <a:pt x="439" y="1301"/>
                  <a:pt x="399" y="1278"/>
                </a:cubicBezTo>
                <a:cubicBezTo>
                  <a:pt x="371" y="1261"/>
                  <a:pt x="334" y="1246"/>
                  <a:pt x="303" y="1235"/>
                </a:cubicBezTo>
                <a:cubicBezTo>
                  <a:pt x="279" y="1198"/>
                  <a:pt x="255" y="1174"/>
                  <a:pt x="218" y="1150"/>
                </a:cubicBezTo>
                <a:cubicBezTo>
                  <a:pt x="195" y="1115"/>
                  <a:pt x="197" y="1124"/>
                  <a:pt x="186" y="1086"/>
                </a:cubicBezTo>
                <a:cubicBezTo>
                  <a:pt x="182" y="1072"/>
                  <a:pt x="183" y="1055"/>
                  <a:pt x="175" y="1043"/>
                </a:cubicBezTo>
                <a:cubicBezTo>
                  <a:pt x="162" y="1024"/>
                  <a:pt x="138" y="1016"/>
                  <a:pt x="122" y="1000"/>
                </a:cubicBezTo>
                <a:cubicBezTo>
                  <a:pt x="96" y="925"/>
                  <a:pt x="135" y="1013"/>
                  <a:pt x="69" y="947"/>
                </a:cubicBezTo>
                <a:cubicBezTo>
                  <a:pt x="51" y="929"/>
                  <a:pt x="26" y="883"/>
                  <a:pt x="26" y="883"/>
                </a:cubicBezTo>
                <a:cubicBezTo>
                  <a:pt x="6" y="803"/>
                  <a:pt x="0" y="744"/>
                  <a:pt x="15" y="659"/>
                </a:cubicBezTo>
                <a:cubicBezTo>
                  <a:pt x="21" y="626"/>
                  <a:pt x="36" y="595"/>
                  <a:pt x="47" y="563"/>
                </a:cubicBezTo>
                <a:cubicBezTo>
                  <a:pt x="51" y="552"/>
                  <a:pt x="58" y="531"/>
                  <a:pt x="58" y="531"/>
                </a:cubicBezTo>
                <a:cubicBezTo>
                  <a:pt x="69" y="446"/>
                  <a:pt x="64" y="416"/>
                  <a:pt x="133" y="371"/>
                </a:cubicBezTo>
                <a:cubicBezTo>
                  <a:pt x="147" y="350"/>
                  <a:pt x="161" y="328"/>
                  <a:pt x="175" y="307"/>
                </a:cubicBezTo>
                <a:cubicBezTo>
                  <a:pt x="182" y="296"/>
                  <a:pt x="190" y="286"/>
                  <a:pt x="197" y="275"/>
                </a:cubicBezTo>
                <a:cubicBezTo>
                  <a:pt x="204" y="264"/>
                  <a:pt x="206" y="246"/>
                  <a:pt x="218" y="243"/>
                </a:cubicBezTo>
                <a:cubicBezTo>
                  <a:pt x="232" y="239"/>
                  <a:pt x="247" y="236"/>
                  <a:pt x="261" y="232"/>
                </a:cubicBezTo>
                <a:cubicBezTo>
                  <a:pt x="276" y="210"/>
                  <a:pt x="291" y="150"/>
                  <a:pt x="314" y="136"/>
                </a:cubicBezTo>
                <a:cubicBezTo>
                  <a:pt x="363" y="105"/>
                  <a:pt x="477" y="107"/>
                  <a:pt x="517" y="104"/>
                </a:cubicBezTo>
                <a:cubicBezTo>
                  <a:pt x="632" y="66"/>
                  <a:pt x="673" y="60"/>
                  <a:pt x="805" y="51"/>
                </a:cubicBezTo>
                <a:cubicBezTo>
                  <a:pt x="1149" y="0"/>
                  <a:pt x="1550" y="34"/>
                  <a:pt x="1893" y="40"/>
                </a:cubicBezTo>
                <a:cubicBezTo>
                  <a:pt x="1961" y="63"/>
                  <a:pt x="2022" y="66"/>
                  <a:pt x="2095" y="72"/>
                </a:cubicBezTo>
                <a:cubicBezTo>
                  <a:pt x="2169" y="87"/>
                  <a:pt x="2245" y="86"/>
                  <a:pt x="2319" y="104"/>
                </a:cubicBezTo>
                <a:cubicBezTo>
                  <a:pt x="2364" y="149"/>
                  <a:pt x="2431" y="150"/>
                  <a:pt x="2490" y="168"/>
                </a:cubicBezTo>
                <a:cubicBezTo>
                  <a:pt x="2513" y="192"/>
                  <a:pt x="2513" y="200"/>
                  <a:pt x="2554" y="200"/>
                </a:cubicBezTo>
                <a:cubicBezTo>
                  <a:pt x="2799" y="200"/>
                  <a:pt x="3045" y="193"/>
                  <a:pt x="3290" y="190"/>
                </a:cubicBezTo>
                <a:cubicBezTo>
                  <a:pt x="3522" y="177"/>
                  <a:pt x="3750" y="148"/>
                  <a:pt x="3983" y="136"/>
                </a:cubicBezTo>
                <a:cubicBezTo>
                  <a:pt x="4153" y="83"/>
                  <a:pt x="4330" y="69"/>
                  <a:pt x="4506" y="51"/>
                </a:cubicBezTo>
                <a:cubicBezTo>
                  <a:pt x="4739" y="58"/>
                  <a:pt x="4823" y="54"/>
                  <a:pt x="5007" y="94"/>
                </a:cubicBezTo>
                <a:cubicBezTo>
                  <a:pt x="5047" y="103"/>
                  <a:pt x="5085" y="116"/>
                  <a:pt x="5125" y="126"/>
                </a:cubicBezTo>
                <a:cubicBezTo>
                  <a:pt x="5153" y="133"/>
                  <a:pt x="5210" y="147"/>
                  <a:pt x="5210" y="147"/>
                </a:cubicBezTo>
                <a:cubicBezTo>
                  <a:pt x="5241" y="167"/>
                  <a:pt x="5264" y="191"/>
                  <a:pt x="5295" y="211"/>
                </a:cubicBezTo>
                <a:cubicBezTo>
                  <a:pt x="5336" y="271"/>
                  <a:pt x="5320" y="290"/>
                  <a:pt x="5402" y="318"/>
                </a:cubicBezTo>
                <a:cubicBezTo>
                  <a:pt x="5406" y="350"/>
                  <a:pt x="5403" y="383"/>
                  <a:pt x="5413" y="414"/>
                </a:cubicBezTo>
                <a:cubicBezTo>
                  <a:pt x="5418" y="428"/>
                  <a:pt x="5438" y="433"/>
                  <a:pt x="5445" y="446"/>
                </a:cubicBezTo>
                <a:cubicBezTo>
                  <a:pt x="5456" y="466"/>
                  <a:pt x="5466" y="510"/>
                  <a:pt x="5466" y="510"/>
                </a:cubicBezTo>
                <a:cubicBezTo>
                  <a:pt x="5472" y="593"/>
                  <a:pt x="5470" y="686"/>
                  <a:pt x="5498" y="766"/>
                </a:cubicBezTo>
                <a:cubicBezTo>
                  <a:pt x="5494" y="857"/>
                  <a:pt x="5513" y="990"/>
                  <a:pt x="5455" y="1075"/>
                </a:cubicBezTo>
                <a:cubicBezTo>
                  <a:pt x="5452" y="1086"/>
                  <a:pt x="5451" y="1097"/>
                  <a:pt x="5445" y="1107"/>
                </a:cubicBezTo>
                <a:cubicBezTo>
                  <a:pt x="5440" y="1116"/>
                  <a:pt x="5428" y="1119"/>
                  <a:pt x="5423" y="1128"/>
                </a:cubicBezTo>
                <a:cubicBezTo>
                  <a:pt x="5413" y="1148"/>
                  <a:pt x="5418" y="1176"/>
                  <a:pt x="5402" y="1192"/>
                </a:cubicBezTo>
                <a:cubicBezTo>
                  <a:pt x="5367" y="1227"/>
                  <a:pt x="5337" y="1262"/>
                  <a:pt x="5306" y="1299"/>
                </a:cubicBezTo>
                <a:cubicBezTo>
                  <a:pt x="5298" y="1309"/>
                  <a:pt x="5295" y="1323"/>
                  <a:pt x="5285" y="1331"/>
                </a:cubicBezTo>
                <a:cubicBezTo>
                  <a:pt x="5276" y="1338"/>
                  <a:pt x="5264" y="1338"/>
                  <a:pt x="5253" y="1342"/>
                </a:cubicBezTo>
                <a:cubicBezTo>
                  <a:pt x="5237" y="1358"/>
                  <a:pt x="5228" y="1381"/>
                  <a:pt x="5210" y="1395"/>
                </a:cubicBezTo>
                <a:cubicBezTo>
                  <a:pt x="5201" y="1402"/>
                  <a:pt x="5188" y="1401"/>
                  <a:pt x="5178" y="1406"/>
                </a:cubicBezTo>
                <a:cubicBezTo>
                  <a:pt x="5167" y="1412"/>
                  <a:pt x="5157" y="1420"/>
                  <a:pt x="5146" y="1427"/>
                </a:cubicBezTo>
                <a:cubicBezTo>
                  <a:pt x="5043" y="1423"/>
                  <a:pt x="4940" y="1422"/>
                  <a:pt x="4837" y="1416"/>
                </a:cubicBezTo>
                <a:cubicBezTo>
                  <a:pt x="4761" y="1411"/>
                  <a:pt x="4676" y="1365"/>
                  <a:pt x="4602" y="1342"/>
                </a:cubicBezTo>
                <a:cubicBezTo>
                  <a:pt x="4544" y="1324"/>
                  <a:pt x="4481" y="1335"/>
                  <a:pt x="4421" y="1331"/>
                </a:cubicBezTo>
                <a:cubicBezTo>
                  <a:pt x="4543" y="1291"/>
                  <a:pt x="4671" y="1287"/>
                  <a:pt x="4794" y="1246"/>
                </a:cubicBezTo>
                <a:cubicBezTo>
                  <a:pt x="4896" y="1212"/>
                  <a:pt x="4731" y="1265"/>
                  <a:pt x="4879" y="1224"/>
                </a:cubicBezTo>
                <a:cubicBezTo>
                  <a:pt x="4901" y="1218"/>
                  <a:pt x="4943" y="1203"/>
                  <a:pt x="4943" y="1203"/>
                </a:cubicBezTo>
                <a:cubicBezTo>
                  <a:pt x="4957" y="1189"/>
                  <a:pt x="4972" y="1174"/>
                  <a:pt x="4986" y="1160"/>
                </a:cubicBezTo>
                <a:cubicBezTo>
                  <a:pt x="4997" y="1149"/>
                  <a:pt x="5018" y="1128"/>
                  <a:pt x="5018" y="1128"/>
                </a:cubicBezTo>
                <a:cubicBezTo>
                  <a:pt x="5022" y="1117"/>
                  <a:pt x="5024" y="1106"/>
                  <a:pt x="5029" y="1096"/>
                </a:cubicBezTo>
                <a:cubicBezTo>
                  <a:pt x="5035" y="1085"/>
                  <a:pt x="5045" y="1076"/>
                  <a:pt x="5050" y="1064"/>
                </a:cubicBezTo>
                <a:cubicBezTo>
                  <a:pt x="5085" y="985"/>
                  <a:pt x="5053" y="1005"/>
                  <a:pt x="5125" y="958"/>
                </a:cubicBezTo>
                <a:cubicBezTo>
                  <a:pt x="5128" y="947"/>
                  <a:pt x="5129" y="936"/>
                  <a:pt x="5135" y="926"/>
                </a:cubicBezTo>
                <a:cubicBezTo>
                  <a:pt x="5140" y="917"/>
                  <a:pt x="5152" y="913"/>
                  <a:pt x="5157" y="904"/>
                </a:cubicBezTo>
                <a:cubicBezTo>
                  <a:pt x="5167" y="884"/>
                  <a:pt x="5171" y="861"/>
                  <a:pt x="5178" y="840"/>
                </a:cubicBezTo>
                <a:cubicBezTo>
                  <a:pt x="5182" y="829"/>
                  <a:pt x="5185" y="819"/>
                  <a:pt x="5189" y="808"/>
                </a:cubicBezTo>
                <a:cubicBezTo>
                  <a:pt x="5192" y="797"/>
                  <a:pt x="5199" y="776"/>
                  <a:pt x="5199" y="776"/>
                </a:cubicBezTo>
                <a:cubicBezTo>
                  <a:pt x="5196" y="723"/>
                  <a:pt x="5198" y="669"/>
                  <a:pt x="5189" y="616"/>
                </a:cubicBezTo>
                <a:cubicBezTo>
                  <a:pt x="5187" y="606"/>
                  <a:pt x="5173" y="603"/>
                  <a:pt x="5167" y="595"/>
                </a:cubicBezTo>
                <a:cubicBezTo>
                  <a:pt x="5095" y="499"/>
                  <a:pt x="5153" y="558"/>
                  <a:pt x="5103" y="510"/>
                </a:cubicBezTo>
                <a:cubicBezTo>
                  <a:pt x="5086" y="456"/>
                  <a:pt x="5042" y="414"/>
                  <a:pt x="5007" y="371"/>
                </a:cubicBezTo>
                <a:cubicBezTo>
                  <a:pt x="4980" y="338"/>
                  <a:pt x="4996" y="337"/>
                  <a:pt x="4954" y="318"/>
                </a:cubicBezTo>
                <a:cubicBezTo>
                  <a:pt x="4933" y="309"/>
                  <a:pt x="4911" y="303"/>
                  <a:pt x="4890" y="296"/>
                </a:cubicBezTo>
                <a:cubicBezTo>
                  <a:pt x="4879" y="292"/>
                  <a:pt x="4858" y="286"/>
                  <a:pt x="4858" y="286"/>
                </a:cubicBezTo>
                <a:cubicBezTo>
                  <a:pt x="4543" y="292"/>
                  <a:pt x="4212" y="269"/>
                  <a:pt x="3898" y="296"/>
                </a:cubicBezTo>
                <a:cubicBezTo>
                  <a:pt x="3803" y="316"/>
                  <a:pt x="3706" y="313"/>
                  <a:pt x="3610" y="328"/>
                </a:cubicBezTo>
                <a:cubicBezTo>
                  <a:pt x="3512" y="362"/>
                  <a:pt x="3414" y="370"/>
                  <a:pt x="3311" y="382"/>
                </a:cubicBezTo>
                <a:cubicBezTo>
                  <a:pt x="3226" y="410"/>
                  <a:pt x="3269" y="399"/>
                  <a:pt x="3183" y="414"/>
                </a:cubicBezTo>
                <a:cubicBezTo>
                  <a:pt x="2742" y="402"/>
                  <a:pt x="2302" y="397"/>
                  <a:pt x="1861" y="382"/>
                </a:cubicBezTo>
                <a:cubicBezTo>
                  <a:pt x="1795" y="374"/>
                  <a:pt x="1734" y="360"/>
                  <a:pt x="1669" y="350"/>
                </a:cubicBezTo>
                <a:cubicBezTo>
                  <a:pt x="1537" y="305"/>
                  <a:pt x="1462" y="304"/>
                  <a:pt x="1306" y="296"/>
                </a:cubicBezTo>
                <a:cubicBezTo>
                  <a:pt x="1153" y="271"/>
                  <a:pt x="1221" y="281"/>
                  <a:pt x="1103" y="264"/>
                </a:cubicBezTo>
                <a:cubicBezTo>
                  <a:pt x="877" y="194"/>
                  <a:pt x="1025" y="236"/>
                  <a:pt x="453" y="264"/>
                </a:cubicBezTo>
                <a:cubicBezTo>
                  <a:pt x="429" y="265"/>
                  <a:pt x="412" y="289"/>
                  <a:pt x="389" y="296"/>
                </a:cubicBezTo>
                <a:cubicBezTo>
                  <a:pt x="371" y="314"/>
                  <a:pt x="356" y="336"/>
                  <a:pt x="335" y="350"/>
                </a:cubicBezTo>
                <a:cubicBezTo>
                  <a:pt x="314" y="364"/>
                  <a:pt x="271" y="392"/>
                  <a:pt x="271" y="392"/>
                </a:cubicBezTo>
                <a:cubicBezTo>
                  <a:pt x="247" y="428"/>
                  <a:pt x="239" y="443"/>
                  <a:pt x="197" y="456"/>
                </a:cubicBezTo>
                <a:cubicBezTo>
                  <a:pt x="147" y="490"/>
                  <a:pt x="154" y="474"/>
                  <a:pt x="154" y="563"/>
                </a:cubicBezTo>
                <a:cubicBezTo>
                  <a:pt x="154" y="616"/>
                  <a:pt x="160" y="670"/>
                  <a:pt x="165" y="723"/>
                </a:cubicBezTo>
                <a:cubicBezTo>
                  <a:pt x="167" y="741"/>
                  <a:pt x="166" y="760"/>
                  <a:pt x="175" y="776"/>
                </a:cubicBezTo>
                <a:cubicBezTo>
                  <a:pt x="187" y="797"/>
                  <a:pt x="242" y="825"/>
                  <a:pt x="261" y="840"/>
                </a:cubicBezTo>
                <a:cubicBezTo>
                  <a:pt x="287" y="861"/>
                  <a:pt x="301" y="892"/>
                  <a:pt x="325" y="915"/>
                </a:cubicBezTo>
                <a:cubicBezTo>
                  <a:pt x="343" y="972"/>
                  <a:pt x="323" y="926"/>
                  <a:pt x="357" y="968"/>
                </a:cubicBezTo>
                <a:cubicBezTo>
                  <a:pt x="365" y="978"/>
                  <a:pt x="372" y="989"/>
                  <a:pt x="378" y="1000"/>
                </a:cubicBezTo>
                <a:cubicBezTo>
                  <a:pt x="383" y="1010"/>
                  <a:pt x="382" y="1023"/>
                  <a:pt x="389" y="1032"/>
                </a:cubicBezTo>
                <a:cubicBezTo>
                  <a:pt x="416" y="1068"/>
                  <a:pt x="456" y="1103"/>
                  <a:pt x="485" y="1139"/>
                </a:cubicBezTo>
                <a:cubicBezTo>
                  <a:pt x="500" y="1158"/>
                  <a:pt x="502" y="1184"/>
                  <a:pt x="517" y="1203"/>
                </a:cubicBezTo>
                <a:cubicBezTo>
                  <a:pt x="542" y="1234"/>
                  <a:pt x="591" y="1230"/>
                  <a:pt x="623" y="1235"/>
                </a:cubicBezTo>
                <a:cubicBezTo>
                  <a:pt x="685" y="1295"/>
                  <a:pt x="811" y="1302"/>
                  <a:pt x="890" y="1310"/>
                </a:cubicBezTo>
                <a:cubicBezTo>
                  <a:pt x="904" y="1350"/>
                  <a:pt x="896" y="1352"/>
                  <a:pt x="911" y="1320"/>
                </a:cubicBezTo>
                <a:close/>
              </a:path>
            </a:pathLst>
          </a:custGeom>
          <a:solidFill>
            <a:srgbClr val="FF6699"/>
          </a:solidFill>
          <a:ln w="38100" cmpd="sng">
            <a:solidFill>
              <a:schemeClr val="bg1"/>
            </a:solidFill>
            <a:round/>
            <a:headEnd/>
            <a:tailEnd/>
          </a:ln>
        </p:spPr>
        <p:txBody>
          <a:bodyPr/>
          <a:lstStyle/>
          <a:p>
            <a:endParaRPr lang="en-US"/>
          </a:p>
        </p:txBody>
      </p:sp>
      <p:sp>
        <p:nvSpPr>
          <p:cNvPr id="34846" name="WordArt 30"/>
          <p:cNvSpPr>
            <a:spLocks noChangeArrowheads="1" noChangeShapeType="1" noTextEdit="1"/>
          </p:cNvSpPr>
          <p:nvPr/>
        </p:nvSpPr>
        <p:spPr bwMode="auto">
          <a:xfrm>
            <a:off x="7010400" y="5257800"/>
            <a:ext cx="172402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Vagina</a:t>
            </a:r>
          </a:p>
        </p:txBody>
      </p:sp>
      <p:sp>
        <p:nvSpPr>
          <p:cNvPr id="34847" name="AutoShape 31"/>
          <p:cNvSpPr>
            <a:spLocks noChangeArrowheads="1"/>
          </p:cNvSpPr>
          <p:nvPr/>
        </p:nvSpPr>
        <p:spPr bwMode="auto">
          <a:xfrm>
            <a:off x="4724400" y="5257800"/>
            <a:ext cx="2133600" cy="609600"/>
          </a:xfrm>
          <a:prstGeom prst="leftArrow">
            <a:avLst>
              <a:gd name="adj1" fmla="val 50000"/>
              <a:gd name="adj2" fmla="val 87500"/>
            </a:avLst>
          </a:prstGeom>
          <a:solidFill>
            <a:schemeClr val="bg1"/>
          </a:solidFill>
          <a:ln w="9525">
            <a:solidFill>
              <a:schemeClr val="tx1"/>
            </a:solidFill>
            <a:miter lim="800000"/>
            <a:headEnd/>
            <a:tailEnd/>
          </a:ln>
        </p:spPr>
        <p:txBody>
          <a:bodyPr wrap="none" anchor="ctr"/>
          <a:lstStyle/>
          <a:p>
            <a:endParaRPr lang="en-US"/>
          </a:p>
        </p:txBody>
      </p:sp>
      <p:sp>
        <p:nvSpPr>
          <p:cNvPr id="34848" name="WordArt 32"/>
          <p:cNvSpPr>
            <a:spLocks noChangeArrowheads="1" noChangeShapeType="1" noTextEdit="1"/>
          </p:cNvSpPr>
          <p:nvPr/>
        </p:nvSpPr>
        <p:spPr bwMode="auto">
          <a:xfrm>
            <a:off x="457200" y="3810000"/>
            <a:ext cx="1590675"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Cervix</a:t>
            </a:r>
          </a:p>
        </p:txBody>
      </p:sp>
      <p:sp>
        <p:nvSpPr>
          <p:cNvPr id="34849" name="AutoShape 33"/>
          <p:cNvSpPr>
            <a:spLocks noChangeArrowheads="1"/>
          </p:cNvSpPr>
          <p:nvPr/>
        </p:nvSpPr>
        <p:spPr bwMode="auto">
          <a:xfrm flipH="1">
            <a:off x="2362200" y="4038600"/>
            <a:ext cx="1752600" cy="609600"/>
          </a:xfrm>
          <a:prstGeom prst="leftArrow">
            <a:avLst>
              <a:gd name="adj1" fmla="val 50000"/>
              <a:gd name="adj2" fmla="val 71875"/>
            </a:avLst>
          </a:prstGeom>
          <a:solidFill>
            <a:schemeClr val="bg1"/>
          </a:solidFill>
          <a:ln w="9525">
            <a:solidFill>
              <a:schemeClr val="tx1"/>
            </a:solidFill>
            <a:miter lim="800000"/>
            <a:headEnd/>
            <a:tailEnd/>
          </a:ln>
        </p:spPr>
        <p:txBody>
          <a:bodyPr wrap="none" anchor="ctr"/>
          <a:lstStyle/>
          <a:p>
            <a:endParaRPr lang="en-US"/>
          </a:p>
        </p:txBody>
      </p:sp>
      <p:sp>
        <p:nvSpPr>
          <p:cNvPr id="34850" name="WordArt 34"/>
          <p:cNvSpPr>
            <a:spLocks noChangeArrowheads="1" noChangeShapeType="1" noTextEdit="1"/>
          </p:cNvSpPr>
          <p:nvPr/>
        </p:nvSpPr>
        <p:spPr bwMode="auto">
          <a:xfrm>
            <a:off x="5943600" y="3200400"/>
            <a:ext cx="2957513" cy="4762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Endometrium</a:t>
            </a:r>
          </a:p>
        </p:txBody>
      </p:sp>
      <p:sp>
        <p:nvSpPr>
          <p:cNvPr id="34851" name="AutoShape 35"/>
          <p:cNvSpPr>
            <a:spLocks noChangeArrowheads="1"/>
          </p:cNvSpPr>
          <p:nvPr/>
        </p:nvSpPr>
        <p:spPr bwMode="auto">
          <a:xfrm>
            <a:off x="4876800" y="32766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endParaRPr lang="en-US"/>
          </a:p>
        </p:txBody>
      </p:sp>
      <p:sp>
        <p:nvSpPr>
          <p:cNvPr id="34852" name="WordArt 36"/>
          <p:cNvSpPr>
            <a:spLocks noChangeArrowheads="1" noChangeShapeType="1" noTextEdit="1"/>
          </p:cNvSpPr>
          <p:nvPr/>
        </p:nvSpPr>
        <p:spPr bwMode="auto">
          <a:xfrm>
            <a:off x="3810000" y="1981200"/>
            <a:ext cx="1357313" cy="9525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Womb /</a:t>
            </a:r>
          </a:p>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Uterus</a:t>
            </a:r>
          </a:p>
        </p:txBody>
      </p:sp>
      <p:sp>
        <p:nvSpPr>
          <p:cNvPr id="34853" name="WordArt 37"/>
          <p:cNvSpPr>
            <a:spLocks noChangeArrowheads="1" noChangeShapeType="1" noTextEdit="1"/>
          </p:cNvSpPr>
          <p:nvPr/>
        </p:nvSpPr>
        <p:spPr bwMode="auto">
          <a:xfrm>
            <a:off x="2743200" y="228600"/>
            <a:ext cx="39624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Fallopian Tubes</a:t>
            </a:r>
          </a:p>
        </p:txBody>
      </p:sp>
      <p:sp>
        <p:nvSpPr>
          <p:cNvPr id="34854" name="AutoShape 38"/>
          <p:cNvSpPr>
            <a:spLocks noChangeArrowheads="1"/>
          </p:cNvSpPr>
          <p:nvPr/>
        </p:nvSpPr>
        <p:spPr bwMode="auto">
          <a:xfrm rot="-8180873">
            <a:off x="6781800" y="6858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endParaRPr lang="en-US"/>
          </a:p>
        </p:txBody>
      </p:sp>
      <p:sp>
        <p:nvSpPr>
          <p:cNvPr id="34855" name="AutoShape 39"/>
          <p:cNvSpPr>
            <a:spLocks noChangeArrowheads="1"/>
          </p:cNvSpPr>
          <p:nvPr/>
        </p:nvSpPr>
        <p:spPr bwMode="auto">
          <a:xfrm rot="-2870143">
            <a:off x="1790700" y="647700"/>
            <a:ext cx="914400" cy="381000"/>
          </a:xfrm>
          <a:prstGeom prst="leftArrow">
            <a:avLst>
              <a:gd name="adj1" fmla="val 50000"/>
              <a:gd name="adj2" fmla="val 60000"/>
            </a:avLst>
          </a:prstGeom>
          <a:solidFill>
            <a:schemeClr val="bg1"/>
          </a:solidFill>
          <a:ln w="9525">
            <a:solidFill>
              <a:schemeClr val="tx1"/>
            </a:solidFill>
            <a:miter lim="800000"/>
            <a:headEnd/>
            <a:tailEnd/>
          </a:ln>
        </p:spPr>
        <p:txBody>
          <a:bodyPr wrap="none" anchor="ctr"/>
          <a:lstStyle/>
          <a:p>
            <a:endParaRPr lang="en-US"/>
          </a:p>
        </p:txBody>
      </p:sp>
      <p:sp>
        <p:nvSpPr>
          <p:cNvPr id="34856" name="WordArt 40"/>
          <p:cNvSpPr>
            <a:spLocks noChangeArrowheads="1" noChangeShapeType="1" noTextEdit="1"/>
          </p:cNvSpPr>
          <p:nvPr/>
        </p:nvSpPr>
        <p:spPr bwMode="auto">
          <a:xfrm>
            <a:off x="1371600" y="2133600"/>
            <a:ext cx="1176338" cy="5524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Ovary</a:t>
            </a:r>
          </a:p>
        </p:txBody>
      </p:sp>
      <p:sp>
        <p:nvSpPr>
          <p:cNvPr id="3485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Verdana" pitchFamily="34" charset="0"/>
              </a:rPr>
              <a:t>Copyright © 2024 SlideSpark .LLC</a:t>
            </a:r>
            <a:endParaRPr lang="en-US" sz="3200" dirty="0">
              <a:solidFill>
                <a:schemeClr val="bg1"/>
              </a:solidFill>
              <a:latin typeface="Tahoma" pitchFamily="34" charset="0"/>
            </a:endParaRPr>
          </a:p>
        </p:txBody>
      </p:sp>
      <p:sp>
        <p:nvSpPr>
          <p:cNvPr id="34858" name="Rectangle 43"/>
          <p:cNvSpPr>
            <a:spLocks noChangeArrowheads="1"/>
          </p:cNvSpPr>
          <p:nvPr/>
        </p:nvSpPr>
        <p:spPr bwMode="auto">
          <a:xfrm>
            <a:off x="1371600" y="2057400"/>
            <a:ext cx="1295400" cy="609600"/>
          </a:xfrm>
          <a:prstGeom prst="rect">
            <a:avLst/>
          </a:prstGeom>
          <a:solidFill>
            <a:schemeClr val="bg2"/>
          </a:solidFill>
          <a:ln w="38100">
            <a:solidFill>
              <a:schemeClr val="tx1"/>
            </a:solidFill>
            <a:miter lim="800000"/>
            <a:headEnd/>
            <a:tailEnd/>
          </a:ln>
        </p:spPr>
        <p:txBody>
          <a:bodyPr wrap="none" anchor="ctr"/>
          <a:lstStyle/>
          <a:p>
            <a:endParaRPr lang="en-US"/>
          </a:p>
        </p:txBody>
      </p:sp>
      <p:sp>
        <p:nvSpPr>
          <p:cNvPr id="34859" name="Rectangle 45"/>
          <p:cNvSpPr>
            <a:spLocks noChangeArrowheads="1"/>
          </p:cNvSpPr>
          <p:nvPr/>
        </p:nvSpPr>
        <p:spPr bwMode="auto">
          <a:xfrm>
            <a:off x="2667000" y="228600"/>
            <a:ext cx="4038600" cy="685800"/>
          </a:xfrm>
          <a:prstGeom prst="rect">
            <a:avLst/>
          </a:prstGeom>
          <a:solidFill>
            <a:schemeClr val="bg2"/>
          </a:solidFill>
          <a:ln w="38100">
            <a:solidFill>
              <a:schemeClr val="tx1"/>
            </a:solidFill>
            <a:miter lim="800000"/>
            <a:headEnd/>
            <a:tailEnd/>
          </a:ln>
        </p:spPr>
        <p:txBody>
          <a:bodyPr wrap="none" anchor="ctr"/>
          <a:lstStyle/>
          <a:p>
            <a:endParaRPr lang="en-US"/>
          </a:p>
        </p:txBody>
      </p:sp>
      <p:sp>
        <p:nvSpPr>
          <p:cNvPr id="34860" name="Rectangle 46"/>
          <p:cNvSpPr>
            <a:spLocks noChangeArrowheads="1"/>
          </p:cNvSpPr>
          <p:nvPr/>
        </p:nvSpPr>
        <p:spPr bwMode="auto">
          <a:xfrm>
            <a:off x="3733800" y="1828800"/>
            <a:ext cx="1524000" cy="1295400"/>
          </a:xfrm>
          <a:prstGeom prst="rect">
            <a:avLst/>
          </a:prstGeom>
          <a:solidFill>
            <a:schemeClr val="bg2"/>
          </a:solidFill>
          <a:ln w="38100">
            <a:solidFill>
              <a:schemeClr val="tx1"/>
            </a:solidFill>
            <a:miter lim="800000"/>
            <a:headEnd/>
            <a:tailEnd/>
          </a:ln>
        </p:spPr>
        <p:txBody>
          <a:bodyPr wrap="none" anchor="ctr"/>
          <a:lstStyle/>
          <a:p>
            <a:endParaRPr lang="en-US"/>
          </a:p>
        </p:txBody>
      </p:sp>
      <p:sp>
        <p:nvSpPr>
          <p:cNvPr id="34861" name="Rectangle 47"/>
          <p:cNvSpPr>
            <a:spLocks noChangeArrowheads="1"/>
          </p:cNvSpPr>
          <p:nvPr/>
        </p:nvSpPr>
        <p:spPr bwMode="auto">
          <a:xfrm>
            <a:off x="457200" y="3810000"/>
            <a:ext cx="1752600" cy="685800"/>
          </a:xfrm>
          <a:prstGeom prst="rect">
            <a:avLst/>
          </a:prstGeom>
          <a:solidFill>
            <a:schemeClr val="bg2"/>
          </a:solidFill>
          <a:ln w="38100">
            <a:solidFill>
              <a:schemeClr val="tx1"/>
            </a:solidFill>
            <a:miter lim="800000"/>
            <a:headEnd/>
            <a:tailEnd/>
          </a:ln>
        </p:spPr>
        <p:txBody>
          <a:bodyPr wrap="none" anchor="ctr"/>
          <a:lstStyle/>
          <a:p>
            <a:endParaRPr lang="en-US"/>
          </a:p>
        </p:txBody>
      </p:sp>
      <p:sp>
        <p:nvSpPr>
          <p:cNvPr id="34862" name="WordArt 48"/>
          <p:cNvSpPr>
            <a:spLocks noChangeArrowheads="1" noChangeShapeType="1" noTextEdit="1"/>
          </p:cNvSpPr>
          <p:nvPr/>
        </p:nvSpPr>
        <p:spPr bwMode="auto">
          <a:xfrm>
            <a:off x="304800" y="228600"/>
            <a:ext cx="914400" cy="9334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11</a:t>
            </a:r>
          </a:p>
        </p:txBody>
      </p:sp>
      <p:sp>
        <p:nvSpPr>
          <p:cNvPr id="34863" name="WordArt 50"/>
          <p:cNvSpPr>
            <a:spLocks noChangeArrowheads="1" noChangeShapeType="1" noTextEdit="1"/>
          </p:cNvSpPr>
          <p:nvPr/>
        </p:nvSpPr>
        <p:spPr bwMode="auto">
          <a:xfrm>
            <a:off x="3810000" y="19050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B</a:t>
            </a:r>
          </a:p>
        </p:txBody>
      </p:sp>
      <p:sp>
        <p:nvSpPr>
          <p:cNvPr id="34864" name="WordArt 51"/>
          <p:cNvSpPr>
            <a:spLocks noChangeArrowheads="1" noChangeShapeType="1" noTextEdit="1"/>
          </p:cNvSpPr>
          <p:nvPr/>
        </p:nvSpPr>
        <p:spPr bwMode="auto">
          <a:xfrm>
            <a:off x="2514600" y="2057400"/>
            <a:ext cx="3524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a:t>
            </a:r>
          </a:p>
        </p:txBody>
      </p:sp>
      <p:sp>
        <p:nvSpPr>
          <p:cNvPr id="34865" name="WordArt 53"/>
          <p:cNvSpPr>
            <a:spLocks noChangeArrowheads="1" noChangeShapeType="1" noTextEdit="1"/>
          </p:cNvSpPr>
          <p:nvPr/>
        </p:nvSpPr>
        <p:spPr bwMode="auto">
          <a:xfrm>
            <a:off x="2438400" y="228600"/>
            <a:ext cx="352425" cy="64770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D</a:t>
            </a:r>
          </a:p>
        </p:txBody>
      </p:sp>
      <p:sp>
        <p:nvSpPr>
          <p:cNvPr id="34866" name="WordArt 54"/>
          <p:cNvSpPr>
            <a:spLocks noChangeArrowheads="1" noChangeShapeType="1" noTextEdit="1"/>
          </p:cNvSpPr>
          <p:nvPr/>
        </p:nvSpPr>
        <p:spPr bwMode="auto">
          <a:xfrm>
            <a:off x="2286000" y="3810000"/>
            <a:ext cx="685800"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A</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1"/>
          </p:nvPr>
        </p:nvSpPr>
        <p:spPr>
          <a:xfrm>
            <a:off x="457200" y="228600"/>
            <a:ext cx="8229600" cy="5897563"/>
          </a:xfrm>
        </p:spPr>
        <p:txBody>
          <a:bodyPr/>
          <a:lstStyle/>
          <a:p>
            <a:pPr eaLnBrk="1" hangingPunct="1"/>
            <a:r>
              <a:rPr lang="en-US" dirty="0"/>
              <a:t>Activity! Name the part of the female reproductive system.</a:t>
            </a:r>
          </a:p>
          <a:p>
            <a:pPr eaLnBrk="1" hangingPunct="1"/>
            <a:r>
              <a:rPr lang="en-US" dirty="0">
                <a:solidFill>
                  <a:srgbClr val="FF0000"/>
                </a:solidFill>
              </a:rPr>
              <a:t>Question: This is the mucous membrane lining the uterus, which thickens during the menstrual cycle in preparation for possible implantation of an embryo.</a:t>
            </a:r>
          </a:p>
          <a:p>
            <a:pPr eaLnBrk="1" hangingPunct="1"/>
            <a:endParaRPr lang="en-US" dirty="0">
              <a:solidFill>
                <a:srgbClr val="FF9900"/>
              </a:solidFill>
            </a:endParaRPr>
          </a:p>
        </p:txBody>
      </p:sp>
      <p:sp>
        <p:nvSpPr>
          <p:cNvPr id="118787" name="WordArt 3"/>
          <p:cNvSpPr>
            <a:spLocks noChangeArrowheads="1" noChangeShapeType="1" noTextEdit="1"/>
          </p:cNvSpPr>
          <p:nvPr/>
        </p:nvSpPr>
        <p:spPr bwMode="auto">
          <a:xfrm>
            <a:off x="6477000" y="4038600"/>
            <a:ext cx="2362200" cy="857250"/>
          </a:xfrm>
          <a:prstGeom prst="rect">
            <a:avLst/>
          </a:prstGeom>
        </p:spPr>
        <p:txBody>
          <a:bodyPr wrap="none" fromWordArt="1">
            <a:prstTxWarp prst="textPlain">
              <a:avLst>
                <a:gd name="adj" fmla="val 50000"/>
              </a:avLst>
            </a:prstTxWarp>
          </a:bodyPr>
          <a:lstStyle/>
          <a:p>
            <a:pPr algn="ctr"/>
            <a:r>
              <a:rPr lang="en-US" sz="3600" kern="10" spc="720">
                <a:ln w="1905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Ovary</a:t>
            </a:r>
          </a:p>
        </p:txBody>
      </p:sp>
      <p:sp>
        <p:nvSpPr>
          <p:cNvPr id="118788" name="WordArt 4"/>
          <p:cNvSpPr>
            <a:spLocks noChangeArrowheads="1" noChangeShapeType="1" noTextEdit="1"/>
          </p:cNvSpPr>
          <p:nvPr/>
        </p:nvSpPr>
        <p:spPr bwMode="auto">
          <a:xfrm>
            <a:off x="4343400" y="6019800"/>
            <a:ext cx="4343400" cy="8382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Fallopian Tubes</a:t>
            </a:r>
          </a:p>
        </p:txBody>
      </p:sp>
      <p:sp>
        <p:nvSpPr>
          <p:cNvPr id="118789" name="WordArt 5"/>
          <p:cNvSpPr>
            <a:spLocks noChangeArrowheads="1" noChangeShapeType="1" noTextEdit="1"/>
          </p:cNvSpPr>
          <p:nvPr/>
        </p:nvSpPr>
        <p:spPr bwMode="auto">
          <a:xfrm>
            <a:off x="4724400" y="5029200"/>
            <a:ext cx="3581400" cy="7620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Endometrium</a:t>
            </a:r>
          </a:p>
        </p:txBody>
      </p:sp>
      <p:sp>
        <p:nvSpPr>
          <p:cNvPr id="118790" name="WordArt 6"/>
          <p:cNvSpPr>
            <a:spLocks noChangeArrowheads="1" noChangeShapeType="1" noTextEdit="1"/>
          </p:cNvSpPr>
          <p:nvPr/>
        </p:nvSpPr>
        <p:spPr bwMode="auto">
          <a:xfrm>
            <a:off x="457200" y="4114800"/>
            <a:ext cx="2286000" cy="647700"/>
          </a:xfrm>
          <a:prstGeom prst="rect">
            <a:avLst/>
          </a:prstGeom>
        </p:spPr>
        <p:txBody>
          <a:bodyPr wrap="none" fromWordArt="1">
            <a:prstTxWarp prst="textPlain">
              <a:avLst>
                <a:gd name="adj" fmla="val 50000"/>
              </a:avLst>
            </a:prstTxWarp>
          </a:bodyPr>
          <a:lstStyle/>
          <a:p>
            <a:pPr algn="ctr"/>
            <a:r>
              <a:rPr lang="en-US" sz="3600" kern="10" spc="720">
                <a:ln w="19050">
                  <a:solidFill>
                    <a:schemeClr val="bg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Cervix</a:t>
            </a:r>
          </a:p>
        </p:txBody>
      </p:sp>
      <p:sp>
        <p:nvSpPr>
          <p:cNvPr id="118791" name="WordArt 7"/>
          <p:cNvSpPr>
            <a:spLocks noChangeArrowheads="1" noChangeShapeType="1" noTextEdit="1"/>
          </p:cNvSpPr>
          <p:nvPr/>
        </p:nvSpPr>
        <p:spPr bwMode="auto">
          <a:xfrm>
            <a:off x="3200400" y="4191000"/>
            <a:ext cx="2743200" cy="7239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Vagina</a:t>
            </a:r>
          </a:p>
        </p:txBody>
      </p:sp>
      <p:sp>
        <p:nvSpPr>
          <p:cNvPr id="11879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118793" name="WordArt 9"/>
          <p:cNvSpPr>
            <a:spLocks noChangeArrowheads="1" noChangeShapeType="1" noTextEdit="1"/>
          </p:cNvSpPr>
          <p:nvPr/>
        </p:nvSpPr>
        <p:spPr bwMode="auto">
          <a:xfrm>
            <a:off x="304800" y="5105400"/>
            <a:ext cx="3657600" cy="1485900"/>
          </a:xfrm>
          <a:prstGeom prst="rect">
            <a:avLst/>
          </a:prstGeom>
        </p:spPr>
        <p:txBody>
          <a:bodyPr wrap="none" fromWordArt="1">
            <a:prstTxWarp prst="textPlain">
              <a:avLst>
                <a:gd name="adj" fmla="val 50000"/>
              </a:avLst>
            </a:prstTxWarp>
          </a:bodyPr>
          <a:lstStyle/>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Womb /</a:t>
            </a:r>
          </a:p>
          <a:p>
            <a:pPr algn="ctr"/>
            <a:r>
              <a:rPr lang="en-US" sz="3600" kern="10" spc="720">
                <a:ln w="9525">
                  <a:solidFill>
                    <a:schemeClr val="bg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Uterus</a:t>
            </a:r>
          </a:p>
        </p:txBody>
      </p:sp>
      <p:sp>
        <p:nvSpPr>
          <p:cNvPr id="118794" name="WordArt 10"/>
          <p:cNvSpPr>
            <a:spLocks noChangeArrowheads="1" noChangeShapeType="1" noTextEdit="1"/>
          </p:cNvSpPr>
          <p:nvPr/>
        </p:nvSpPr>
        <p:spPr bwMode="auto">
          <a:xfrm>
            <a:off x="7772400" y="304800"/>
            <a:ext cx="914400" cy="8572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12</a:t>
            </a:r>
          </a:p>
        </p:txBody>
      </p:sp>
      <p:sp>
        <p:nvSpPr>
          <p:cNvPr id="118795"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extLst>
      <p:ext uri="{BB962C8B-B14F-4D97-AF65-F5344CB8AC3E}">
        <p14:creationId xmlns:p14="http://schemas.microsoft.com/office/powerpoint/2010/main" val="1710381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body" idx="1"/>
          </p:nvPr>
        </p:nvSpPr>
        <p:spPr>
          <a:xfrm>
            <a:off x="457200" y="228600"/>
            <a:ext cx="8229600" cy="5897563"/>
          </a:xfrm>
        </p:spPr>
        <p:txBody>
          <a:bodyPr/>
          <a:lstStyle/>
          <a:p>
            <a:pPr eaLnBrk="1" hangingPunct="1"/>
            <a:r>
              <a:rPr lang="en-US" sz="4000" dirty="0">
                <a:solidFill>
                  <a:srgbClr val="FF99FF"/>
                </a:solidFill>
              </a:rPr>
              <a:t>Question: These transport the egg from the ovary to the uterus (the womb).</a:t>
            </a:r>
          </a:p>
          <a:p>
            <a:pPr eaLnBrk="1" hangingPunct="1"/>
            <a:endParaRPr lang="en-US" sz="1800" dirty="0"/>
          </a:p>
          <a:p>
            <a:pPr eaLnBrk="1" hangingPunct="1"/>
            <a:endParaRPr lang="en-US" sz="1600" dirty="0">
              <a:solidFill>
                <a:srgbClr val="66FF99"/>
              </a:solidFill>
            </a:endParaRPr>
          </a:p>
          <a:p>
            <a:pPr eaLnBrk="1" hangingPunct="1"/>
            <a:endParaRPr lang="en-US" sz="1600" dirty="0">
              <a:solidFill>
                <a:srgbClr val="FF9900"/>
              </a:solidFill>
            </a:endParaRPr>
          </a:p>
          <a:p>
            <a:pPr eaLnBrk="1" hangingPunct="1"/>
            <a:endParaRPr lang="en-US" sz="1600" dirty="0">
              <a:solidFill>
                <a:srgbClr val="9933FF"/>
              </a:solidFill>
            </a:endParaRPr>
          </a:p>
          <a:p>
            <a:pPr eaLnBrk="1" hangingPunct="1"/>
            <a:endParaRPr lang="en-US" sz="1600" dirty="0">
              <a:solidFill>
                <a:srgbClr val="FF99FF"/>
              </a:solidFill>
            </a:endParaRPr>
          </a:p>
          <a:p>
            <a:pPr eaLnBrk="1" hangingPunct="1"/>
            <a:endParaRPr lang="en-US" sz="1600" dirty="0">
              <a:solidFill>
                <a:srgbClr val="FF99FF"/>
              </a:solidFill>
            </a:endParaRPr>
          </a:p>
        </p:txBody>
      </p:sp>
      <p:sp>
        <p:nvSpPr>
          <p:cNvPr id="36867" name="WordArt 3"/>
          <p:cNvSpPr>
            <a:spLocks noChangeArrowheads="1" noChangeShapeType="1" noTextEdit="1"/>
          </p:cNvSpPr>
          <p:nvPr/>
        </p:nvSpPr>
        <p:spPr bwMode="auto">
          <a:xfrm>
            <a:off x="304800" y="5105400"/>
            <a:ext cx="3657600" cy="1485900"/>
          </a:xfrm>
          <a:prstGeom prst="rect">
            <a:avLst/>
          </a:prstGeom>
        </p:spPr>
        <p:txBody>
          <a:bodyPr wrap="none" fromWordArt="1">
            <a:prstTxWarp prst="textPlain">
              <a:avLst>
                <a:gd name="adj" fmla="val 50000"/>
              </a:avLst>
            </a:prstTxWarp>
          </a:bodyPr>
          <a:lstStyle/>
          <a:p>
            <a:pPr algn="ctr"/>
            <a:r>
              <a:rPr lang="en-US" sz="3600" kern="10" spc="72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Womb /</a:t>
            </a:r>
          </a:p>
          <a:p>
            <a:pPr algn="ctr"/>
            <a:r>
              <a:rPr lang="en-US" sz="3600" kern="10" spc="72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Uterus</a:t>
            </a:r>
          </a:p>
        </p:txBody>
      </p:sp>
      <p:sp>
        <p:nvSpPr>
          <p:cNvPr id="36868" name="WordArt 4"/>
          <p:cNvSpPr>
            <a:spLocks noChangeArrowheads="1" noChangeShapeType="1" noTextEdit="1"/>
          </p:cNvSpPr>
          <p:nvPr/>
        </p:nvSpPr>
        <p:spPr bwMode="auto">
          <a:xfrm>
            <a:off x="6477000" y="4038600"/>
            <a:ext cx="2362200" cy="857250"/>
          </a:xfrm>
          <a:prstGeom prst="rect">
            <a:avLst/>
          </a:prstGeom>
        </p:spPr>
        <p:txBody>
          <a:bodyPr wrap="none" fromWordArt="1">
            <a:prstTxWarp prst="textPlain">
              <a:avLst>
                <a:gd name="adj" fmla="val 50000"/>
              </a:avLst>
            </a:prstTxWarp>
          </a:bodyPr>
          <a:lstStyle/>
          <a:p>
            <a:pPr algn="ctr"/>
            <a:r>
              <a:rPr lang="en-US" sz="3600" kern="10" spc="72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Ovary</a:t>
            </a:r>
          </a:p>
        </p:txBody>
      </p:sp>
      <p:sp>
        <p:nvSpPr>
          <p:cNvPr id="36869" name="WordArt 5"/>
          <p:cNvSpPr>
            <a:spLocks noChangeArrowheads="1" noChangeShapeType="1" noTextEdit="1"/>
          </p:cNvSpPr>
          <p:nvPr/>
        </p:nvSpPr>
        <p:spPr bwMode="auto">
          <a:xfrm>
            <a:off x="4343400" y="6019800"/>
            <a:ext cx="4343400" cy="838200"/>
          </a:xfrm>
          <a:prstGeom prst="rect">
            <a:avLst/>
          </a:prstGeom>
        </p:spPr>
        <p:txBody>
          <a:bodyPr wrap="none" fromWordArt="1">
            <a:prstTxWarp prst="textPlain">
              <a:avLst>
                <a:gd name="adj" fmla="val 50000"/>
              </a:avLst>
            </a:prstTxWarp>
          </a:bodyPr>
          <a:lstStyle/>
          <a:p>
            <a:pPr algn="ctr"/>
            <a:r>
              <a:rPr lang="en-US" sz="3600" kern="10" spc="72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Fallopian Tubes</a:t>
            </a:r>
          </a:p>
        </p:txBody>
      </p:sp>
      <p:sp>
        <p:nvSpPr>
          <p:cNvPr id="36870" name="WordArt 6"/>
          <p:cNvSpPr>
            <a:spLocks noChangeArrowheads="1" noChangeShapeType="1" noTextEdit="1"/>
          </p:cNvSpPr>
          <p:nvPr/>
        </p:nvSpPr>
        <p:spPr bwMode="auto">
          <a:xfrm>
            <a:off x="4724400" y="5029200"/>
            <a:ext cx="3581400" cy="762000"/>
          </a:xfrm>
          <a:prstGeom prst="rect">
            <a:avLst/>
          </a:prstGeom>
        </p:spPr>
        <p:txBody>
          <a:bodyPr wrap="none" fromWordArt="1">
            <a:prstTxWarp prst="textPlain">
              <a:avLst>
                <a:gd name="adj" fmla="val 50000"/>
              </a:avLst>
            </a:prstTxWarp>
          </a:bodyPr>
          <a:lstStyle/>
          <a:p>
            <a:pPr algn="ctr"/>
            <a:r>
              <a:rPr lang="en-US" sz="3600" kern="10" spc="72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Endometrium</a:t>
            </a:r>
          </a:p>
        </p:txBody>
      </p:sp>
      <p:sp>
        <p:nvSpPr>
          <p:cNvPr id="36871" name="WordArt 7"/>
          <p:cNvSpPr>
            <a:spLocks noChangeArrowheads="1" noChangeShapeType="1" noTextEdit="1"/>
          </p:cNvSpPr>
          <p:nvPr/>
        </p:nvSpPr>
        <p:spPr bwMode="auto">
          <a:xfrm>
            <a:off x="457200" y="4114800"/>
            <a:ext cx="2286000" cy="647700"/>
          </a:xfrm>
          <a:prstGeom prst="rect">
            <a:avLst/>
          </a:prstGeom>
        </p:spPr>
        <p:txBody>
          <a:bodyPr wrap="none" fromWordArt="1">
            <a:prstTxWarp prst="textPlain">
              <a:avLst>
                <a:gd name="adj" fmla="val 50000"/>
              </a:avLst>
            </a:prstTxWarp>
          </a:bodyPr>
          <a:lstStyle/>
          <a:p>
            <a:pPr algn="ctr"/>
            <a:r>
              <a:rPr lang="en-US" sz="3600" kern="10" spc="72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Cervix</a:t>
            </a:r>
          </a:p>
        </p:txBody>
      </p:sp>
      <p:sp>
        <p:nvSpPr>
          <p:cNvPr id="36872" name="WordArt 8"/>
          <p:cNvSpPr>
            <a:spLocks noChangeArrowheads="1" noChangeShapeType="1" noTextEdit="1"/>
          </p:cNvSpPr>
          <p:nvPr/>
        </p:nvSpPr>
        <p:spPr bwMode="auto">
          <a:xfrm>
            <a:off x="3200400" y="4191000"/>
            <a:ext cx="2743200" cy="723900"/>
          </a:xfrm>
          <a:prstGeom prst="rect">
            <a:avLst/>
          </a:prstGeom>
        </p:spPr>
        <p:txBody>
          <a:bodyPr wrap="none" fromWordArt="1">
            <a:prstTxWarp prst="textPlain">
              <a:avLst>
                <a:gd name="adj" fmla="val 50000"/>
              </a:avLst>
            </a:prstTxWarp>
          </a:bodyPr>
          <a:lstStyle/>
          <a:p>
            <a:pPr algn="ctr"/>
            <a:r>
              <a:rPr lang="en-US" sz="3600" kern="10" spc="720">
                <a:ln w="38100">
                  <a:solidFill>
                    <a:srgbClr val="5F5F5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Vagina</a:t>
            </a:r>
          </a:p>
        </p:txBody>
      </p:sp>
      <p:sp>
        <p:nvSpPr>
          <p:cNvPr id="3687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36874" name="WordArt 10"/>
          <p:cNvSpPr>
            <a:spLocks noChangeArrowheads="1" noChangeShapeType="1" noTextEdit="1"/>
          </p:cNvSpPr>
          <p:nvPr/>
        </p:nvSpPr>
        <p:spPr bwMode="auto">
          <a:xfrm>
            <a:off x="0" y="0"/>
            <a:ext cx="533400" cy="55245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13</a:t>
            </a:r>
          </a:p>
        </p:txBody>
      </p:sp>
      <p:sp>
        <p:nvSpPr>
          <p:cNvPr id="36875" name="Rectangle 11"/>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208230" y="137318"/>
            <a:ext cx="8783370" cy="5821363"/>
          </a:xfrm>
        </p:spPr>
        <p:txBody>
          <a:bodyPr/>
          <a:lstStyle/>
          <a:p>
            <a:pPr eaLnBrk="1" hangingPunct="1"/>
            <a:r>
              <a:rPr lang="en-US" dirty="0"/>
              <a:t>This organ connects the developing fetus to the uterine wall. </a:t>
            </a:r>
          </a:p>
          <a:p>
            <a:pPr lvl="1" eaLnBrk="1" hangingPunct="1"/>
            <a:r>
              <a:rPr lang="en-US" dirty="0">
                <a:solidFill>
                  <a:srgbClr val="FF6600"/>
                </a:solidFill>
              </a:rPr>
              <a:t>Allows nutrient uptake.</a:t>
            </a:r>
          </a:p>
          <a:p>
            <a:pPr lvl="1" eaLnBrk="1" hangingPunct="1"/>
            <a:r>
              <a:rPr lang="en-US" dirty="0">
                <a:solidFill>
                  <a:srgbClr val="FF6600"/>
                </a:solidFill>
              </a:rPr>
              <a:t>Eliminates waste.</a:t>
            </a:r>
          </a:p>
          <a:p>
            <a:pPr lvl="1" eaLnBrk="1" hangingPunct="1"/>
            <a:r>
              <a:rPr lang="en-US" dirty="0">
                <a:solidFill>
                  <a:srgbClr val="FF6600"/>
                </a:solidFill>
              </a:rPr>
              <a:t>Gas exchange via the mother's blood supply. </a:t>
            </a:r>
          </a:p>
        </p:txBody>
      </p:sp>
      <p:pic>
        <p:nvPicPr>
          <p:cNvPr id="378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0"/>
            <a:ext cx="8686800" cy="352425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37892"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37893" name="Rectangle 6"/>
          <p:cNvSpPr>
            <a:spLocks noChangeArrowheads="1"/>
          </p:cNvSpPr>
          <p:nvPr/>
        </p:nvSpPr>
        <p:spPr bwMode="auto">
          <a:xfrm>
            <a:off x="2667000" y="3124200"/>
            <a:ext cx="3886200" cy="228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7894" name="Rectangle 7"/>
          <p:cNvSpPr>
            <a:spLocks noChangeArrowheads="1"/>
          </p:cNvSpPr>
          <p:nvPr/>
        </p:nvSpPr>
        <p:spPr bwMode="auto">
          <a:xfrm>
            <a:off x="762000" y="5867400"/>
            <a:ext cx="3886200" cy="228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7895" name="WordArt 8"/>
          <p:cNvSpPr>
            <a:spLocks noChangeArrowheads="1" noChangeShapeType="1" noTextEdit="1"/>
          </p:cNvSpPr>
          <p:nvPr/>
        </p:nvSpPr>
        <p:spPr bwMode="auto">
          <a:xfrm>
            <a:off x="7772400" y="3200400"/>
            <a:ext cx="990600" cy="762000"/>
          </a:xfrm>
          <a:prstGeom prst="rect">
            <a:avLst/>
          </a:prstGeom>
        </p:spPr>
        <p:txBody>
          <a:bodyPr wrap="none" fromWordArt="1">
            <a:prstTxWarp prst="textPlain">
              <a:avLst>
                <a:gd name="adj" fmla="val 50000"/>
              </a:avLst>
            </a:prstTxWarp>
          </a:bodyPr>
          <a:lstStyle/>
          <a:p>
            <a:pPr algn="ctr"/>
            <a:r>
              <a:rPr lang="en-US" sz="3600" kern="10" spc="720">
                <a:ln w="1905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14</a:t>
            </a:r>
          </a:p>
        </p:txBody>
      </p:sp>
      <p:sp>
        <p:nvSpPr>
          <p:cNvPr id="37896" name="Rectangle 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164306" y="137318"/>
            <a:ext cx="8751093" cy="5821363"/>
          </a:xfrm>
        </p:spPr>
        <p:txBody>
          <a:bodyPr/>
          <a:lstStyle/>
          <a:p>
            <a:pPr eaLnBrk="1" hangingPunct="1"/>
            <a:r>
              <a:rPr lang="en-US" dirty="0"/>
              <a:t>A mother should never ever do these two things while pregnant as the chemicals in them can negatively affect the growing fetus.</a:t>
            </a:r>
          </a:p>
        </p:txBody>
      </p:sp>
      <p:pic>
        <p:nvPicPr>
          <p:cNvPr id="389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0"/>
            <a:ext cx="3886200" cy="46482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3891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905000"/>
            <a:ext cx="4419600" cy="46482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38917" name="WordArt 7"/>
          <p:cNvSpPr>
            <a:spLocks noChangeArrowheads="1" noChangeShapeType="1" noTextEdit="1"/>
          </p:cNvSpPr>
          <p:nvPr/>
        </p:nvSpPr>
        <p:spPr bwMode="auto">
          <a:xfrm>
            <a:off x="533400" y="2057400"/>
            <a:ext cx="838200" cy="990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15</a:t>
            </a:r>
          </a:p>
        </p:txBody>
      </p:sp>
      <p:sp>
        <p:nvSpPr>
          <p:cNvPr id="38918"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pic>
        <p:nvPicPr>
          <p:cNvPr id="38919" name="Picture 4" descr="http://www.clker.com/cliparts/9/a/e/e/12154415151126295659lemmling_Cartoon_owl.svg.h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3569" y="2133600"/>
            <a:ext cx="160338" cy="14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7B7C0A72-891F-F0B2-61C7-9BD25797D0E6}"/>
              </a:ext>
            </a:extLst>
          </p:cNvPr>
          <p:cNvPicPr>
            <a:picLocks noChangeAspect="1"/>
          </p:cNvPicPr>
          <p:nvPr/>
        </p:nvPicPr>
        <p:blipFill>
          <a:blip r:embed="rId5"/>
          <a:stretch>
            <a:fillRect/>
          </a:stretch>
        </p:blipFill>
        <p:spPr>
          <a:xfrm rot="3232421">
            <a:off x="7060239" y="2246224"/>
            <a:ext cx="1049000" cy="463533"/>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41" name="Group 61"/>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UNITED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HANGING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TOUGH</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MIGHTY</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APHRODITE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6699FF"/>
                          </a:solidFill>
                          <a:effectLst/>
                          <a:latin typeface="Times New Roman" pitchFamily="18" charset="0"/>
                        </a:rPr>
                        <a:t>TEST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66FF"/>
                          </a:solidFill>
                          <a:effectLst/>
                          <a:latin typeface="Times New Roman" pitchFamily="18" charset="0"/>
                        </a:rPr>
                        <a:t>OVER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FAMILY BABIES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9983"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39984" name="Text Box 48"/>
          <p:cNvSpPr txBox="1">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Reproductive and Endocrine System Review Game</a:t>
            </a:r>
          </a:p>
        </p:txBody>
      </p:sp>
      <p:sp>
        <p:nvSpPr>
          <p:cNvPr id="39985"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a:solidFill>
                  <a:schemeClr val="bg1"/>
                </a:solidFill>
              </a:rPr>
              <a:t>Questions 1-20 = 5pts Each</a:t>
            </a:r>
          </a:p>
          <a:p>
            <a:pPr algn="ctr" eaLnBrk="1" hangingPunct="1"/>
            <a:r>
              <a:rPr lang="en-US" sz="3600">
                <a:solidFill>
                  <a:schemeClr val="bg1"/>
                </a:solidFill>
              </a:rPr>
              <a:t>Final Category (Bonus) = 1pt Each</a:t>
            </a:r>
          </a:p>
          <a:p>
            <a:pPr algn="ctr" eaLnBrk="1" hangingPunct="1"/>
            <a:r>
              <a:rPr lang="en-US" sz="3600">
                <a:solidFill>
                  <a:schemeClr val="bg1"/>
                </a:solidFill>
              </a:rPr>
              <a:t>Final Questions = 5 pt wager</a:t>
            </a:r>
          </a:p>
          <a:p>
            <a:pPr algn="ctr" eaLnBrk="1" hangingPunct="1"/>
            <a:r>
              <a:rPr lang="en-US" sz="2400" i="1">
                <a:solidFill>
                  <a:srgbClr val="9966FF"/>
                </a:solidFill>
              </a:rPr>
              <a:t>If you wager 5 on the last question and get it wrong you lose 5 pts. Wager 5 and get it right you get 5 pts.</a:t>
            </a:r>
          </a:p>
          <a:p>
            <a:pPr algn="ctr" eaLnBrk="1" hangingPunct="1"/>
            <a:endParaRPr lang="en-US" sz="3600">
              <a:solidFill>
                <a:schemeClr val="bg1"/>
              </a:solidFill>
            </a:endParaRPr>
          </a:p>
          <a:p>
            <a:pPr algn="ctr" eaLnBrk="1" hangingPunct="1"/>
            <a:r>
              <a:rPr lang="en-US" sz="3600">
                <a:solidFill>
                  <a:schemeClr val="bg1"/>
                </a:solidFill>
              </a:rPr>
              <a:t>Find the Owl =</a:t>
            </a:r>
          </a:p>
          <a:p>
            <a:pPr algn="ctr" eaLnBrk="1" hangingPunct="1"/>
            <a:r>
              <a:rPr lang="en-US" sz="3600" i="1">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7974013"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t0.gstatic.com/images?q=tbn:ANd9GcQFUHnXMLaCUCr3BkVGlucBWZk9bjvgkfYq2HQNeTkPNdniQIs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78575" y="152400"/>
            <a:ext cx="8186857" cy="1754326"/>
          </a:xfrm>
          <a:prstGeom prst="rect">
            <a:avLst/>
          </a:prstGeom>
          <a:noFill/>
        </p:spPr>
        <p:txBody>
          <a:bodyPr wrap="none" lIns="91440" tIns="45720" rIns="91440" bIns="45720">
            <a:spAutoFit/>
          </a:bodyPr>
          <a:lstStyle/>
          <a:p>
            <a:pPr algn="ct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A, B, C, and D </a:t>
            </a:r>
          </a:p>
          <a:p>
            <a:pPr algn="ctr"/>
            <a:r>
              <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Inside this mystery door</a:t>
            </a:r>
          </a:p>
        </p:txBody>
      </p:sp>
    </p:spTree>
    <p:extLst>
      <p:ext uri="{BB962C8B-B14F-4D97-AF65-F5344CB8AC3E}">
        <p14:creationId xmlns:p14="http://schemas.microsoft.com/office/powerpoint/2010/main" val="3432847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body" idx="1"/>
          </p:nvPr>
        </p:nvSpPr>
        <p:spPr>
          <a:xfrm>
            <a:off x="381000" y="304800"/>
            <a:ext cx="8305800" cy="5821363"/>
          </a:xfrm>
        </p:spPr>
        <p:txBody>
          <a:bodyPr/>
          <a:lstStyle/>
          <a:p>
            <a:pPr eaLnBrk="1" hangingPunct="1"/>
            <a:r>
              <a:rPr lang="en-US"/>
              <a:t>Name these glands of the endocrine system.</a:t>
            </a:r>
          </a:p>
        </p:txBody>
      </p:sp>
      <p:sp>
        <p:nvSpPr>
          <p:cNvPr id="8919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336699"/>
                </a:outerShdw>
              </a:effectLst>
              <a:latin typeface="Tahoma" pitchFamily="34" charset="0"/>
            </a:endParaRPr>
          </a:p>
        </p:txBody>
      </p:sp>
      <p:pic>
        <p:nvPicPr>
          <p:cNvPr id="133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5626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133125" name="Rectangle 7"/>
          <p:cNvSpPr>
            <a:spLocks noChangeArrowheads="1"/>
          </p:cNvSpPr>
          <p:nvPr/>
        </p:nvSpPr>
        <p:spPr bwMode="auto">
          <a:xfrm>
            <a:off x="6178236" y="2095696"/>
            <a:ext cx="1981200" cy="3810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26" name="Rectangle 9"/>
          <p:cNvSpPr>
            <a:spLocks noChangeArrowheads="1"/>
          </p:cNvSpPr>
          <p:nvPr/>
        </p:nvSpPr>
        <p:spPr bwMode="auto">
          <a:xfrm>
            <a:off x="6096000" y="4114800"/>
            <a:ext cx="1905000" cy="4572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27" name="Rectangle 11"/>
          <p:cNvSpPr>
            <a:spLocks noChangeArrowheads="1"/>
          </p:cNvSpPr>
          <p:nvPr/>
        </p:nvSpPr>
        <p:spPr bwMode="auto">
          <a:xfrm>
            <a:off x="6172200" y="5105400"/>
            <a:ext cx="1447800" cy="457200"/>
          </a:xfrm>
          <a:prstGeom prst="rect">
            <a:avLst/>
          </a:prstGeom>
          <a:solidFill>
            <a:srgbClr val="808080"/>
          </a:solidFill>
          <a:ln w="76200">
            <a:solidFill>
              <a:schemeClr val="tx1"/>
            </a:solidFill>
            <a:miter lim="800000"/>
            <a:headEnd/>
            <a:tailEnd/>
          </a:ln>
        </p:spPr>
        <p:txBody>
          <a:bodyPr wrap="none" anchor="ctr"/>
          <a:lstStyle/>
          <a:p>
            <a:endParaRPr lang="en-US"/>
          </a:p>
        </p:txBody>
      </p:sp>
      <p:sp>
        <p:nvSpPr>
          <p:cNvPr id="133128" name="Rectangle 12"/>
          <p:cNvSpPr>
            <a:spLocks noChangeArrowheads="1"/>
          </p:cNvSpPr>
          <p:nvPr/>
        </p:nvSpPr>
        <p:spPr bwMode="auto">
          <a:xfrm>
            <a:off x="6172200" y="5715000"/>
            <a:ext cx="1447800" cy="533400"/>
          </a:xfrm>
          <a:prstGeom prst="rect">
            <a:avLst/>
          </a:prstGeom>
          <a:solidFill>
            <a:srgbClr val="808080"/>
          </a:solidFill>
          <a:ln w="76200">
            <a:solidFill>
              <a:schemeClr val="tx1"/>
            </a:solidFill>
            <a:miter lim="800000"/>
            <a:headEnd/>
            <a:tailEnd/>
          </a:ln>
        </p:spPr>
        <p:txBody>
          <a:bodyPr wrap="none" anchor="ctr"/>
          <a:lstStyle/>
          <a:p>
            <a:endParaRPr lang="en-US"/>
          </a:p>
        </p:txBody>
      </p:sp>
      <p:pic>
        <p:nvPicPr>
          <p:cNvPr id="133129" name="Rectangl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6050" y="1676400"/>
            <a:ext cx="13843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0" name="Rectangl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88" y="35972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1" name="Rectangl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225" y="4675188"/>
            <a:ext cx="1414463"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2" name="Rectangl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58063" y="5273675"/>
            <a:ext cx="1547812" cy="123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457201" y="1676400"/>
            <a:ext cx="1752599" cy="1569660"/>
          </a:xfrm>
          <a:prstGeom prst="rect">
            <a:avLst/>
          </a:prstGeom>
          <a:noFill/>
        </p:spPr>
        <p:txBody>
          <a:bodyPr>
            <a:spAutoFit/>
          </a:bodyPr>
          <a:lstStyle/>
          <a:p>
            <a:pPr algn="ctr">
              <a:defRPr/>
            </a:pP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16</a:t>
            </a:r>
          </a:p>
        </p:txBody>
      </p:sp>
    </p:spTree>
    <p:extLst>
      <p:ext uri="{BB962C8B-B14F-4D97-AF65-F5344CB8AC3E}">
        <p14:creationId xmlns:p14="http://schemas.microsoft.com/office/powerpoint/2010/main" val="108361265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body" idx="1"/>
          </p:nvPr>
        </p:nvSpPr>
        <p:spPr>
          <a:xfrm>
            <a:off x="228600" y="304800"/>
            <a:ext cx="8610600" cy="5821363"/>
          </a:xfrm>
        </p:spPr>
        <p:txBody>
          <a:bodyPr/>
          <a:lstStyle/>
          <a:p>
            <a:pPr eaLnBrk="1" hangingPunct="1"/>
            <a:r>
              <a:rPr lang="en-US"/>
              <a:t>A chemical substance produced in the body that controls and regulates the activity of certain cells or organs is called a hormone.</a:t>
            </a:r>
          </a:p>
        </p:txBody>
      </p:sp>
      <p:sp>
        <p:nvSpPr>
          <p:cNvPr id="968707"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000000"/>
                </a:outerShdw>
              </a:effectLst>
              <a:latin typeface="Tahoma" pitchFamily="34" charset="0"/>
            </a:endParaRPr>
          </a:p>
        </p:txBody>
      </p:sp>
      <p:pic>
        <p:nvPicPr>
          <p:cNvPr id="430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4800600" cy="4267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430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057400"/>
            <a:ext cx="3352800" cy="4267200"/>
          </a:xfrm>
          <a:prstGeom prst="rect">
            <a:avLst/>
          </a:prstGeom>
          <a:noFill/>
          <a:ln w="762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3014" name="WordArt 6"/>
          <p:cNvSpPr>
            <a:spLocks noChangeArrowheads="1" noChangeShapeType="1" noTextEdit="1"/>
          </p:cNvSpPr>
          <p:nvPr/>
        </p:nvSpPr>
        <p:spPr bwMode="auto">
          <a:xfrm>
            <a:off x="7086600" y="2286000"/>
            <a:ext cx="1143000" cy="647700"/>
          </a:xfrm>
          <a:prstGeom prst="rect">
            <a:avLst/>
          </a:prstGeom>
        </p:spPr>
        <p:txBody>
          <a:bodyPr wrap="none" fromWordArt="1">
            <a:prstTxWarp prst="textPlain">
              <a:avLst>
                <a:gd name="adj" fmla="val 50000"/>
              </a:avLst>
            </a:prstTxWarp>
          </a:bodyPr>
          <a:lstStyle/>
          <a:p>
            <a:pPr algn="ctr"/>
            <a:r>
              <a:rPr lang="en-US" sz="3600" kern="10" spc="720">
                <a:ln w="9525">
                  <a:solidFill>
                    <a:schemeClr val="accent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HGH</a:t>
            </a:r>
          </a:p>
        </p:txBody>
      </p:sp>
      <p:sp>
        <p:nvSpPr>
          <p:cNvPr id="7" name="Rounded Rectangle 6"/>
          <p:cNvSpPr/>
          <p:nvPr/>
        </p:nvSpPr>
        <p:spPr>
          <a:xfrm>
            <a:off x="3962400" y="1295400"/>
            <a:ext cx="2667000" cy="533400"/>
          </a:xfrm>
          <a:prstGeom prst="roundRect">
            <a:avLst/>
          </a:prstGeom>
          <a:solidFill>
            <a:schemeClr val="bg1">
              <a:lumMod val="65000"/>
            </a:schemeClr>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3016" name="Rectangl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2005013"/>
            <a:ext cx="2219325" cy="148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381000" y="304800"/>
            <a:ext cx="8305800" cy="5821363"/>
          </a:xfrm>
        </p:spPr>
        <p:txBody>
          <a:bodyPr/>
          <a:lstStyle/>
          <a:p>
            <a:pPr eaLnBrk="1" hangingPunct="1"/>
            <a:r>
              <a:rPr lang="en-US"/>
              <a:t>The endocrine system sends….</a:t>
            </a:r>
          </a:p>
          <a:p>
            <a:pPr lvl="1" eaLnBrk="1" hangingPunct="1"/>
            <a:endParaRPr lang="en-US">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336699"/>
                </a:outerShdw>
              </a:effectLst>
              <a:latin typeface="Tahoma" pitchFamily="34" charset="0"/>
            </a:endParaRPr>
          </a:p>
        </p:txBody>
      </p:sp>
      <p:sp>
        <p:nvSpPr>
          <p:cNvPr id="29" name="Rectangle 28"/>
          <p:cNvSpPr/>
          <p:nvPr/>
        </p:nvSpPr>
        <p:spPr>
          <a:xfrm>
            <a:off x="7696200" y="228600"/>
            <a:ext cx="1143000" cy="1107996"/>
          </a:xfrm>
          <a:prstGeom prst="rect">
            <a:avLst/>
          </a:prstGeom>
          <a:noFill/>
        </p:spPr>
        <p:txBody>
          <a:bodyPr>
            <a:spAutoFit/>
          </a:bodyPr>
          <a:lstStyle/>
          <a:p>
            <a:pPr algn="ctr">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18</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381000" y="304800"/>
            <a:ext cx="8305800" cy="5821363"/>
          </a:xfrm>
        </p:spPr>
        <p:txBody>
          <a:bodyPr/>
          <a:lstStyle/>
          <a:p>
            <a:pPr eaLnBrk="1" hangingPunct="1">
              <a:defRPr/>
            </a:pPr>
            <a:r>
              <a:rPr lang="en-US" dirty="0"/>
              <a:t>The endocrine system sends….</a:t>
            </a:r>
          </a:p>
          <a:p>
            <a:pPr lvl="1" eaLnBrk="1" hangingPunct="1">
              <a:buFontTx/>
              <a:buNone/>
              <a:defRPr/>
            </a:pPr>
            <a:endParaRPr lang="en-US" dirty="0">
              <a:solidFill>
                <a:schemeClr val="accent6">
                  <a:lumMod val="60000"/>
                  <a:lumOff val="40000"/>
                </a:schemeClr>
              </a:solidFill>
            </a:endParaRPr>
          </a:p>
          <a:p>
            <a:pPr lvl="1" eaLnBrk="1" hangingPunct="1">
              <a:defRPr/>
            </a:pPr>
            <a:endParaRPr lang="en-US" dirty="0">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336699"/>
                </a:outerShdw>
              </a:effectLst>
              <a:latin typeface="Tahoma" pitchFamily="34" charset="0"/>
            </a:endParaRPr>
          </a:p>
        </p:txBody>
      </p:sp>
      <p:pic>
        <p:nvPicPr>
          <p:cNvPr id="450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450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696200" y="228600"/>
            <a:ext cx="1143000" cy="1107996"/>
          </a:xfrm>
          <a:prstGeom prst="rect">
            <a:avLst/>
          </a:prstGeom>
          <a:noFill/>
        </p:spPr>
        <p:txBody>
          <a:bodyPr>
            <a:spAutoFit/>
          </a:bodyPr>
          <a:lstStyle/>
          <a:p>
            <a:pPr algn="ctr">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18</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body" idx="1"/>
          </p:nvPr>
        </p:nvSpPr>
        <p:spPr>
          <a:xfrm>
            <a:off x="381000" y="304800"/>
            <a:ext cx="8305800" cy="5821363"/>
          </a:xfrm>
        </p:spPr>
        <p:txBody>
          <a:bodyPr/>
          <a:lstStyle/>
          <a:p>
            <a:pPr eaLnBrk="1" hangingPunct="1"/>
            <a:r>
              <a:rPr lang="en-US"/>
              <a:t>The endocrine system sends….</a:t>
            </a:r>
          </a:p>
          <a:p>
            <a:pPr lvl="1" eaLnBrk="1" hangingPunct="1"/>
            <a:r>
              <a:rPr lang="en-US">
                <a:solidFill>
                  <a:srgbClr val="6699FF"/>
                </a:solidFill>
              </a:rPr>
              <a:t>A.) Electrochemical signals through neurons.</a:t>
            </a:r>
          </a:p>
          <a:p>
            <a:pPr lvl="1" eaLnBrk="1" hangingPunct="1"/>
            <a:endParaRPr lang="en-US">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336699"/>
                </a:outerShdw>
              </a:effectLst>
              <a:latin typeface="Tahoma" pitchFamily="34" charset="0"/>
            </a:endParaRPr>
          </a:p>
        </p:txBody>
      </p:sp>
      <p:pic>
        <p:nvPicPr>
          <p:cNvPr id="460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696200" y="228600"/>
            <a:ext cx="1143000" cy="1107996"/>
          </a:xfrm>
          <a:prstGeom prst="rect">
            <a:avLst/>
          </a:prstGeom>
          <a:noFill/>
        </p:spPr>
        <p:txBody>
          <a:bodyPr>
            <a:spAutoFit/>
          </a:bodyPr>
          <a:lstStyle/>
          <a:p>
            <a:pPr algn="ctr">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18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body" idx="1"/>
          </p:nvPr>
        </p:nvSpPr>
        <p:spPr>
          <a:xfrm>
            <a:off x="381000" y="304800"/>
            <a:ext cx="8305800" cy="5821363"/>
          </a:xfrm>
        </p:spPr>
        <p:txBody>
          <a:bodyPr/>
          <a:lstStyle/>
          <a:p>
            <a:pPr eaLnBrk="1" hangingPunct="1"/>
            <a:r>
              <a:rPr lang="en-US"/>
              <a:t>The endocrine system sends….</a:t>
            </a:r>
          </a:p>
          <a:p>
            <a:pPr lvl="1" eaLnBrk="1" hangingPunct="1"/>
            <a:r>
              <a:rPr lang="en-US">
                <a:solidFill>
                  <a:srgbClr val="6699FF"/>
                </a:solidFill>
              </a:rPr>
              <a:t>A.) Electrochemical signals through neurons.</a:t>
            </a:r>
          </a:p>
          <a:p>
            <a:pPr lvl="1" eaLnBrk="1" hangingPunct="1"/>
            <a:r>
              <a:rPr lang="en-US">
                <a:solidFill>
                  <a:srgbClr val="FF9933"/>
                </a:solidFill>
              </a:rPr>
              <a:t>B.) Nutrients to the stomach for uptake.</a:t>
            </a:r>
          </a:p>
          <a:p>
            <a:pPr lvl="1" eaLnBrk="1" hangingPunct="1"/>
            <a:endParaRPr lang="en-US">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336699"/>
                </a:outerShdw>
              </a:effectLst>
              <a:latin typeface="Tahoma" pitchFamily="34" charset="0"/>
            </a:endParaRPr>
          </a:p>
        </p:txBody>
      </p:sp>
      <p:pic>
        <p:nvPicPr>
          <p:cNvPr id="471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471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696200" y="228600"/>
            <a:ext cx="1143000" cy="1107996"/>
          </a:xfrm>
          <a:prstGeom prst="rect">
            <a:avLst/>
          </a:prstGeom>
          <a:noFill/>
        </p:spPr>
        <p:txBody>
          <a:bodyPr>
            <a:spAutoFit/>
          </a:bodyPr>
          <a:lstStyle/>
          <a:p>
            <a:pPr algn="ctr">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18</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idx="1"/>
          </p:nvPr>
        </p:nvSpPr>
        <p:spPr>
          <a:xfrm>
            <a:off x="381000" y="304800"/>
            <a:ext cx="8305800" cy="5821363"/>
          </a:xfrm>
        </p:spPr>
        <p:txBody>
          <a:bodyPr/>
          <a:lstStyle/>
          <a:p>
            <a:pPr eaLnBrk="1" hangingPunct="1"/>
            <a:r>
              <a:rPr lang="en-US"/>
              <a:t>The endocrine system sends….</a:t>
            </a:r>
          </a:p>
          <a:p>
            <a:pPr lvl="1" eaLnBrk="1" hangingPunct="1"/>
            <a:r>
              <a:rPr lang="en-US">
                <a:solidFill>
                  <a:srgbClr val="6699FF"/>
                </a:solidFill>
              </a:rPr>
              <a:t>A.) Electrochemical signals through neurons.</a:t>
            </a:r>
          </a:p>
          <a:p>
            <a:pPr lvl="1" eaLnBrk="1" hangingPunct="1"/>
            <a:r>
              <a:rPr lang="en-US">
                <a:solidFill>
                  <a:srgbClr val="FF9933"/>
                </a:solidFill>
              </a:rPr>
              <a:t>B.) Nutrients to the stomach for uptake.</a:t>
            </a:r>
          </a:p>
          <a:p>
            <a:pPr lvl="1" eaLnBrk="1" hangingPunct="1"/>
            <a:r>
              <a:rPr lang="en-US">
                <a:solidFill>
                  <a:srgbClr val="FF66FF"/>
                </a:solidFill>
              </a:rPr>
              <a:t>C.) Chemical messages to the body via blood</a:t>
            </a:r>
          </a:p>
          <a:p>
            <a:pPr lvl="1" eaLnBrk="1" hangingPunct="1"/>
            <a:endParaRPr lang="en-US">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336699"/>
                </a:outerShdw>
              </a:effectLst>
              <a:latin typeface="Tahoma" pitchFamily="34" charset="0"/>
            </a:endParaRPr>
          </a:p>
        </p:txBody>
      </p:sp>
      <p:pic>
        <p:nvPicPr>
          <p:cNvPr id="481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481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696200" y="228600"/>
            <a:ext cx="1143000" cy="1107996"/>
          </a:xfrm>
          <a:prstGeom prst="rect">
            <a:avLst/>
          </a:prstGeom>
          <a:noFill/>
        </p:spPr>
        <p:txBody>
          <a:bodyPr>
            <a:spAutoFit/>
          </a:bodyPr>
          <a:lstStyle/>
          <a:p>
            <a:pPr algn="ctr">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18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381000" y="304800"/>
            <a:ext cx="8305800" cy="5821363"/>
          </a:xfrm>
        </p:spPr>
        <p:txBody>
          <a:bodyPr/>
          <a:lstStyle/>
          <a:p>
            <a:pPr eaLnBrk="1" hangingPunct="1">
              <a:defRPr/>
            </a:pPr>
            <a:r>
              <a:rPr lang="en-US" dirty="0"/>
              <a:t>The endocrine system sends….</a:t>
            </a:r>
          </a:p>
          <a:p>
            <a:pPr lvl="1" eaLnBrk="1" hangingPunct="1">
              <a:defRPr/>
            </a:pPr>
            <a:r>
              <a:rPr lang="en-US" dirty="0">
                <a:solidFill>
                  <a:srgbClr val="6699FF"/>
                </a:solidFill>
              </a:rPr>
              <a:t>A.) Electrochemical signals through neurons.</a:t>
            </a:r>
          </a:p>
          <a:p>
            <a:pPr lvl="1" eaLnBrk="1" hangingPunct="1">
              <a:defRPr/>
            </a:pPr>
            <a:r>
              <a:rPr lang="en-US" dirty="0">
                <a:solidFill>
                  <a:srgbClr val="FF9933"/>
                </a:solidFill>
              </a:rPr>
              <a:t>B.) Nutrients to the stomach for uptake.</a:t>
            </a:r>
          </a:p>
          <a:p>
            <a:pPr lvl="1" eaLnBrk="1" hangingPunct="1">
              <a:defRPr/>
            </a:pPr>
            <a:r>
              <a:rPr lang="en-US" dirty="0">
                <a:solidFill>
                  <a:srgbClr val="FF66FF"/>
                </a:solidFill>
              </a:rPr>
              <a:t>C.) Chemical messages to the body via blood</a:t>
            </a:r>
          </a:p>
          <a:p>
            <a:pPr lvl="1" eaLnBrk="1" hangingPunct="1">
              <a:defRPr/>
            </a:pPr>
            <a:r>
              <a:rPr lang="en-US" dirty="0">
                <a:solidFill>
                  <a:schemeClr val="accent6">
                    <a:lumMod val="60000"/>
                    <a:lumOff val="40000"/>
                  </a:schemeClr>
                </a:solidFill>
              </a:rPr>
              <a:t>D.) Sugar directly to the pancreas for processing.</a:t>
            </a:r>
          </a:p>
          <a:p>
            <a:pPr marL="457200" lvl="1" indent="0" eaLnBrk="1" hangingPunct="1">
              <a:buNone/>
              <a:defRPr/>
            </a:pPr>
            <a:endParaRPr lang="en-US" dirty="0">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336699"/>
                </a:outerShdw>
              </a:effectLst>
              <a:latin typeface="Tahoma" pitchFamily="34" charset="0"/>
            </a:endParaRP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696200" y="228600"/>
            <a:ext cx="1143000" cy="1107996"/>
          </a:xfrm>
          <a:prstGeom prst="rect">
            <a:avLst/>
          </a:prstGeom>
          <a:noFill/>
        </p:spPr>
        <p:txBody>
          <a:bodyPr>
            <a:spAutoFit/>
          </a:bodyPr>
          <a:lstStyle/>
          <a:p>
            <a:pPr algn="ctr">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18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381000" y="304800"/>
            <a:ext cx="8305800" cy="5821363"/>
          </a:xfrm>
        </p:spPr>
        <p:txBody>
          <a:bodyPr/>
          <a:lstStyle/>
          <a:p>
            <a:pPr eaLnBrk="1" hangingPunct="1">
              <a:defRPr/>
            </a:pPr>
            <a:r>
              <a:rPr lang="en-US" dirty="0"/>
              <a:t>The endocrine system sends….</a:t>
            </a:r>
          </a:p>
          <a:p>
            <a:pPr lvl="1" eaLnBrk="1" hangingPunct="1">
              <a:defRPr/>
            </a:pPr>
            <a:r>
              <a:rPr lang="en-US" dirty="0">
                <a:solidFill>
                  <a:srgbClr val="6699FF"/>
                </a:solidFill>
              </a:rPr>
              <a:t>A.) Electrochemical signals through neurons.</a:t>
            </a:r>
          </a:p>
          <a:p>
            <a:pPr lvl="1" eaLnBrk="1" hangingPunct="1">
              <a:defRPr/>
            </a:pPr>
            <a:r>
              <a:rPr lang="en-US" dirty="0">
                <a:solidFill>
                  <a:srgbClr val="FF9933"/>
                </a:solidFill>
              </a:rPr>
              <a:t>B.) Nutrients to the stomach for uptake.</a:t>
            </a:r>
          </a:p>
          <a:p>
            <a:pPr lvl="1" eaLnBrk="1" hangingPunct="1">
              <a:defRPr/>
            </a:pPr>
            <a:r>
              <a:rPr lang="en-US" dirty="0">
                <a:solidFill>
                  <a:srgbClr val="FF66FF"/>
                </a:solidFill>
              </a:rPr>
              <a:t>C.) Chemical messages to the body via blood</a:t>
            </a:r>
          </a:p>
          <a:p>
            <a:pPr lvl="1" eaLnBrk="1" hangingPunct="1">
              <a:defRPr/>
            </a:pPr>
            <a:r>
              <a:rPr lang="en-US" dirty="0">
                <a:solidFill>
                  <a:schemeClr val="accent6">
                    <a:lumMod val="60000"/>
                    <a:lumOff val="40000"/>
                  </a:schemeClr>
                </a:solidFill>
              </a:rPr>
              <a:t>D.) Sugar directly to the pancreas for processing.</a:t>
            </a:r>
          </a:p>
          <a:p>
            <a:pPr lvl="1" eaLnBrk="1" hangingPunct="1">
              <a:defRPr/>
            </a:pPr>
            <a:r>
              <a:rPr lang="en-US" dirty="0">
                <a:solidFill>
                  <a:srgbClr val="FFFF00"/>
                </a:solidFill>
              </a:rPr>
              <a:t>E.) Nephrons to the brain via neurons.</a:t>
            </a:r>
          </a:p>
          <a:p>
            <a:pPr lvl="1" eaLnBrk="1" hangingPunct="1">
              <a:defRPr/>
            </a:pPr>
            <a:endParaRPr lang="en-US" dirty="0">
              <a:solidFill>
                <a:srgbClr val="FF0000"/>
              </a:solidFill>
            </a:endParaRPr>
          </a:p>
        </p:txBody>
      </p:sp>
      <p:sp>
        <p:nvSpPr>
          <p:cNvPr id="1001475" name="Rectangle 3"/>
          <p:cNvSpPr>
            <a:spLocks noChangeArrowheads="1"/>
          </p:cNvSpPr>
          <p:nvPr/>
        </p:nvSpPr>
        <p:spPr bwMode="auto">
          <a:xfrm>
            <a:off x="5715000" y="6629400"/>
            <a:ext cx="3048000" cy="214313"/>
          </a:xfrm>
          <a:prstGeom prst="rect">
            <a:avLst/>
          </a:prstGeom>
          <a:noFill/>
          <a:ln w="9525" algn="ctr">
            <a:noFill/>
            <a:miter lim="800000"/>
            <a:headEnd/>
            <a:tailEnd/>
          </a:ln>
          <a:effectLst/>
        </p:spPr>
        <p:txBody>
          <a:bodyPr>
            <a:spAutoFit/>
          </a:bodyPr>
          <a:lstStyle/>
          <a:p>
            <a:pPr marL="342900" indent="-342900" algn="r">
              <a:spcBef>
                <a:spcPct val="20000"/>
              </a:spcBef>
              <a:buClr>
                <a:schemeClr val="hlink"/>
              </a:buClr>
              <a:buSzPct val="65000"/>
              <a:buFont typeface="Wingdings" pitchFamily="2" charset="2"/>
              <a:buNone/>
              <a:defRPr/>
            </a:pPr>
            <a:r>
              <a:rPr lang="en-US" sz="800" b="1" dirty="0">
                <a:latin typeface="Verdana" pitchFamily="34" charset="0"/>
              </a:rPr>
              <a:t>Copyright © 2024 SlideSpark .LLC</a:t>
            </a:r>
            <a:endParaRPr lang="en-US" sz="3200" dirty="0">
              <a:effectLst>
                <a:outerShdw blurRad="38100" dist="38100" dir="2700000" algn="tl">
                  <a:srgbClr val="336699"/>
                </a:outerShdw>
              </a:effectLst>
              <a:latin typeface="Tahoma" pitchFamily="34" charset="0"/>
            </a:endParaRPr>
          </a:p>
        </p:txBody>
      </p:sp>
      <p:pic>
        <p:nvPicPr>
          <p:cNvPr id="491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3657600" cy="2857500"/>
          </a:xfrm>
          <a:prstGeom prst="rect">
            <a:avLst/>
          </a:prstGeom>
          <a:noFill/>
          <a:ln w="76200">
            <a:solidFill>
              <a:schemeClr val="hlink"/>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657600"/>
            <a:ext cx="4914900" cy="287655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Rectangle 28"/>
          <p:cNvSpPr/>
          <p:nvPr/>
        </p:nvSpPr>
        <p:spPr>
          <a:xfrm>
            <a:off x="7696200" y="228600"/>
            <a:ext cx="1143000" cy="1107996"/>
          </a:xfrm>
          <a:prstGeom prst="rect">
            <a:avLst/>
          </a:prstGeom>
          <a:noFill/>
        </p:spPr>
        <p:txBody>
          <a:bodyPr>
            <a:spAutoFit/>
          </a:bodyPr>
          <a:lstStyle/>
          <a:p>
            <a:pPr algn="ctr">
              <a:defRPr/>
            </a:pPr>
            <a:r>
              <a:rPr lang="en-US" sz="6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18</a:t>
            </a:r>
          </a:p>
        </p:txBody>
      </p:sp>
    </p:spTree>
    <p:extLst>
      <p:ext uri="{BB962C8B-B14F-4D97-AF65-F5344CB8AC3E}">
        <p14:creationId xmlns:p14="http://schemas.microsoft.com/office/powerpoint/2010/main" val="32018337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body" idx="1"/>
          </p:nvPr>
        </p:nvSpPr>
        <p:spPr>
          <a:xfrm>
            <a:off x="228600" y="228600"/>
            <a:ext cx="8610600" cy="5897563"/>
          </a:xfrm>
        </p:spPr>
        <p:txBody>
          <a:bodyPr/>
          <a:lstStyle/>
          <a:p>
            <a:pPr eaLnBrk="1" hangingPunct="1"/>
            <a:r>
              <a:rPr lang="en-US">
                <a:solidFill>
                  <a:srgbClr val="FFFFCC"/>
                </a:solidFill>
              </a:rPr>
              <a:t>Pancreas: Produces insulin, which keeps        </a:t>
            </a:r>
            <a:r>
              <a:rPr lang="en-US">
                <a:solidFill>
                  <a:srgbClr val="6699FF"/>
                </a:solidFill>
              </a:rPr>
              <a:t>sugar (glucose) </a:t>
            </a:r>
            <a:r>
              <a:rPr lang="en-US">
                <a:solidFill>
                  <a:srgbClr val="FFFFCC"/>
                </a:solidFill>
              </a:rPr>
              <a:t>in blood under control.</a:t>
            </a:r>
          </a:p>
          <a:p>
            <a:pPr lvl="1" eaLnBrk="1" hangingPunct="1"/>
            <a:r>
              <a:rPr lang="en-US">
                <a:solidFill>
                  <a:srgbClr val="FF9933"/>
                </a:solidFill>
              </a:rPr>
              <a:t>Helps body absorb it and use it for energy.</a:t>
            </a:r>
          </a:p>
          <a:p>
            <a:pPr lvl="1" eaLnBrk="1" hangingPunct="1"/>
            <a:r>
              <a:rPr lang="en-US">
                <a:solidFill>
                  <a:srgbClr val="99FF99"/>
                </a:solidFill>
              </a:rPr>
              <a:t>Turns excess </a:t>
            </a:r>
            <a:r>
              <a:rPr lang="en-US">
                <a:solidFill>
                  <a:schemeClr val="tx1"/>
                </a:solidFill>
              </a:rPr>
              <a:t>sugar</a:t>
            </a:r>
            <a:r>
              <a:rPr lang="en-US">
                <a:solidFill>
                  <a:srgbClr val="99FF99"/>
                </a:solidFill>
              </a:rPr>
              <a:t> into a storage molecule called glycogen.</a:t>
            </a:r>
          </a:p>
        </p:txBody>
      </p:sp>
      <p:pic>
        <p:nvPicPr>
          <p:cNvPr id="501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8610600" cy="3733800"/>
          </a:xfrm>
          <a:prstGeom prst="rect">
            <a:avLst/>
          </a:prstGeom>
          <a:noFill/>
          <a:ln w="76200">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50180" name="Rectangle 6"/>
          <p:cNvSpPr>
            <a:spLocks noChangeArrowheads="1"/>
          </p:cNvSpPr>
          <p:nvPr/>
        </p:nvSpPr>
        <p:spPr bwMode="auto">
          <a:xfrm>
            <a:off x="5715000" y="6629400"/>
            <a:ext cx="3429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5" name="Rounded Rectangle 4"/>
          <p:cNvSpPr/>
          <p:nvPr/>
        </p:nvSpPr>
        <p:spPr>
          <a:xfrm>
            <a:off x="533400" y="762000"/>
            <a:ext cx="2667000" cy="609600"/>
          </a:xfrm>
          <a:prstGeom prst="roundRect">
            <a:avLst/>
          </a:prstGeom>
          <a:solidFill>
            <a:schemeClr val="tx1">
              <a:lumMod val="85000"/>
              <a:lumOff val="15000"/>
            </a:schemeClr>
          </a:solidFill>
          <a:ln w="571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315200" y="2967335"/>
            <a:ext cx="1447800" cy="1446550"/>
          </a:xfrm>
          <a:prstGeom prst="rect">
            <a:avLst/>
          </a:prstGeom>
          <a:noFill/>
        </p:spPr>
        <p:txBody>
          <a:bodyPr>
            <a:spAutoFit/>
          </a:bodyPr>
          <a:lstStyle/>
          <a:p>
            <a:pPr algn="ctr">
              <a:defRPr/>
            </a:pPr>
            <a:r>
              <a:rPr lang="en-US" sz="8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pitchFamily="34" charset="0"/>
              </a:rPr>
              <a:t>19</a:t>
            </a:r>
          </a:p>
        </p:txBody>
      </p:sp>
      <p:cxnSp>
        <p:nvCxnSpPr>
          <p:cNvPr id="8" name="Straight Connector 7"/>
          <p:cNvCxnSpPr/>
          <p:nvPr/>
        </p:nvCxnSpPr>
        <p:spPr>
          <a:xfrm>
            <a:off x="2971800" y="2209800"/>
            <a:ext cx="762000" cy="0"/>
          </a:xfrm>
          <a:prstGeom prst="line">
            <a:avLst/>
          </a:prstGeom>
          <a:ln>
            <a:solidFill>
              <a:srgbClr val="99FF99"/>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715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51203"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638" y="4638675"/>
            <a:ext cx="2949576"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228600" y="914400"/>
            <a:ext cx="40386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267200" y="914400"/>
            <a:ext cx="457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715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52227"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638675"/>
            <a:ext cx="29495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267200" y="914400"/>
            <a:ext cx="457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715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53251" name="Rectangl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 y="4638675"/>
            <a:ext cx="29495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57200" y="228600"/>
            <a:ext cx="8229600" cy="5897563"/>
          </a:xfrm>
        </p:spPr>
        <p:txBody>
          <a:bodyPr/>
          <a:lstStyle/>
          <a:p>
            <a:r>
              <a:rPr lang="en-US"/>
              <a:t>Name the male and female sex hormones</a:t>
            </a:r>
          </a:p>
          <a:p>
            <a:pPr lvl="1">
              <a:buFontTx/>
              <a:buNone/>
            </a:pPr>
            <a:endParaRPr lang="en-US"/>
          </a:p>
        </p:txBody>
      </p:sp>
      <p:pic>
        <p:nvPicPr>
          <p:cNvPr id="5427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10600" cy="5715000"/>
          </a:xfrm>
          <a:prstGeom prst="rect">
            <a:avLst/>
          </a:prstGeom>
          <a:noFill/>
          <a:ln w="76200">
            <a:solidFill>
              <a:srgbClr val="A6A6A6"/>
            </a:solidFill>
            <a:miter lim="800000"/>
            <a:headEnd/>
            <a:tailEnd/>
          </a:ln>
          <a:extLst>
            <a:ext uri="{909E8E84-426E-40DD-AFC4-6F175D3DCCD1}">
              <a14:hiddenFill xmlns:a14="http://schemas.microsoft.com/office/drawing/2010/main">
                <a:solidFill>
                  <a:srgbClr val="FFFFFF"/>
                </a:solidFill>
              </a14:hiddenFill>
            </a:ext>
          </a:extLst>
        </p:spPr>
      </p:pic>
      <p:pic>
        <p:nvPicPr>
          <p:cNvPr id="54276" name="Rectangl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00" y="963613"/>
            <a:ext cx="246380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5486400" y="1219200"/>
            <a:ext cx="3200400" cy="923330"/>
          </a:xfrm>
          <a:prstGeom prst="rect">
            <a:avLst/>
          </a:prstGeom>
          <a:noFill/>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rgbClr val="FF66FF"/>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rPr>
              <a:t>Female</a:t>
            </a:r>
          </a:p>
        </p:txBody>
      </p:sp>
      <p:pic>
        <p:nvPicPr>
          <p:cNvPr id="54278" name="Rectangle 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350" y="4638675"/>
            <a:ext cx="2949575"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41" name="Group 61"/>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UNITED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HANGING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TOUGH</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MIGHTY</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APHRODITE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TEST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OVER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accent6">
                              <a:lumMod val="60000"/>
                              <a:lumOff val="40000"/>
                            </a:schemeClr>
                          </a:solidFill>
                          <a:effectLst/>
                          <a:latin typeface="Times New Roman" pitchFamily="18" charset="0"/>
                        </a:rPr>
                        <a:t>-BONUS- FAMILY BABIES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extLst>
                  <a:ext uri="{0D108BD9-81ED-4DB2-BD59-A6C34878D82A}">
                    <a16:rowId xmlns:a16="http://schemas.microsoft.com/office/drawing/2014/main" val="10005"/>
                  </a:ext>
                </a:extLst>
              </a:tr>
            </a:tbl>
          </a:graphicData>
        </a:graphic>
      </p:graphicFrame>
      <p:sp>
        <p:nvSpPr>
          <p:cNvPr id="55343"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55344" name="Text Box 48"/>
          <p:cNvSpPr txBox="1">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Reproductive and Endocrine System Review Game</a:t>
            </a:r>
          </a:p>
        </p:txBody>
      </p:sp>
      <p:sp>
        <p:nvSpPr>
          <p:cNvPr id="55345"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type="body" idx="1"/>
          </p:nvPr>
        </p:nvSpPr>
        <p:spPr>
          <a:xfrm>
            <a:off x="457200" y="228600"/>
            <a:ext cx="8229600" cy="5897563"/>
          </a:xfrm>
        </p:spPr>
        <p:txBody>
          <a:bodyPr/>
          <a:lstStyle/>
          <a:p>
            <a:pPr eaLnBrk="1" hangingPunct="1"/>
            <a:r>
              <a:rPr lang="en-US"/>
              <a:t>Name the movie with this baby? </a:t>
            </a:r>
          </a:p>
          <a:p>
            <a:pPr eaLnBrk="1" hangingPunct="1"/>
            <a:endParaRPr lang="en-US"/>
          </a:p>
        </p:txBody>
      </p:sp>
      <p:pic>
        <p:nvPicPr>
          <p:cNvPr id="5632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638800"/>
          </a:xfrm>
          <a:prstGeom prst="rect">
            <a:avLst/>
          </a:prstGeom>
          <a:noFill/>
          <a:ln w="76200" cmpd="tri">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6324" name="WordArt 5"/>
          <p:cNvSpPr>
            <a:spLocks noChangeArrowheads="1" noChangeShapeType="1" noTextEdit="1"/>
          </p:cNvSpPr>
          <p:nvPr/>
        </p:nvSpPr>
        <p:spPr bwMode="auto">
          <a:xfrm>
            <a:off x="304800" y="990600"/>
            <a:ext cx="1447800" cy="108585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*21</a:t>
            </a:r>
          </a:p>
        </p:txBody>
      </p:sp>
      <p:sp>
        <p:nvSpPr>
          <p:cNvPr id="56325"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body" idx="1"/>
          </p:nvPr>
        </p:nvSpPr>
        <p:spPr>
          <a:xfrm>
            <a:off x="457200" y="228600"/>
            <a:ext cx="8229600" cy="5897563"/>
          </a:xfrm>
        </p:spPr>
        <p:txBody>
          <a:bodyPr/>
          <a:lstStyle/>
          <a:p>
            <a:pPr eaLnBrk="1" hangingPunct="1"/>
            <a:r>
              <a:rPr lang="en-US"/>
              <a:t>Nombre del dos cartoon caracteres infra. </a:t>
            </a:r>
          </a:p>
        </p:txBody>
      </p:sp>
      <p:pic>
        <p:nvPicPr>
          <p:cNvPr id="57347"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10600" cy="5581650"/>
          </a:xfrm>
          <a:prstGeom prst="rect">
            <a:avLst/>
          </a:prstGeom>
          <a:noFill/>
          <a:ln w="76200" cmpd="tri">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7348" name="WordArt 7"/>
          <p:cNvSpPr>
            <a:spLocks noChangeArrowheads="1" noChangeShapeType="1" noTextEdit="1"/>
          </p:cNvSpPr>
          <p:nvPr/>
        </p:nvSpPr>
        <p:spPr bwMode="auto">
          <a:xfrm>
            <a:off x="7239000" y="1219200"/>
            <a:ext cx="1271588" cy="10096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*22</a:t>
            </a:r>
          </a:p>
        </p:txBody>
      </p:sp>
      <p:sp>
        <p:nvSpPr>
          <p:cNvPr id="57349" name="Rectangle 8"/>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idx="1"/>
          </p:nvPr>
        </p:nvSpPr>
        <p:spPr>
          <a:xfrm>
            <a:off x="457200" y="304800"/>
            <a:ext cx="8229600" cy="5821363"/>
          </a:xfrm>
        </p:spPr>
        <p:txBody>
          <a:bodyPr/>
          <a:lstStyle/>
          <a:p>
            <a:pPr eaLnBrk="1" hangingPunct="1"/>
            <a:r>
              <a:rPr lang="en-US"/>
              <a:t>Name these two from the stone age?</a:t>
            </a:r>
          </a:p>
        </p:txBody>
      </p:sp>
      <p:pic>
        <p:nvPicPr>
          <p:cNvPr id="583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458200" cy="5562600"/>
          </a:xfrm>
          <a:prstGeom prst="rect">
            <a:avLst/>
          </a:prstGeom>
          <a:noFill/>
          <a:ln w="76200" cmpd="tri">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58372" name="WordArt 5"/>
          <p:cNvSpPr>
            <a:spLocks noChangeArrowheads="1" noChangeShapeType="1" noTextEdit="1"/>
          </p:cNvSpPr>
          <p:nvPr/>
        </p:nvSpPr>
        <p:spPr bwMode="auto">
          <a:xfrm>
            <a:off x="7467600" y="1143000"/>
            <a:ext cx="1195388" cy="8572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*23</a:t>
            </a:r>
          </a:p>
        </p:txBody>
      </p:sp>
      <p:sp>
        <p:nvSpPr>
          <p:cNvPr id="58373"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24000" y="1828800"/>
            <a:ext cx="762000" cy="457200"/>
          </a:xfrm>
          <a:prstGeom prst="rect">
            <a:avLst/>
          </a:prstGeom>
          <a:solidFill>
            <a:srgbClr val="FF00FF">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rgbClr val="99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3" name="WordArt 9"/>
          <p:cNvSpPr>
            <a:spLocks noChangeArrowheads="1" noChangeShapeType="1" noTextEdit="1"/>
          </p:cNvSpPr>
          <p:nvPr/>
        </p:nvSpPr>
        <p:spPr bwMode="auto">
          <a:xfrm>
            <a:off x="5486400" y="990600"/>
            <a:ext cx="3438525" cy="1752600"/>
          </a:xfrm>
          <a:prstGeom prst="rect">
            <a:avLst/>
          </a:prstGeom>
        </p:spPr>
        <p:txBody>
          <a:bodyPr wrap="none" fromWordArt="1">
            <a:prstTxWarp prst="textPlain">
              <a:avLst>
                <a:gd name="adj" fmla="val 50000"/>
              </a:avLst>
            </a:prstTxWarp>
          </a:bodyPr>
          <a:lstStyle/>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on the next slide.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457200" y="228600"/>
            <a:ext cx="8229600" cy="5897563"/>
          </a:xfrm>
        </p:spPr>
        <p:txBody>
          <a:bodyPr/>
          <a:lstStyle/>
          <a:p>
            <a:pPr eaLnBrk="1" hangingPunct="1"/>
            <a:r>
              <a:rPr lang="en-US" dirty="0"/>
              <a:t>Name this often controversial T.V. baby?</a:t>
            </a:r>
          </a:p>
          <a:p>
            <a:pPr eaLnBrk="1" hangingPunct="1"/>
            <a:endParaRPr lang="en-US" dirty="0"/>
          </a:p>
        </p:txBody>
      </p:sp>
      <p:sp>
        <p:nvSpPr>
          <p:cNvPr id="59397"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686800" cy="5708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57200" y="868025"/>
            <a:ext cx="2032929"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*24</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457200" y="304800"/>
            <a:ext cx="8229600" cy="5821363"/>
          </a:xfrm>
        </p:spPr>
        <p:txBody>
          <a:bodyPr/>
          <a:lstStyle/>
          <a:p>
            <a:pPr eaLnBrk="1" hangingPunct="1"/>
            <a:r>
              <a:rPr lang="en-US"/>
              <a:t>Name this baby?</a:t>
            </a:r>
          </a:p>
        </p:txBody>
      </p:sp>
      <p:pic>
        <p:nvPicPr>
          <p:cNvPr id="6041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8686800" cy="563880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60420" name="WordArt 5"/>
          <p:cNvSpPr>
            <a:spLocks noChangeArrowheads="1" noChangeShapeType="1" noTextEdit="1"/>
          </p:cNvSpPr>
          <p:nvPr/>
        </p:nvSpPr>
        <p:spPr bwMode="auto">
          <a:xfrm>
            <a:off x="381000" y="1066800"/>
            <a:ext cx="1195388" cy="933450"/>
          </a:xfrm>
          <a:prstGeom prst="rect">
            <a:avLst/>
          </a:prstGeom>
        </p:spPr>
        <p:txBody>
          <a:bodyPr wrap="none" fromWordArt="1">
            <a:prstTxWarp prst="textPlain">
              <a:avLst>
                <a:gd name="adj" fmla="val 50000"/>
              </a:avLst>
            </a:prstTxWarp>
          </a:bodyPr>
          <a:lstStyle/>
          <a:p>
            <a:pPr algn="ctr"/>
            <a:r>
              <a:rPr lang="en-US" sz="3600" kern="10" spc="720">
                <a:ln w="38100">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*25</a:t>
            </a:r>
          </a:p>
        </p:txBody>
      </p:sp>
      <p:sp>
        <p:nvSpPr>
          <p:cNvPr id="60421"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1662979" name="Group 3"/>
          <p:cNvGraphicFramePr>
            <a:graphicFrameLocks noGrp="1"/>
          </p:cNvGraphicFramePr>
          <p:nvPr/>
        </p:nvGraphicFramePr>
        <p:xfrm>
          <a:off x="228600" y="685800"/>
          <a:ext cx="8610600" cy="518160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593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UNITED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HANGING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TOUGH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MIGHTY</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APHRODITE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WAR OF THE WORLDS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FAMILY BABIES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1487"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61488"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a:solidFill>
                  <a:schemeClr val="bg1"/>
                </a:solidFill>
              </a:rPr>
              <a:t>Reproductive and Immune System Review Game</a:t>
            </a:r>
          </a:p>
        </p:txBody>
      </p:sp>
      <p:sp>
        <p:nvSpPr>
          <p:cNvPr id="61489"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rgbClr val="6699FF"/>
                </a:solidFill>
              </a:rPr>
              <a:t>Final Question:________________</a:t>
            </a:r>
          </a:p>
        </p:txBody>
      </p:sp>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endParaRPr lang="en-US"/>
          </a:p>
        </p:txBody>
      </p:sp>
      <p:pic>
        <p:nvPicPr>
          <p:cNvPr id="6246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296400" cy="68580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endParaRPr lang="en-US"/>
          </a:p>
        </p:txBody>
      </p:sp>
      <p:pic>
        <p:nvPicPr>
          <p:cNvPr id="6349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0" y="0"/>
            <a:ext cx="9296400" cy="6858000"/>
          </a:xfrm>
        </p:spPr>
      </p:pic>
      <p:sp>
        <p:nvSpPr>
          <p:cNvPr id="63492" name="AutoShape 4"/>
          <p:cNvSpPr>
            <a:spLocks noChangeArrowheads="1"/>
          </p:cNvSpPr>
          <p:nvPr/>
        </p:nvSpPr>
        <p:spPr bwMode="auto">
          <a:xfrm>
            <a:off x="5791200" y="609600"/>
            <a:ext cx="3352800" cy="1447800"/>
          </a:xfrm>
          <a:prstGeom prst="wedgeRoundRectCallout">
            <a:avLst>
              <a:gd name="adj1" fmla="val -56060"/>
              <a:gd name="adj2" fmla="val 37940"/>
              <a:gd name="adj3" fmla="val 16667"/>
            </a:avLst>
          </a:prstGeom>
          <a:solidFill>
            <a:schemeClr val="bg1"/>
          </a:solidFill>
          <a:ln w="28575">
            <a:solidFill>
              <a:schemeClr val="tx1"/>
            </a:solidFill>
            <a:miter lim="800000"/>
            <a:headEnd/>
            <a:tailEnd/>
          </a:ln>
        </p:spPr>
        <p:txBody>
          <a:bodyPr/>
          <a:lstStyle/>
          <a:p>
            <a:pPr algn="ctr"/>
            <a:r>
              <a:rPr lang="en-US" sz="2000"/>
              <a:t>“You may wager up to 5 pts for this final question.” “Please make your wager now.”</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457200" y="304800"/>
            <a:ext cx="8229600" cy="5821363"/>
          </a:xfrm>
        </p:spPr>
        <p:txBody>
          <a:bodyPr/>
          <a:lstStyle/>
          <a:p>
            <a:pPr eaLnBrk="1" hangingPunct="1"/>
            <a:r>
              <a:rPr lang="en-US">
                <a:solidFill>
                  <a:srgbClr val="FFCCFF"/>
                </a:solidFill>
              </a:rPr>
              <a:t>This is the cord that connects from the developing embryo or fetus to the placenta.  </a:t>
            </a:r>
          </a:p>
        </p:txBody>
      </p:sp>
      <p:pic>
        <p:nvPicPr>
          <p:cNvPr id="645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5344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4516" name="Freeform 5"/>
          <p:cNvSpPr>
            <a:spLocks/>
          </p:cNvSpPr>
          <p:nvPr/>
        </p:nvSpPr>
        <p:spPr bwMode="auto">
          <a:xfrm>
            <a:off x="5468938" y="2709863"/>
            <a:ext cx="3471862" cy="3109912"/>
          </a:xfrm>
          <a:custGeom>
            <a:avLst/>
            <a:gdLst>
              <a:gd name="T0" fmla="*/ 2147483647 w 2187"/>
              <a:gd name="T1" fmla="*/ 2147483647 h 1959"/>
              <a:gd name="T2" fmla="*/ 2147483647 w 2187"/>
              <a:gd name="T3" fmla="*/ 2147483647 h 1959"/>
              <a:gd name="T4" fmla="*/ 2147483647 w 2187"/>
              <a:gd name="T5" fmla="*/ 2147483647 h 1959"/>
              <a:gd name="T6" fmla="*/ 2147483647 w 2187"/>
              <a:gd name="T7" fmla="*/ 2147483647 h 1959"/>
              <a:gd name="T8" fmla="*/ 2147483647 w 2187"/>
              <a:gd name="T9" fmla="*/ 2147483647 h 1959"/>
              <a:gd name="T10" fmla="*/ 2147483647 w 2187"/>
              <a:gd name="T11" fmla="*/ 2147483647 h 1959"/>
              <a:gd name="T12" fmla="*/ 2147483647 w 2187"/>
              <a:gd name="T13" fmla="*/ 0 h 1959"/>
              <a:gd name="T14" fmla="*/ 2147483647 w 2187"/>
              <a:gd name="T15" fmla="*/ 2147483647 h 1959"/>
              <a:gd name="T16" fmla="*/ 2147483647 w 2187"/>
              <a:gd name="T17" fmla="*/ 2147483647 h 1959"/>
              <a:gd name="T18" fmla="*/ 0 w 2187"/>
              <a:gd name="T19" fmla="*/ 2147483647 h 1959"/>
              <a:gd name="T20" fmla="*/ 2147483647 w 2187"/>
              <a:gd name="T21" fmla="*/ 2147483647 h 1959"/>
              <a:gd name="T22" fmla="*/ 2147483647 w 2187"/>
              <a:gd name="T23" fmla="*/ 2147483647 h 1959"/>
              <a:gd name="T24" fmla="*/ 2147483647 w 2187"/>
              <a:gd name="T25" fmla="*/ 2147483647 h 1959"/>
              <a:gd name="T26" fmla="*/ 2147483647 w 2187"/>
              <a:gd name="T27" fmla="*/ 2147483647 h 1959"/>
              <a:gd name="T28" fmla="*/ 2147483647 w 2187"/>
              <a:gd name="T29" fmla="*/ 2147483647 h 1959"/>
              <a:gd name="T30" fmla="*/ 2147483647 w 2187"/>
              <a:gd name="T31" fmla="*/ 2147483647 h 1959"/>
              <a:gd name="T32" fmla="*/ 2147483647 w 2187"/>
              <a:gd name="T33" fmla="*/ 2147483647 h 1959"/>
              <a:gd name="T34" fmla="*/ 2147483647 w 2187"/>
              <a:gd name="T35" fmla="*/ 2147483647 h 1959"/>
              <a:gd name="T36" fmla="*/ 2147483647 w 2187"/>
              <a:gd name="T37" fmla="*/ 2147483647 h 1959"/>
              <a:gd name="T38" fmla="*/ 2147483647 w 2187"/>
              <a:gd name="T39" fmla="*/ 2147483647 h 1959"/>
              <a:gd name="T40" fmla="*/ 2147483647 w 2187"/>
              <a:gd name="T41" fmla="*/ 2147483647 h 1959"/>
              <a:gd name="T42" fmla="*/ 2147483647 w 2187"/>
              <a:gd name="T43" fmla="*/ 2147483647 h 1959"/>
              <a:gd name="T44" fmla="*/ 2147483647 w 2187"/>
              <a:gd name="T45" fmla="*/ 2147483647 h 1959"/>
              <a:gd name="T46" fmla="*/ 2147483647 w 2187"/>
              <a:gd name="T47" fmla="*/ 2147483647 h 1959"/>
              <a:gd name="T48" fmla="*/ 2147483647 w 2187"/>
              <a:gd name="T49" fmla="*/ 2147483647 h 1959"/>
              <a:gd name="T50" fmla="*/ 2147483647 w 2187"/>
              <a:gd name="T51" fmla="*/ 2147483647 h 1959"/>
              <a:gd name="T52" fmla="*/ 2147483647 w 2187"/>
              <a:gd name="T53" fmla="*/ 2147483647 h 1959"/>
              <a:gd name="T54" fmla="*/ 2147483647 w 2187"/>
              <a:gd name="T55" fmla="*/ 2147483647 h 1959"/>
              <a:gd name="T56" fmla="*/ 2147483647 w 2187"/>
              <a:gd name="T57" fmla="*/ 2147483647 h 1959"/>
              <a:gd name="T58" fmla="*/ 2147483647 w 2187"/>
              <a:gd name="T59" fmla="*/ 2147483647 h 1959"/>
              <a:gd name="T60" fmla="*/ 2147483647 w 2187"/>
              <a:gd name="T61" fmla="*/ 2147483647 h 1959"/>
              <a:gd name="T62" fmla="*/ 2147483647 w 2187"/>
              <a:gd name="T63" fmla="*/ 2147483647 h 1959"/>
              <a:gd name="T64" fmla="*/ 2147483647 w 2187"/>
              <a:gd name="T65" fmla="*/ 2147483647 h 1959"/>
              <a:gd name="T66" fmla="*/ 2147483647 w 2187"/>
              <a:gd name="T67" fmla="*/ 2147483647 h 1959"/>
              <a:gd name="T68" fmla="*/ 2147483647 w 2187"/>
              <a:gd name="T69" fmla="*/ 2147483647 h 1959"/>
              <a:gd name="T70" fmla="*/ 2147483647 w 2187"/>
              <a:gd name="T71" fmla="*/ 2147483647 h 1959"/>
              <a:gd name="T72" fmla="*/ 2147483647 w 2187"/>
              <a:gd name="T73" fmla="*/ 2147483647 h 1959"/>
              <a:gd name="T74" fmla="*/ 2147483647 w 2187"/>
              <a:gd name="T75" fmla="*/ 2147483647 h 1959"/>
              <a:gd name="T76" fmla="*/ 2147483647 w 2187"/>
              <a:gd name="T77" fmla="*/ 2147483647 h 1959"/>
              <a:gd name="T78" fmla="*/ 2147483647 w 2187"/>
              <a:gd name="T79" fmla="*/ 2147483647 h 1959"/>
              <a:gd name="T80" fmla="*/ 2147483647 w 2187"/>
              <a:gd name="T81" fmla="*/ 2147483647 h 1959"/>
              <a:gd name="T82" fmla="*/ 2147483647 w 2187"/>
              <a:gd name="T83" fmla="*/ 2147483647 h 1959"/>
              <a:gd name="T84" fmla="*/ 2147483647 w 2187"/>
              <a:gd name="T85" fmla="*/ 2147483647 h 1959"/>
              <a:gd name="T86" fmla="*/ 2147483647 w 2187"/>
              <a:gd name="T87" fmla="*/ 2147483647 h 1959"/>
              <a:gd name="T88" fmla="*/ 2147483647 w 2187"/>
              <a:gd name="T89" fmla="*/ 2147483647 h 1959"/>
              <a:gd name="T90" fmla="*/ 2147483647 w 2187"/>
              <a:gd name="T91" fmla="*/ 2147483647 h 1959"/>
              <a:gd name="T92" fmla="*/ 2147483647 w 2187"/>
              <a:gd name="T93" fmla="*/ 2147483647 h 1959"/>
              <a:gd name="T94" fmla="*/ 2147483647 w 2187"/>
              <a:gd name="T95" fmla="*/ 2147483647 h 1959"/>
              <a:gd name="T96" fmla="*/ 2147483647 w 2187"/>
              <a:gd name="T97" fmla="*/ 2147483647 h 1959"/>
              <a:gd name="T98" fmla="*/ 2147483647 w 2187"/>
              <a:gd name="T99" fmla="*/ 2147483647 h 1959"/>
              <a:gd name="T100" fmla="*/ 2147483647 w 2187"/>
              <a:gd name="T101" fmla="*/ 2147483647 h 1959"/>
              <a:gd name="T102" fmla="*/ 2147483647 w 2187"/>
              <a:gd name="T103" fmla="*/ 2147483647 h 1959"/>
              <a:gd name="T104" fmla="*/ 2147483647 w 2187"/>
              <a:gd name="T105" fmla="*/ 2147483647 h 19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7"/>
              <a:gd name="T160" fmla="*/ 0 h 1959"/>
              <a:gd name="T161" fmla="*/ 2187 w 2187"/>
              <a:gd name="T162" fmla="*/ 1959 h 19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7" h="1959">
                <a:moveTo>
                  <a:pt x="523" y="501"/>
                </a:moveTo>
                <a:cubicBezTo>
                  <a:pt x="519" y="433"/>
                  <a:pt x="537" y="356"/>
                  <a:pt x="502" y="298"/>
                </a:cubicBezTo>
                <a:cubicBezTo>
                  <a:pt x="484" y="268"/>
                  <a:pt x="453" y="246"/>
                  <a:pt x="427" y="224"/>
                </a:cubicBezTo>
                <a:cubicBezTo>
                  <a:pt x="412" y="211"/>
                  <a:pt x="384" y="181"/>
                  <a:pt x="384" y="181"/>
                </a:cubicBezTo>
                <a:cubicBezTo>
                  <a:pt x="381" y="170"/>
                  <a:pt x="376" y="160"/>
                  <a:pt x="374" y="149"/>
                </a:cubicBezTo>
                <a:cubicBezTo>
                  <a:pt x="369" y="121"/>
                  <a:pt x="371" y="91"/>
                  <a:pt x="363" y="64"/>
                </a:cubicBezTo>
                <a:cubicBezTo>
                  <a:pt x="349" y="17"/>
                  <a:pt x="260" y="7"/>
                  <a:pt x="224" y="0"/>
                </a:cubicBezTo>
                <a:cubicBezTo>
                  <a:pt x="133" y="14"/>
                  <a:pt x="185" y="2"/>
                  <a:pt x="96" y="32"/>
                </a:cubicBezTo>
                <a:cubicBezTo>
                  <a:pt x="85" y="36"/>
                  <a:pt x="64" y="42"/>
                  <a:pt x="64" y="42"/>
                </a:cubicBezTo>
                <a:cubicBezTo>
                  <a:pt x="33" y="74"/>
                  <a:pt x="15" y="72"/>
                  <a:pt x="0" y="117"/>
                </a:cubicBezTo>
                <a:cubicBezTo>
                  <a:pt x="4" y="138"/>
                  <a:pt x="1" y="162"/>
                  <a:pt x="11" y="181"/>
                </a:cubicBezTo>
                <a:cubicBezTo>
                  <a:pt x="18" y="196"/>
                  <a:pt x="80" y="229"/>
                  <a:pt x="96" y="234"/>
                </a:cubicBezTo>
                <a:cubicBezTo>
                  <a:pt x="113" y="333"/>
                  <a:pt x="117" y="405"/>
                  <a:pt x="128" y="512"/>
                </a:cubicBezTo>
                <a:cubicBezTo>
                  <a:pt x="132" y="549"/>
                  <a:pt x="160" y="618"/>
                  <a:pt x="160" y="618"/>
                </a:cubicBezTo>
                <a:cubicBezTo>
                  <a:pt x="164" y="668"/>
                  <a:pt x="163" y="719"/>
                  <a:pt x="171" y="768"/>
                </a:cubicBezTo>
                <a:cubicBezTo>
                  <a:pt x="181" y="830"/>
                  <a:pt x="245" y="845"/>
                  <a:pt x="288" y="874"/>
                </a:cubicBezTo>
                <a:cubicBezTo>
                  <a:pt x="398" y="948"/>
                  <a:pt x="356" y="937"/>
                  <a:pt x="491" y="960"/>
                </a:cubicBezTo>
                <a:cubicBezTo>
                  <a:pt x="536" y="990"/>
                  <a:pt x="578" y="1007"/>
                  <a:pt x="630" y="1024"/>
                </a:cubicBezTo>
                <a:cubicBezTo>
                  <a:pt x="641" y="1028"/>
                  <a:pt x="662" y="1034"/>
                  <a:pt x="662" y="1034"/>
                </a:cubicBezTo>
                <a:cubicBezTo>
                  <a:pt x="699" y="1073"/>
                  <a:pt x="724" y="1107"/>
                  <a:pt x="768" y="1141"/>
                </a:cubicBezTo>
                <a:cubicBezTo>
                  <a:pt x="785" y="1190"/>
                  <a:pt x="814" y="1232"/>
                  <a:pt x="832" y="1280"/>
                </a:cubicBezTo>
                <a:cubicBezTo>
                  <a:pt x="837" y="1294"/>
                  <a:pt x="835" y="1310"/>
                  <a:pt x="843" y="1322"/>
                </a:cubicBezTo>
                <a:cubicBezTo>
                  <a:pt x="884" y="1386"/>
                  <a:pt x="911" y="1358"/>
                  <a:pt x="971" y="1418"/>
                </a:cubicBezTo>
                <a:cubicBezTo>
                  <a:pt x="993" y="1440"/>
                  <a:pt x="1040" y="1506"/>
                  <a:pt x="1078" y="1514"/>
                </a:cubicBezTo>
                <a:cubicBezTo>
                  <a:pt x="1116" y="1522"/>
                  <a:pt x="1156" y="1521"/>
                  <a:pt x="1195" y="1525"/>
                </a:cubicBezTo>
                <a:cubicBezTo>
                  <a:pt x="1292" y="1558"/>
                  <a:pt x="1117" y="1501"/>
                  <a:pt x="1323" y="1546"/>
                </a:cubicBezTo>
                <a:cubicBezTo>
                  <a:pt x="1417" y="1567"/>
                  <a:pt x="1506" y="1624"/>
                  <a:pt x="1600" y="1642"/>
                </a:cubicBezTo>
                <a:cubicBezTo>
                  <a:pt x="1639" y="1649"/>
                  <a:pt x="1679" y="1649"/>
                  <a:pt x="1718" y="1653"/>
                </a:cubicBezTo>
                <a:cubicBezTo>
                  <a:pt x="1732" y="1660"/>
                  <a:pt x="1774" y="1675"/>
                  <a:pt x="1782" y="1696"/>
                </a:cubicBezTo>
                <a:cubicBezTo>
                  <a:pt x="1793" y="1723"/>
                  <a:pt x="1803" y="1781"/>
                  <a:pt x="1803" y="1781"/>
                </a:cubicBezTo>
                <a:cubicBezTo>
                  <a:pt x="1807" y="1834"/>
                  <a:pt x="1768" y="1913"/>
                  <a:pt x="1814" y="1941"/>
                </a:cubicBezTo>
                <a:cubicBezTo>
                  <a:pt x="1844" y="1959"/>
                  <a:pt x="2045" y="1930"/>
                  <a:pt x="2123" y="1920"/>
                </a:cubicBezTo>
                <a:cubicBezTo>
                  <a:pt x="2134" y="1916"/>
                  <a:pt x="2148" y="1918"/>
                  <a:pt x="2155" y="1909"/>
                </a:cubicBezTo>
                <a:cubicBezTo>
                  <a:pt x="2168" y="1891"/>
                  <a:pt x="2176" y="1845"/>
                  <a:pt x="2176" y="1845"/>
                </a:cubicBezTo>
                <a:cubicBezTo>
                  <a:pt x="2173" y="1699"/>
                  <a:pt x="2187" y="1552"/>
                  <a:pt x="2166" y="1408"/>
                </a:cubicBezTo>
                <a:cubicBezTo>
                  <a:pt x="2163" y="1390"/>
                  <a:pt x="2129" y="1403"/>
                  <a:pt x="2112" y="1397"/>
                </a:cubicBezTo>
                <a:cubicBezTo>
                  <a:pt x="2056" y="1377"/>
                  <a:pt x="2008" y="1341"/>
                  <a:pt x="1952" y="1322"/>
                </a:cubicBezTo>
                <a:cubicBezTo>
                  <a:pt x="1919" y="1255"/>
                  <a:pt x="1900" y="1279"/>
                  <a:pt x="1856" y="1226"/>
                </a:cubicBezTo>
                <a:cubicBezTo>
                  <a:pt x="1804" y="1164"/>
                  <a:pt x="1745" y="1133"/>
                  <a:pt x="1675" y="1098"/>
                </a:cubicBezTo>
                <a:cubicBezTo>
                  <a:pt x="1664" y="1092"/>
                  <a:pt x="1655" y="1081"/>
                  <a:pt x="1643" y="1077"/>
                </a:cubicBezTo>
                <a:cubicBezTo>
                  <a:pt x="1619" y="1070"/>
                  <a:pt x="1593" y="1070"/>
                  <a:pt x="1568" y="1066"/>
                </a:cubicBezTo>
                <a:cubicBezTo>
                  <a:pt x="1462" y="1013"/>
                  <a:pt x="1337" y="1078"/>
                  <a:pt x="1238" y="1013"/>
                </a:cubicBezTo>
                <a:cubicBezTo>
                  <a:pt x="1207" y="924"/>
                  <a:pt x="1250" y="1056"/>
                  <a:pt x="1216" y="853"/>
                </a:cubicBezTo>
                <a:cubicBezTo>
                  <a:pt x="1212" y="831"/>
                  <a:pt x="1214" y="801"/>
                  <a:pt x="1195" y="789"/>
                </a:cubicBezTo>
                <a:cubicBezTo>
                  <a:pt x="1143" y="755"/>
                  <a:pt x="1108" y="720"/>
                  <a:pt x="1088" y="661"/>
                </a:cubicBezTo>
                <a:cubicBezTo>
                  <a:pt x="1085" y="625"/>
                  <a:pt x="1087" y="589"/>
                  <a:pt x="1078" y="554"/>
                </a:cubicBezTo>
                <a:cubicBezTo>
                  <a:pt x="1076" y="544"/>
                  <a:pt x="1062" y="541"/>
                  <a:pt x="1056" y="533"/>
                </a:cubicBezTo>
                <a:cubicBezTo>
                  <a:pt x="1019" y="488"/>
                  <a:pt x="1019" y="500"/>
                  <a:pt x="971" y="469"/>
                </a:cubicBezTo>
                <a:cubicBezTo>
                  <a:pt x="928" y="475"/>
                  <a:pt x="880" y="467"/>
                  <a:pt x="843" y="490"/>
                </a:cubicBezTo>
                <a:cubicBezTo>
                  <a:pt x="789" y="523"/>
                  <a:pt x="802" y="542"/>
                  <a:pt x="736" y="565"/>
                </a:cubicBezTo>
                <a:cubicBezTo>
                  <a:pt x="679" y="560"/>
                  <a:pt x="615" y="573"/>
                  <a:pt x="566" y="544"/>
                </a:cubicBezTo>
                <a:cubicBezTo>
                  <a:pt x="557" y="539"/>
                  <a:pt x="552" y="528"/>
                  <a:pt x="544" y="522"/>
                </a:cubicBezTo>
                <a:cubicBezTo>
                  <a:pt x="515" y="499"/>
                  <a:pt x="497" y="501"/>
                  <a:pt x="523" y="501"/>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17"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1"/>
          </p:nvPr>
        </p:nvSpPr>
        <p:spPr>
          <a:xfrm>
            <a:off x="457200" y="304800"/>
            <a:ext cx="8229600" cy="5821363"/>
          </a:xfrm>
        </p:spPr>
        <p:txBody>
          <a:bodyPr/>
          <a:lstStyle/>
          <a:p>
            <a:pPr eaLnBrk="1" hangingPunct="1"/>
            <a:r>
              <a:rPr lang="en-US">
                <a:solidFill>
                  <a:srgbClr val="FFCCFF"/>
                </a:solidFill>
              </a:rPr>
              <a:t>This is the cord that connects from the developing embryo or fetus to the placenta.  </a:t>
            </a:r>
          </a:p>
        </p:txBody>
      </p:sp>
      <p:pic>
        <p:nvPicPr>
          <p:cNvPr id="6451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8534400" cy="50292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64516" name="Freeform 5"/>
          <p:cNvSpPr>
            <a:spLocks/>
          </p:cNvSpPr>
          <p:nvPr/>
        </p:nvSpPr>
        <p:spPr bwMode="auto">
          <a:xfrm>
            <a:off x="5468938" y="2709863"/>
            <a:ext cx="3471862" cy="3109912"/>
          </a:xfrm>
          <a:custGeom>
            <a:avLst/>
            <a:gdLst>
              <a:gd name="T0" fmla="*/ 2147483647 w 2187"/>
              <a:gd name="T1" fmla="*/ 2147483647 h 1959"/>
              <a:gd name="T2" fmla="*/ 2147483647 w 2187"/>
              <a:gd name="T3" fmla="*/ 2147483647 h 1959"/>
              <a:gd name="T4" fmla="*/ 2147483647 w 2187"/>
              <a:gd name="T5" fmla="*/ 2147483647 h 1959"/>
              <a:gd name="T6" fmla="*/ 2147483647 w 2187"/>
              <a:gd name="T7" fmla="*/ 2147483647 h 1959"/>
              <a:gd name="T8" fmla="*/ 2147483647 w 2187"/>
              <a:gd name="T9" fmla="*/ 2147483647 h 1959"/>
              <a:gd name="T10" fmla="*/ 2147483647 w 2187"/>
              <a:gd name="T11" fmla="*/ 2147483647 h 1959"/>
              <a:gd name="T12" fmla="*/ 2147483647 w 2187"/>
              <a:gd name="T13" fmla="*/ 0 h 1959"/>
              <a:gd name="T14" fmla="*/ 2147483647 w 2187"/>
              <a:gd name="T15" fmla="*/ 2147483647 h 1959"/>
              <a:gd name="T16" fmla="*/ 2147483647 w 2187"/>
              <a:gd name="T17" fmla="*/ 2147483647 h 1959"/>
              <a:gd name="T18" fmla="*/ 0 w 2187"/>
              <a:gd name="T19" fmla="*/ 2147483647 h 1959"/>
              <a:gd name="T20" fmla="*/ 2147483647 w 2187"/>
              <a:gd name="T21" fmla="*/ 2147483647 h 1959"/>
              <a:gd name="T22" fmla="*/ 2147483647 w 2187"/>
              <a:gd name="T23" fmla="*/ 2147483647 h 1959"/>
              <a:gd name="T24" fmla="*/ 2147483647 w 2187"/>
              <a:gd name="T25" fmla="*/ 2147483647 h 1959"/>
              <a:gd name="T26" fmla="*/ 2147483647 w 2187"/>
              <a:gd name="T27" fmla="*/ 2147483647 h 1959"/>
              <a:gd name="T28" fmla="*/ 2147483647 w 2187"/>
              <a:gd name="T29" fmla="*/ 2147483647 h 1959"/>
              <a:gd name="T30" fmla="*/ 2147483647 w 2187"/>
              <a:gd name="T31" fmla="*/ 2147483647 h 1959"/>
              <a:gd name="T32" fmla="*/ 2147483647 w 2187"/>
              <a:gd name="T33" fmla="*/ 2147483647 h 1959"/>
              <a:gd name="T34" fmla="*/ 2147483647 w 2187"/>
              <a:gd name="T35" fmla="*/ 2147483647 h 1959"/>
              <a:gd name="T36" fmla="*/ 2147483647 w 2187"/>
              <a:gd name="T37" fmla="*/ 2147483647 h 1959"/>
              <a:gd name="T38" fmla="*/ 2147483647 w 2187"/>
              <a:gd name="T39" fmla="*/ 2147483647 h 1959"/>
              <a:gd name="T40" fmla="*/ 2147483647 w 2187"/>
              <a:gd name="T41" fmla="*/ 2147483647 h 1959"/>
              <a:gd name="T42" fmla="*/ 2147483647 w 2187"/>
              <a:gd name="T43" fmla="*/ 2147483647 h 1959"/>
              <a:gd name="T44" fmla="*/ 2147483647 w 2187"/>
              <a:gd name="T45" fmla="*/ 2147483647 h 1959"/>
              <a:gd name="T46" fmla="*/ 2147483647 w 2187"/>
              <a:gd name="T47" fmla="*/ 2147483647 h 1959"/>
              <a:gd name="T48" fmla="*/ 2147483647 w 2187"/>
              <a:gd name="T49" fmla="*/ 2147483647 h 1959"/>
              <a:gd name="T50" fmla="*/ 2147483647 w 2187"/>
              <a:gd name="T51" fmla="*/ 2147483647 h 1959"/>
              <a:gd name="T52" fmla="*/ 2147483647 w 2187"/>
              <a:gd name="T53" fmla="*/ 2147483647 h 1959"/>
              <a:gd name="T54" fmla="*/ 2147483647 w 2187"/>
              <a:gd name="T55" fmla="*/ 2147483647 h 1959"/>
              <a:gd name="T56" fmla="*/ 2147483647 w 2187"/>
              <a:gd name="T57" fmla="*/ 2147483647 h 1959"/>
              <a:gd name="T58" fmla="*/ 2147483647 w 2187"/>
              <a:gd name="T59" fmla="*/ 2147483647 h 1959"/>
              <a:gd name="T60" fmla="*/ 2147483647 w 2187"/>
              <a:gd name="T61" fmla="*/ 2147483647 h 1959"/>
              <a:gd name="T62" fmla="*/ 2147483647 w 2187"/>
              <a:gd name="T63" fmla="*/ 2147483647 h 1959"/>
              <a:gd name="T64" fmla="*/ 2147483647 w 2187"/>
              <a:gd name="T65" fmla="*/ 2147483647 h 1959"/>
              <a:gd name="T66" fmla="*/ 2147483647 w 2187"/>
              <a:gd name="T67" fmla="*/ 2147483647 h 1959"/>
              <a:gd name="T68" fmla="*/ 2147483647 w 2187"/>
              <a:gd name="T69" fmla="*/ 2147483647 h 1959"/>
              <a:gd name="T70" fmla="*/ 2147483647 w 2187"/>
              <a:gd name="T71" fmla="*/ 2147483647 h 1959"/>
              <a:gd name="T72" fmla="*/ 2147483647 w 2187"/>
              <a:gd name="T73" fmla="*/ 2147483647 h 1959"/>
              <a:gd name="T74" fmla="*/ 2147483647 w 2187"/>
              <a:gd name="T75" fmla="*/ 2147483647 h 1959"/>
              <a:gd name="T76" fmla="*/ 2147483647 w 2187"/>
              <a:gd name="T77" fmla="*/ 2147483647 h 1959"/>
              <a:gd name="T78" fmla="*/ 2147483647 w 2187"/>
              <a:gd name="T79" fmla="*/ 2147483647 h 1959"/>
              <a:gd name="T80" fmla="*/ 2147483647 w 2187"/>
              <a:gd name="T81" fmla="*/ 2147483647 h 1959"/>
              <a:gd name="T82" fmla="*/ 2147483647 w 2187"/>
              <a:gd name="T83" fmla="*/ 2147483647 h 1959"/>
              <a:gd name="T84" fmla="*/ 2147483647 w 2187"/>
              <a:gd name="T85" fmla="*/ 2147483647 h 1959"/>
              <a:gd name="T86" fmla="*/ 2147483647 w 2187"/>
              <a:gd name="T87" fmla="*/ 2147483647 h 1959"/>
              <a:gd name="T88" fmla="*/ 2147483647 w 2187"/>
              <a:gd name="T89" fmla="*/ 2147483647 h 1959"/>
              <a:gd name="T90" fmla="*/ 2147483647 w 2187"/>
              <a:gd name="T91" fmla="*/ 2147483647 h 1959"/>
              <a:gd name="T92" fmla="*/ 2147483647 w 2187"/>
              <a:gd name="T93" fmla="*/ 2147483647 h 1959"/>
              <a:gd name="T94" fmla="*/ 2147483647 w 2187"/>
              <a:gd name="T95" fmla="*/ 2147483647 h 1959"/>
              <a:gd name="T96" fmla="*/ 2147483647 w 2187"/>
              <a:gd name="T97" fmla="*/ 2147483647 h 1959"/>
              <a:gd name="T98" fmla="*/ 2147483647 w 2187"/>
              <a:gd name="T99" fmla="*/ 2147483647 h 1959"/>
              <a:gd name="T100" fmla="*/ 2147483647 w 2187"/>
              <a:gd name="T101" fmla="*/ 2147483647 h 1959"/>
              <a:gd name="T102" fmla="*/ 2147483647 w 2187"/>
              <a:gd name="T103" fmla="*/ 2147483647 h 1959"/>
              <a:gd name="T104" fmla="*/ 2147483647 w 2187"/>
              <a:gd name="T105" fmla="*/ 2147483647 h 19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87"/>
              <a:gd name="T160" fmla="*/ 0 h 1959"/>
              <a:gd name="T161" fmla="*/ 2187 w 2187"/>
              <a:gd name="T162" fmla="*/ 1959 h 19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87" h="1959">
                <a:moveTo>
                  <a:pt x="523" y="501"/>
                </a:moveTo>
                <a:cubicBezTo>
                  <a:pt x="519" y="433"/>
                  <a:pt x="537" y="356"/>
                  <a:pt x="502" y="298"/>
                </a:cubicBezTo>
                <a:cubicBezTo>
                  <a:pt x="484" y="268"/>
                  <a:pt x="453" y="246"/>
                  <a:pt x="427" y="224"/>
                </a:cubicBezTo>
                <a:cubicBezTo>
                  <a:pt x="412" y="211"/>
                  <a:pt x="384" y="181"/>
                  <a:pt x="384" y="181"/>
                </a:cubicBezTo>
                <a:cubicBezTo>
                  <a:pt x="381" y="170"/>
                  <a:pt x="376" y="160"/>
                  <a:pt x="374" y="149"/>
                </a:cubicBezTo>
                <a:cubicBezTo>
                  <a:pt x="369" y="121"/>
                  <a:pt x="371" y="91"/>
                  <a:pt x="363" y="64"/>
                </a:cubicBezTo>
                <a:cubicBezTo>
                  <a:pt x="349" y="17"/>
                  <a:pt x="260" y="7"/>
                  <a:pt x="224" y="0"/>
                </a:cubicBezTo>
                <a:cubicBezTo>
                  <a:pt x="133" y="14"/>
                  <a:pt x="185" y="2"/>
                  <a:pt x="96" y="32"/>
                </a:cubicBezTo>
                <a:cubicBezTo>
                  <a:pt x="85" y="36"/>
                  <a:pt x="64" y="42"/>
                  <a:pt x="64" y="42"/>
                </a:cubicBezTo>
                <a:cubicBezTo>
                  <a:pt x="33" y="74"/>
                  <a:pt x="15" y="72"/>
                  <a:pt x="0" y="117"/>
                </a:cubicBezTo>
                <a:cubicBezTo>
                  <a:pt x="4" y="138"/>
                  <a:pt x="1" y="162"/>
                  <a:pt x="11" y="181"/>
                </a:cubicBezTo>
                <a:cubicBezTo>
                  <a:pt x="18" y="196"/>
                  <a:pt x="80" y="229"/>
                  <a:pt x="96" y="234"/>
                </a:cubicBezTo>
                <a:cubicBezTo>
                  <a:pt x="113" y="333"/>
                  <a:pt x="117" y="405"/>
                  <a:pt x="128" y="512"/>
                </a:cubicBezTo>
                <a:cubicBezTo>
                  <a:pt x="132" y="549"/>
                  <a:pt x="160" y="618"/>
                  <a:pt x="160" y="618"/>
                </a:cubicBezTo>
                <a:cubicBezTo>
                  <a:pt x="164" y="668"/>
                  <a:pt x="163" y="719"/>
                  <a:pt x="171" y="768"/>
                </a:cubicBezTo>
                <a:cubicBezTo>
                  <a:pt x="181" y="830"/>
                  <a:pt x="245" y="845"/>
                  <a:pt x="288" y="874"/>
                </a:cubicBezTo>
                <a:cubicBezTo>
                  <a:pt x="398" y="948"/>
                  <a:pt x="356" y="937"/>
                  <a:pt x="491" y="960"/>
                </a:cubicBezTo>
                <a:cubicBezTo>
                  <a:pt x="536" y="990"/>
                  <a:pt x="578" y="1007"/>
                  <a:pt x="630" y="1024"/>
                </a:cubicBezTo>
                <a:cubicBezTo>
                  <a:pt x="641" y="1028"/>
                  <a:pt x="662" y="1034"/>
                  <a:pt x="662" y="1034"/>
                </a:cubicBezTo>
                <a:cubicBezTo>
                  <a:pt x="699" y="1073"/>
                  <a:pt x="724" y="1107"/>
                  <a:pt x="768" y="1141"/>
                </a:cubicBezTo>
                <a:cubicBezTo>
                  <a:pt x="785" y="1190"/>
                  <a:pt x="814" y="1232"/>
                  <a:pt x="832" y="1280"/>
                </a:cubicBezTo>
                <a:cubicBezTo>
                  <a:pt x="837" y="1294"/>
                  <a:pt x="835" y="1310"/>
                  <a:pt x="843" y="1322"/>
                </a:cubicBezTo>
                <a:cubicBezTo>
                  <a:pt x="884" y="1386"/>
                  <a:pt x="911" y="1358"/>
                  <a:pt x="971" y="1418"/>
                </a:cubicBezTo>
                <a:cubicBezTo>
                  <a:pt x="993" y="1440"/>
                  <a:pt x="1040" y="1506"/>
                  <a:pt x="1078" y="1514"/>
                </a:cubicBezTo>
                <a:cubicBezTo>
                  <a:pt x="1116" y="1522"/>
                  <a:pt x="1156" y="1521"/>
                  <a:pt x="1195" y="1525"/>
                </a:cubicBezTo>
                <a:cubicBezTo>
                  <a:pt x="1292" y="1558"/>
                  <a:pt x="1117" y="1501"/>
                  <a:pt x="1323" y="1546"/>
                </a:cubicBezTo>
                <a:cubicBezTo>
                  <a:pt x="1417" y="1567"/>
                  <a:pt x="1506" y="1624"/>
                  <a:pt x="1600" y="1642"/>
                </a:cubicBezTo>
                <a:cubicBezTo>
                  <a:pt x="1639" y="1649"/>
                  <a:pt x="1679" y="1649"/>
                  <a:pt x="1718" y="1653"/>
                </a:cubicBezTo>
                <a:cubicBezTo>
                  <a:pt x="1732" y="1660"/>
                  <a:pt x="1774" y="1675"/>
                  <a:pt x="1782" y="1696"/>
                </a:cubicBezTo>
                <a:cubicBezTo>
                  <a:pt x="1793" y="1723"/>
                  <a:pt x="1803" y="1781"/>
                  <a:pt x="1803" y="1781"/>
                </a:cubicBezTo>
                <a:cubicBezTo>
                  <a:pt x="1807" y="1834"/>
                  <a:pt x="1768" y="1913"/>
                  <a:pt x="1814" y="1941"/>
                </a:cubicBezTo>
                <a:cubicBezTo>
                  <a:pt x="1844" y="1959"/>
                  <a:pt x="2045" y="1930"/>
                  <a:pt x="2123" y="1920"/>
                </a:cubicBezTo>
                <a:cubicBezTo>
                  <a:pt x="2134" y="1916"/>
                  <a:pt x="2148" y="1918"/>
                  <a:pt x="2155" y="1909"/>
                </a:cubicBezTo>
                <a:cubicBezTo>
                  <a:pt x="2168" y="1891"/>
                  <a:pt x="2176" y="1845"/>
                  <a:pt x="2176" y="1845"/>
                </a:cubicBezTo>
                <a:cubicBezTo>
                  <a:pt x="2173" y="1699"/>
                  <a:pt x="2187" y="1552"/>
                  <a:pt x="2166" y="1408"/>
                </a:cubicBezTo>
                <a:cubicBezTo>
                  <a:pt x="2163" y="1390"/>
                  <a:pt x="2129" y="1403"/>
                  <a:pt x="2112" y="1397"/>
                </a:cubicBezTo>
                <a:cubicBezTo>
                  <a:pt x="2056" y="1377"/>
                  <a:pt x="2008" y="1341"/>
                  <a:pt x="1952" y="1322"/>
                </a:cubicBezTo>
                <a:cubicBezTo>
                  <a:pt x="1919" y="1255"/>
                  <a:pt x="1900" y="1279"/>
                  <a:pt x="1856" y="1226"/>
                </a:cubicBezTo>
                <a:cubicBezTo>
                  <a:pt x="1804" y="1164"/>
                  <a:pt x="1745" y="1133"/>
                  <a:pt x="1675" y="1098"/>
                </a:cubicBezTo>
                <a:cubicBezTo>
                  <a:pt x="1664" y="1092"/>
                  <a:pt x="1655" y="1081"/>
                  <a:pt x="1643" y="1077"/>
                </a:cubicBezTo>
                <a:cubicBezTo>
                  <a:pt x="1619" y="1070"/>
                  <a:pt x="1593" y="1070"/>
                  <a:pt x="1568" y="1066"/>
                </a:cubicBezTo>
                <a:cubicBezTo>
                  <a:pt x="1462" y="1013"/>
                  <a:pt x="1337" y="1078"/>
                  <a:pt x="1238" y="1013"/>
                </a:cubicBezTo>
                <a:cubicBezTo>
                  <a:pt x="1207" y="924"/>
                  <a:pt x="1250" y="1056"/>
                  <a:pt x="1216" y="853"/>
                </a:cubicBezTo>
                <a:cubicBezTo>
                  <a:pt x="1212" y="831"/>
                  <a:pt x="1214" y="801"/>
                  <a:pt x="1195" y="789"/>
                </a:cubicBezTo>
                <a:cubicBezTo>
                  <a:pt x="1143" y="755"/>
                  <a:pt x="1108" y="720"/>
                  <a:pt x="1088" y="661"/>
                </a:cubicBezTo>
                <a:cubicBezTo>
                  <a:pt x="1085" y="625"/>
                  <a:pt x="1087" y="589"/>
                  <a:pt x="1078" y="554"/>
                </a:cubicBezTo>
                <a:cubicBezTo>
                  <a:pt x="1076" y="544"/>
                  <a:pt x="1062" y="541"/>
                  <a:pt x="1056" y="533"/>
                </a:cubicBezTo>
                <a:cubicBezTo>
                  <a:pt x="1019" y="488"/>
                  <a:pt x="1019" y="500"/>
                  <a:pt x="971" y="469"/>
                </a:cubicBezTo>
                <a:cubicBezTo>
                  <a:pt x="928" y="475"/>
                  <a:pt x="880" y="467"/>
                  <a:pt x="843" y="490"/>
                </a:cubicBezTo>
                <a:cubicBezTo>
                  <a:pt x="789" y="523"/>
                  <a:pt x="802" y="542"/>
                  <a:pt x="736" y="565"/>
                </a:cubicBezTo>
                <a:cubicBezTo>
                  <a:pt x="679" y="560"/>
                  <a:pt x="615" y="573"/>
                  <a:pt x="566" y="544"/>
                </a:cubicBezTo>
                <a:cubicBezTo>
                  <a:pt x="557" y="539"/>
                  <a:pt x="552" y="528"/>
                  <a:pt x="544" y="522"/>
                </a:cubicBezTo>
                <a:cubicBezTo>
                  <a:pt x="515" y="499"/>
                  <a:pt x="497" y="501"/>
                  <a:pt x="523" y="501"/>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4517"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64518" name="WordArt 7"/>
          <p:cNvSpPr>
            <a:spLocks noChangeArrowheads="1" noChangeShapeType="1" noTextEdit="1"/>
          </p:cNvSpPr>
          <p:nvPr/>
        </p:nvSpPr>
        <p:spPr bwMode="auto">
          <a:xfrm>
            <a:off x="609600" y="1752600"/>
            <a:ext cx="3857625" cy="647700"/>
          </a:xfrm>
          <a:prstGeom prst="rect">
            <a:avLst/>
          </a:prstGeom>
        </p:spPr>
        <p:txBody>
          <a:bodyPr wrap="none" fromWordArt="1">
            <a:prstTxWarp prst="textPlain">
              <a:avLst>
                <a:gd name="adj" fmla="val 50000"/>
              </a:avLst>
            </a:prstTxWarp>
          </a:bodyPr>
          <a:lstStyle/>
          <a:p>
            <a:pPr algn="ctr"/>
            <a:r>
              <a:rPr lang="en-US" sz="3600" kern="10" spc="720">
                <a:ln w="28575">
                  <a:solidFill>
                    <a:schemeClr val="tx1"/>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Spelling counts</a:t>
            </a:r>
          </a:p>
        </p:txBody>
      </p:sp>
      <p:sp>
        <p:nvSpPr>
          <p:cNvPr id="2" name="Oval Callout 1"/>
          <p:cNvSpPr/>
          <p:nvPr/>
        </p:nvSpPr>
        <p:spPr>
          <a:xfrm>
            <a:off x="-152400" y="2410862"/>
            <a:ext cx="3733800" cy="1709737"/>
          </a:xfrm>
          <a:prstGeom prst="wedgeEllipseCallout">
            <a:avLst>
              <a:gd name="adj1" fmla="val -48035"/>
              <a:gd name="adj2" fmla="val 6250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52400" y="2804065"/>
            <a:ext cx="3276600" cy="923330"/>
          </a:xfrm>
          <a:prstGeom prst="rect">
            <a:avLst/>
          </a:prstGeom>
          <a:noFill/>
        </p:spPr>
        <p:txBody>
          <a:bodyPr wrap="square" rtlCol="0">
            <a:spAutoFit/>
          </a:bodyPr>
          <a:lstStyle/>
          <a:p>
            <a:r>
              <a:rPr lang="en-US" sz="5400" dirty="0"/>
              <a:t>“Umm…”</a:t>
            </a:r>
          </a:p>
        </p:txBody>
      </p:sp>
    </p:spTree>
    <p:extLst>
      <p:ext uri="{BB962C8B-B14F-4D97-AF65-F5344CB8AC3E}">
        <p14:creationId xmlns:p14="http://schemas.microsoft.com/office/powerpoint/2010/main" val="6788104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9982200" cy="6248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152400"/>
            <a:ext cx="8363187" cy="1323439"/>
          </a:xfrm>
          <a:prstGeom prst="rect">
            <a:avLst/>
          </a:prstGeom>
          <a:noFill/>
        </p:spPr>
        <p:txBody>
          <a:bodyPr wrap="none" lIns="91440" tIns="45720" rIns="91440" bIns="45720">
            <a:spAutoFit/>
          </a:bodyPr>
          <a:lstStyle/>
          <a:p>
            <a:r>
              <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Human Reproductive System and</a:t>
            </a:r>
          </a:p>
          <a:p>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Endocrine System</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4" name="Rectangle 3"/>
          <p:cNvSpPr/>
          <p:nvPr/>
        </p:nvSpPr>
        <p:spPr>
          <a:xfrm>
            <a:off x="-76200" y="5066437"/>
            <a:ext cx="3570208" cy="1754326"/>
          </a:xfrm>
          <a:prstGeom prst="rect">
            <a:avLst/>
          </a:prstGeom>
          <a:noFill/>
        </p:spPr>
        <p:txBody>
          <a:bodyPr wrap="none" lIns="91440" tIns="45720" rIns="91440" bIns="45720">
            <a:spAutoFit/>
          </a:bodyPr>
          <a:lstStyle/>
          <a:p>
            <a:pPr algn="ctr"/>
            <a:r>
              <a:rPr lang="en-US" sz="5400" b="1" cap="none" spc="0" dirty="0">
                <a:ln w="17780" cmpd="sng">
                  <a:solidFill>
                    <a:schemeClr val="bg1">
                      <a:lumMod val="95000"/>
                    </a:schemeClr>
                  </a:solidFill>
                  <a:prstDash val="solid"/>
                  <a:miter lim="800000"/>
                </a:ln>
                <a:solidFill>
                  <a:srgbClr val="FFCC99"/>
                </a:solidFill>
                <a:effectLst>
                  <a:outerShdw blurRad="50800" algn="tl" rotWithShape="0">
                    <a:srgbClr val="000000"/>
                  </a:outerShdw>
                </a:effectLst>
              </a:rPr>
              <a:t>Part 10 </a:t>
            </a:r>
          </a:p>
          <a:p>
            <a:pPr algn="ctr"/>
            <a:r>
              <a:rPr lang="en-US" sz="5400" b="1" dirty="0">
                <a:ln w="17780" cmpd="sng">
                  <a:solidFill>
                    <a:schemeClr val="bg1">
                      <a:lumMod val="95000"/>
                    </a:schemeClr>
                  </a:solidFill>
                  <a:prstDash val="solid"/>
                  <a:miter lim="800000"/>
                </a:ln>
                <a:solidFill>
                  <a:srgbClr val="FFCC99"/>
                </a:solidFill>
                <a:effectLst>
                  <a:outerShdw blurRad="50800" algn="tl" rotWithShape="0">
                    <a:srgbClr val="000000"/>
                  </a:outerShdw>
                </a:effectLst>
              </a:rPr>
              <a:t>Lesson</a:t>
            </a:r>
            <a:r>
              <a:rPr lang="en-US" sz="5400" b="1" cap="none" spc="0" dirty="0">
                <a:ln w="17780" cmpd="sng">
                  <a:solidFill>
                    <a:schemeClr val="bg1">
                      <a:lumMod val="95000"/>
                    </a:schemeClr>
                  </a:solidFill>
                  <a:prstDash val="solid"/>
                  <a:miter lim="800000"/>
                </a:ln>
                <a:solidFill>
                  <a:srgbClr val="FFCC99"/>
                </a:solidFill>
                <a:effectLst>
                  <a:outerShdw blurRad="50800" algn="tl" rotWithShape="0">
                    <a:srgbClr val="000000"/>
                  </a:outerShdw>
                </a:effectLst>
              </a:rPr>
              <a:t> 10</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9213">
            <a:off x="202574" y="1758418"/>
            <a:ext cx="3840567" cy="2892279"/>
          </a:xfrm>
          <a:prstGeom prst="rect">
            <a:avLst/>
          </a:prstGeom>
        </p:spPr>
      </p:pic>
      <p:sp>
        <p:nvSpPr>
          <p:cNvPr id="6" name="Rectangle 5"/>
          <p:cNvSpPr/>
          <p:nvPr/>
        </p:nvSpPr>
        <p:spPr>
          <a:xfrm>
            <a:off x="2328305" y="1429969"/>
            <a:ext cx="377026" cy="923330"/>
          </a:xfrm>
          <a:prstGeom prst="rect">
            <a:avLst/>
          </a:prstGeom>
          <a:noFill/>
        </p:spPr>
        <p:txBody>
          <a:bodyPr wrap="none" lIns="91440" tIns="45720" rIns="91440" bIns="45720">
            <a:spAutoFit/>
          </a:bodyPr>
          <a:lstStyle/>
          <a:p>
            <a:pPr algn="ctr"/>
            <a:r>
              <a:rPr lang="en-US" sz="5400" b="1" cap="none" spc="0" dirty="0">
                <a:ln w="12700">
                  <a:solidFill>
                    <a:schemeClr val="accent3">
                      <a:lumMod val="50000"/>
                    </a:schemeClr>
                  </a:solidFill>
                  <a:prstDash val="solid"/>
                </a:ln>
                <a:solidFill>
                  <a:schemeClr val="accent2">
                    <a:lumMod val="40000"/>
                    <a:lumOff val="60000"/>
                  </a:schemeClr>
                </a:solidFill>
                <a:effectLst>
                  <a:innerShdw blurRad="177800">
                    <a:schemeClr val="accent3">
                      <a:lumMod val="50000"/>
                    </a:schemeClr>
                  </a:innerShdw>
                </a:effectLst>
              </a:rPr>
              <a:t> </a:t>
            </a:r>
          </a:p>
        </p:txBody>
      </p:sp>
      <p:pic>
        <p:nvPicPr>
          <p:cNvPr id="8" name="Graphic 7">
            <a:extLst>
              <a:ext uri="{FF2B5EF4-FFF2-40B4-BE49-F238E27FC236}">
                <a16:creationId xmlns:a16="http://schemas.microsoft.com/office/drawing/2014/main" id="{3E83E6EA-57B4-41DE-A82C-5E83F3B855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5200" y="4914126"/>
            <a:ext cx="5699410" cy="2009775"/>
          </a:xfrm>
          <a:prstGeom prst="rect">
            <a:avLst/>
          </a:prstGeom>
        </p:spPr>
      </p:pic>
    </p:spTree>
    <p:extLst>
      <p:ext uri="{BB962C8B-B14F-4D97-AF65-F5344CB8AC3E}">
        <p14:creationId xmlns:p14="http://schemas.microsoft.com/office/powerpoint/2010/main" val="696484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9982200" cy="6248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152400"/>
            <a:ext cx="8363187" cy="1323439"/>
          </a:xfrm>
          <a:prstGeom prst="rect">
            <a:avLst/>
          </a:prstGeom>
          <a:noFill/>
        </p:spPr>
        <p:txBody>
          <a:bodyPr wrap="non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Human Reproductive System 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Endocrine System</a:t>
            </a:r>
          </a:p>
        </p:txBody>
      </p:sp>
      <p:sp>
        <p:nvSpPr>
          <p:cNvPr id="4" name="Rectangle 3"/>
          <p:cNvSpPr/>
          <p:nvPr/>
        </p:nvSpPr>
        <p:spPr>
          <a:xfrm>
            <a:off x="-57093" y="5066437"/>
            <a:ext cx="3531993" cy="1754326"/>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lumMod val="95000"/>
                    </a:srgbClr>
                  </a:solidFill>
                  <a:prstDash val="solid"/>
                  <a:miter lim="800000"/>
                </a:ln>
                <a:solidFill>
                  <a:srgbClr val="FFCC99"/>
                </a:solidFill>
                <a:effectLst>
                  <a:outerShdw blurRad="50800" algn="tl" rotWithShape="0">
                    <a:srgbClr val="000000"/>
                  </a:outerShdw>
                </a:effectLst>
                <a:uLnTx/>
                <a:uFillTx/>
                <a:latin typeface="Arial" charset="0"/>
                <a:ea typeface="+mn-ea"/>
                <a:cs typeface="+mn-cs"/>
              </a:rPr>
              <a:t>Part 10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lumMod val="95000"/>
                    </a:srgbClr>
                  </a:solidFill>
                  <a:prstDash val="solid"/>
                  <a:miter lim="800000"/>
                </a:ln>
                <a:solidFill>
                  <a:srgbClr val="FFCC99"/>
                </a:solidFill>
                <a:effectLst>
                  <a:outerShdw blurRad="50800" algn="tl" rotWithShape="0">
                    <a:srgbClr val="000000"/>
                  </a:outerShdw>
                </a:effectLst>
                <a:uLnTx/>
                <a:uFillTx/>
                <a:latin typeface="Arial" charset="0"/>
                <a:ea typeface="+mn-ea"/>
                <a:cs typeface="+mn-cs"/>
              </a:rPr>
              <a:t>Lesson 11</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099213">
            <a:off x="202574" y="1758418"/>
            <a:ext cx="3840567" cy="2892279"/>
          </a:xfrm>
          <a:prstGeom prst="rect">
            <a:avLst/>
          </a:prstGeom>
        </p:spPr>
      </p:pic>
      <p:sp>
        <p:nvSpPr>
          <p:cNvPr id="6" name="Rectangle 5"/>
          <p:cNvSpPr/>
          <p:nvPr/>
        </p:nvSpPr>
        <p:spPr>
          <a:xfrm>
            <a:off x="2328305" y="1429969"/>
            <a:ext cx="377026"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2700">
                  <a:solidFill>
                    <a:srgbClr val="FFFFFF">
                      <a:lumMod val="50000"/>
                    </a:srgbClr>
                  </a:solidFill>
                  <a:prstDash val="solid"/>
                </a:ln>
                <a:solidFill>
                  <a:srgbClr val="333399">
                    <a:lumMod val="40000"/>
                    <a:lumOff val="60000"/>
                  </a:srgbClr>
                </a:solidFill>
                <a:effectLst>
                  <a:innerShdw blurRad="177800">
                    <a:srgbClr val="FFFFFF">
                      <a:lumMod val="50000"/>
                    </a:srgbClr>
                  </a:innerShdw>
                </a:effectLst>
                <a:uLnTx/>
                <a:uFillTx/>
                <a:latin typeface="Arial" charset="0"/>
                <a:ea typeface="+mn-ea"/>
                <a:cs typeface="+mn-cs"/>
              </a:rPr>
              <a:t> </a:t>
            </a:r>
          </a:p>
        </p:txBody>
      </p:sp>
      <p:pic>
        <p:nvPicPr>
          <p:cNvPr id="8" name="Graphic 7">
            <a:extLst>
              <a:ext uri="{FF2B5EF4-FFF2-40B4-BE49-F238E27FC236}">
                <a16:creationId xmlns:a16="http://schemas.microsoft.com/office/drawing/2014/main" id="{3E83E6EA-57B4-41DE-A82C-5E83F3B8556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05200" y="4914126"/>
            <a:ext cx="5699410" cy="2009775"/>
          </a:xfrm>
          <a:prstGeom prst="rect">
            <a:avLst/>
          </a:prstGeom>
        </p:spPr>
      </p:pic>
      <p:pic>
        <p:nvPicPr>
          <p:cNvPr id="7" name="Picture 2" descr="Download Key Transparent HQ PNG Image | FreePNGImg">
            <a:extLst>
              <a:ext uri="{FF2B5EF4-FFF2-40B4-BE49-F238E27FC236}">
                <a16:creationId xmlns:a16="http://schemas.microsoft.com/office/drawing/2014/main" id="{4B027AEF-8921-F657-2523-5C4AA0B5F8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099377">
            <a:off x="1862912" y="908266"/>
            <a:ext cx="6260668" cy="6260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2439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1565699" name="Group 3"/>
          <p:cNvGraphicFramePr>
            <a:graphicFrameLocks noGrp="1"/>
          </p:cNvGraphicFramePr>
          <p:nvPr/>
        </p:nvGraphicFramePr>
        <p:xfrm>
          <a:off x="228600" y="685800"/>
          <a:ext cx="8610600" cy="518160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593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IT’S UNITED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HANGING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TOUGH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MIGHTY</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APHRODITE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WAR OF THE WORLDS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FAMILY BABIES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6607"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66608"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Reproductive and Immune System Review Game</a:t>
            </a:r>
          </a:p>
        </p:txBody>
      </p:sp>
      <p:sp>
        <p:nvSpPr>
          <p:cNvPr id="66609"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41" name="Group 61"/>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IT’S UNITED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HANGING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TOUGH</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MIGHTY</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APHRODITE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TEST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OVER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FAMILY BABIES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15"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7216" name="Text Box 48"/>
          <p:cNvSpPr txBox="1">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Reproductive and Endocrine System Review Game</a:t>
            </a:r>
          </a:p>
        </p:txBody>
      </p:sp>
      <p:sp>
        <p:nvSpPr>
          <p:cNvPr id="7217"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body" idx="1"/>
          </p:nvPr>
        </p:nvSpPr>
        <p:spPr>
          <a:xfrm>
            <a:off x="457200" y="381000"/>
            <a:ext cx="8458200" cy="5745163"/>
          </a:xfrm>
        </p:spPr>
        <p:txBody>
          <a:bodyPr/>
          <a:lstStyle/>
          <a:p>
            <a:pPr eaLnBrk="1" hangingPunct="1"/>
            <a:r>
              <a:rPr lang="en-US" dirty="0"/>
              <a:t>Which one of the following body systems is not critical to your survival?</a:t>
            </a:r>
          </a:p>
          <a:p>
            <a:pPr eaLnBrk="1" hangingPunct="1"/>
            <a:r>
              <a:rPr lang="en-US" dirty="0">
                <a:solidFill>
                  <a:srgbClr val="FF66FF"/>
                </a:solidFill>
              </a:rPr>
              <a:t>A.) Nervous System</a:t>
            </a:r>
          </a:p>
          <a:p>
            <a:pPr eaLnBrk="1" hangingPunct="1"/>
            <a:r>
              <a:rPr lang="en-US" dirty="0">
                <a:solidFill>
                  <a:srgbClr val="FF3300"/>
                </a:solidFill>
              </a:rPr>
              <a:t>B.) Circulatory System</a:t>
            </a:r>
          </a:p>
          <a:p>
            <a:pPr eaLnBrk="1" hangingPunct="1"/>
            <a:r>
              <a:rPr lang="en-US" dirty="0">
                <a:solidFill>
                  <a:srgbClr val="00FFFF"/>
                </a:solidFill>
              </a:rPr>
              <a:t>C.) Reproductive System</a:t>
            </a:r>
            <a:r>
              <a:rPr lang="en-US" dirty="0">
                <a:solidFill>
                  <a:schemeClr val="hlink"/>
                </a:solidFill>
              </a:rPr>
              <a:t> </a:t>
            </a:r>
          </a:p>
          <a:p>
            <a:pPr eaLnBrk="1" hangingPunct="1"/>
            <a:r>
              <a:rPr lang="en-US" dirty="0">
                <a:solidFill>
                  <a:srgbClr val="FF9900"/>
                </a:solidFill>
              </a:rPr>
              <a:t>D.) Digestive System</a:t>
            </a:r>
          </a:p>
          <a:p>
            <a:pPr eaLnBrk="1" hangingPunct="1"/>
            <a:r>
              <a:rPr lang="en-US" dirty="0">
                <a:solidFill>
                  <a:srgbClr val="CC00FF"/>
                </a:solidFill>
              </a:rPr>
              <a:t>E.) Endocrine System</a:t>
            </a:r>
          </a:p>
          <a:p>
            <a:pPr eaLnBrk="1" hangingPunct="1"/>
            <a:r>
              <a:rPr lang="en-US" dirty="0">
                <a:solidFill>
                  <a:srgbClr val="66FF99"/>
                </a:solidFill>
              </a:rPr>
              <a:t>F.) Respiratory System</a:t>
            </a:r>
          </a:p>
        </p:txBody>
      </p:sp>
      <p:sp>
        <p:nvSpPr>
          <p:cNvPr id="67587"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7588" name="WordArt 4"/>
          <p:cNvSpPr>
            <a:spLocks noChangeArrowheads="1" noChangeShapeType="1" noTextEdit="1"/>
          </p:cNvSpPr>
          <p:nvPr/>
        </p:nvSpPr>
        <p:spPr bwMode="auto">
          <a:xfrm>
            <a:off x="8153400" y="1219200"/>
            <a:ext cx="609600"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sp>
        <p:nvSpPr>
          <p:cNvPr id="6758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body" idx="1"/>
          </p:nvPr>
        </p:nvSpPr>
        <p:spPr>
          <a:xfrm>
            <a:off x="457200" y="381000"/>
            <a:ext cx="8458200" cy="5745163"/>
          </a:xfrm>
        </p:spPr>
        <p:txBody>
          <a:bodyPr/>
          <a:lstStyle/>
          <a:p>
            <a:pPr eaLnBrk="1" hangingPunct="1"/>
            <a:r>
              <a:rPr lang="en-US" dirty="0"/>
              <a:t>Which one of the following body systems is not critical to your survival? </a:t>
            </a:r>
            <a:r>
              <a:rPr lang="en-US" dirty="0">
                <a:solidFill>
                  <a:srgbClr val="FFFF00"/>
                </a:solidFill>
              </a:rPr>
              <a:t>Answer…</a:t>
            </a:r>
          </a:p>
          <a:p>
            <a:pPr eaLnBrk="1" hangingPunct="1"/>
            <a:r>
              <a:rPr lang="en-US" dirty="0">
                <a:solidFill>
                  <a:srgbClr val="FF66FF"/>
                </a:solidFill>
              </a:rPr>
              <a:t>A.) Nervous System</a:t>
            </a:r>
          </a:p>
          <a:p>
            <a:pPr eaLnBrk="1" hangingPunct="1"/>
            <a:r>
              <a:rPr lang="en-US" dirty="0">
                <a:solidFill>
                  <a:srgbClr val="FF3300"/>
                </a:solidFill>
              </a:rPr>
              <a:t>B.) Circulatory System</a:t>
            </a:r>
          </a:p>
          <a:p>
            <a:pPr eaLnBrk="1" hangingPunct="1"/>
            <a:r>
              <a:rPr lang="en-US" dirty="0">
                <a:solidFill>
                  <a:srgbClr val="00FFFF"/>
                </a:solidFill>
              </a:rPr>
              <a:t>C.) Reproductive System</a:t>
            </a:r>
            <a:r>
              <a:rPr lang="en-US" dirty="0">
                <a:solidFill>
                  <a:schemeClr val="hlink"/>
                </a:solidFill>
              </a:rPr>
              <a:t> </a:t>
            </a:r>
          </a:p>
          <a:p>
            <a:pPr eaLnBrk="1" hangingPunct="1"/>
            <a:r>
              <a:rPr lang="en-US" dirty="0">
                <a:solidFill>
                  <a:srgbClr val="FF9900"/>
                </a:solidFill>
              </a:rPr>
              <a:t>D.) Digestive System</a:t>
            </a:r>
          </a:p>
          <a:p>
            <a:pPr eaLnBrk="1" hangingPunct="1"/>
            <a:r>
              <a:rPr lang="en-US" dirty="0">
                <a:solidFill>
                  <a:srgbClr val="CC00FF"/>
                </a:solidFill>
              </a:rPr>
              <a:t>E.) Endocrine System</a:t>
            </a:r>
          </a:p>
          <a:p>
            <a:pPr eaLnBrk="1" hangingPunct="1"/>
            <a:r>
              <a:rPr lang="en-US" dirty="0">
                <a:solidFill>
                  <a:srgbClr val="66FF99"/>
                </a:solidFill>
              </a:rPr>
              <a:t>F.) Respiratory System</a:t>
            </a:r>
          </a:p>
        </p:txBody>
      </p:sp>
      <p:sp>
        <p:nvSpPr>
          <p:cNvPr id="68611"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8612" name="WordArt 4"/>
          <p:cNvSpPr>
            <a:spLocks noChangeArrowheads="1" noChangeShapeType="1" noTextEdit="1"/>
          </p:cNvSpPr>
          <p:nvPr/>
        </p:nvSpPr>
        <p:spPr bwMode="auto">
          <a:xfrm>
            <a:off x="8153400" y="1219200"/>
            <a:ext cx="609600"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sp>
        <p:nvSpPr>
          <p:cNvPr id="6861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body" idx="1"/>
          </p:nvPr>
        </p:nvSpPr>
        <p:spPr>
          <a:xfrm>
            <a:off x="457200" y="381000"/>
            <a:ext cx="8458200" cy="5745163"/>
          </a:xfrm>
        </p:spPr>
        <p:txBody>
          <a:bodyPr/>
          <a:lstStyle/>
          <a:p>
            <a:pPr eaLnBrk="1" hangingPunct="1"/>
            <a:r>
              <a:rPr lang="en-US" dirty="0"/>
              <a:t>Which one of the following body systems is not critical to your survival? Answer…</a:t>
            </a:r>
          </a:p>
          <a:p>
            <a:pPr eaLnBrk="1" hangingPunct="1"/>
            <a:r>
              <a:rPr lang="en-US" dirty="0">
                <a:solidFill>
                  <a:srgbClr val="FF66FF"/>
                </a:solidFill>
              </a:rPr>
              <a:t>A.) Nervous System</a:t>
            </a:r>
          </a:p>
          <a:p>
            <a:pPr eaLnBrk="1" hangingPunct="1"/>
            <a:r>
              <a:rPr lang="en-US" dirty="0">
                <a:solidFill>
                  <a:srgbClr val="FF3300"/>
                </a:solidFill>
              </a:rPr>
              <a:t>B.) Circulatory System</a:t>
            </a:r>
          </a:p>
          <a:p>
            <a:pPr eaLnBrk="1" hangingPunct="1"/>
            <a:r>
              <a:rPr lang="en-US" dirty="0">
                <a:solidFill>
                  <a:srgbClr val="00FFFF"/>
                </a:solidFill>
              </a:rPr>
              <a:t>C.) Reproductive System</a:t>
            </a:r>
            <a:r>
              <a:rPr lang="en-US" dirty="0">
                <a:solidFill>
                  <a:schemeClr val="hlink"/>
                </a:solidFill>
              </a:rPr>
              <a:t> </a:t>
            </a:r>
          </a:p>
          <a:p>
            <a:pPr eaLnBrk="1" hangingPunct="1"/>
            <a:r>
              <a:rPr lang="en-US" dirty="0">
                <a:solidFill>
                  <a:srgbClr val="FF9900"/>
                </a:solidFill>
              </a:rPr>
              <a:t>D.) Digestive System</a:t>
            </a:r>
          </a:p>
          <a:p>
            <a:pPr eaLnBrk="1" hangingPunct="1"/>
            <a:r>
              <a:rPr lang="en-US" dirty="0">
                <a:solidFill>
                  <a:srgbClr val="CC00FF"/>
                </a:solidFill>
              </a:rPr>
              <a:t>E.) Endocrine System</a:t>
            </a:r>
          </a:p>
          <a:p>
            <a:pPr eaLnBrk="1" hangingPunct="1"/>
            <a:r>
              <a:rPr lang="en-US" dirty="0">
                <a:solidFill>
                  <a:srgbClr val="66FF99"/>
                </a:solidFill>
              </a:rPr>
              <a:t>F.) Respiratory System</a:t>
            </a:r>
          </a:p>
        </p:txBody>
      </p:sp>
      <p:sp>
        <p:nvSpPr>
          <p:cNvPr id="6963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9636" name="WordArt 4"/>
          <p:cNvSpPr>
            <a:spLocks noChangeArrowheads="1" noChangeShapeType="1" noTextEdit="1"/>
          </p:cNvSpPr>
          <p:nvPr/>
        </p:nvSpPr>
        <p:spPr bwMode="auto">
          <a:xfrm>
            <a:off x="8153400" y="1219200"/>
            <a:ext cx="609600"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sp>
        <p:nvSpPr>
          <p:cNvPr id="69638"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ounded Rectangle 1"/>
          <p:cNvSpPr/>
          <p:nvPr/>
        </p:nvSpPr>
        <p:spPr>
          <a:xfrm>
            <a:off x="457200" y="2667000"/>
            <a:ext cx="4953000" cy="533400"/>
          </a:xfrm>
          <a:prstGeom prst="roundRect">
            <a:avLst/>
          </a:prstGeom>
          <a:noFill/>
          <a:ln>
            <a:solidFill>
              <a:schemeClr val="bg1"/>
            </a:solidFill>
          </a:ln>
          <a:effectLst>
            <a:glow rad="127000">
              <a:srgbClr val="00FF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a:xfrm>
            <a:off x="457200" y="381000"/>
            <a:ext cx="8458200" cy="5745163"/>
          </a:xfrm>
        </p:spPr>
        <p:txBody>
          <a:bodyPr/>
          <a:lstStyle/>
          <a:p>
            <a:pPr eaLnBrk="1" hangingPunct="1"/>
            <a:r>
              <a:rPr lang="en-US" dirty="0"/>
              <a:t>Which one of the following body systems is not critical to your survival? Answer…</a:t>
            </a:r>
          </a:p>
          <a:p>
            <a:pPr eaLnBrk="1" hangingPunct="1"/>
            <a:r>
              <a:rPr lang="en-US" dirty="0">
                <a:solidFill>
                  <a:srgbClr val="FF66FF"/>
                </a:solidFill>
              </a:rPr>
              <a:t>A.) Nervous System</a:t>
            </a:r>
          </a:p>
          <a:p>
            <a:pPr eaLnBrk="1" hangingPunct="1"/>
            <a:r>
              <a:rPr lang="en-US" dirty="0">
                <a:solidFill>
                  <a:srgbClr val="FF3300"/>
                </a:solidFill>
              </a:rPr>
              <a:t>B.) Circulatory System</a:t>
            </a:r>
          </a:p>
          <a:p>
            <a:pPr eaLnBrk="1" hangingPunct="1"/>
            <a:r>
              <a:rPr lang="en-US" dirty="0">
                <a:solidFill>
                  <a:srgbClr val="00FFFF"/>
                </a:solidFill>
              </a:rPr>
              <a:t>C.) Reproductive System</a:t>
            </a:r>
            <a:r>
              <a:rPr lang="en-US" dirty="0">
                <a:solidFill>
                  <a:schemeClr val="hlink"/>
                </a:solidFill>
              </a:rPr>
              <a:t> </a:t>
            </a:r>
          </a:p>
          <a:p>
            <a:pPr eaLnBrk="1" hangingPunct="1"/>
            <a:r>
              <a:rPr lang="en-US" dirty="0">
                <a:solidFill>
                  <a:srgbClr val="FF9900"/>
                </a:solidFill>
              </a:rPr>
              <a:t>D.) Digestive System</a:t>
            </a:r>
          </a:p>
          <a:p>
            <a:pPr eaLnBrk="1" hangingPunct="1"/>
            <a:r>
              <a:rPr lang="en-US" dirty="0">
                <a:solidFill>
                  <a:srgbClr val="CC00FF"/>
                </a:solidFill>
              </a:rPr>
              <a:t>E.) Endocrine System</a:t>
            </a:r>
          </a:p>
          <a:p>
            <a:pPr eaLnBrk="1" hangingPunct="1"/>
            <a:r>
              <a:rPr lang="en-US" dirty="0">
                <a:solidFill>
                  <a:srgbClr val="66FF99"/>
                </a:solidFill>
              </a:rPr>
              <a:t>F.) Respiratory System</a:t>
            </a:r>
          </a:p>
        </p:txBody>
      </p:sp>
      <p:sp>
        <p:nvSpPr>
          <p:cNvPr id="7065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70660" name="WordArt 4"/>
          <p:cNvSpPr>
            <a:spLocks noChangeArrowheads="1" noChangeShapeType="1" noTextEdit="1"/>
          </p:cNvSpPr>
          <p:nvPr/>
        </p:nvSpPr>
        <p:spPr bwMode="auto">
          <a:xfrm>
            <a:off x="8153400" y="1219200"/>
            <a:ext cx="609600"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1</a:t>
            </a:r>
          </a:p>
        </p:txBody>
      </p:sp>
      <p:sp>
        <p:nvSpPr>
          <p:cNvPr id="70662" name="WordArt 6"/>
          <p:cNvSpPr>
            <a:spLocks noChangeArrowheads="1" noChangeShapeType="1" noTextEdit="1"/>
          </p:cNvSpPr>
          <p:nvPr/>
        </p:nvSpPr>
        <p:spPr bwMode="auto">
          <a:xfrm>
            <a:off x="381000" y="5029200"/>
            <a:ext cx="8382000" cy="16573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Survival of the species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requires 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a:noFill/>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reproductive system</a:t>
            </a:r>
          </a:p>
        </p:txBody>
      </p:sp>
      <p:sp>
        <p:nvSpPr>
          <p:cNvPr id="70663"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 name="Rounded Rectangle 7"/>
          <p:cNvSpPr/>
          <p:nvPr/>
        </p:nvSpPr>
        <p:spPr>
          <a:xfrm>
            <a:off x="457200" y="2667000"/>
            <a:ext cx="4953000" cy="533400"/>
          </a:xfrm>
          <a:prstGeom prst="roundRect">
            <a:avLst/>
          </a:prstGeom>
          <a:noFill/>
          <a:ln>
            <a:solidFill>
              <a:schemeClr val="bg1"/>
            </a:solidFill>
          </a:ln>
          <a:effectLst>
            <a:glow rad="127000">
              <a:srgbClr val="00FF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a:xfrm>
            <a:off x="457200" y="304800"/>
            <a:ext cx="8229600" cy="5821363"/>
          </a:xfrm>
        </p:spPr>
        <p:txBody>
          <a:bodyPr/>
          <a:lstStyle/>
          <a:p>
            <a:pPr eaLnBrk="1" hangingPunct="1"/>
            <a:r>
              <a:rPr lang="en-US"/>
              <a:t>This is the technical term for the joining of the sperm and the egg?</a:t>
            </a:r>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510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684" name="WordArt 4"/>
          <p:cNvSpPr>
            <a:spLocks noChangeArrowheads="1" noChangeShapeType="1" noTextEdit="1"/>
          </p:cNvSpPr>
          <p:nvPr/>
        </p:nvSpPr>
        <p:spPr bwMode="auto">
          <a:xfrm>
            <a:off x="7924800" y="1447800"/>
            <a:ext cx="8382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a:t>
            </a:r>
          </a:p>
        </p:txBody>
      </p:sp>
      <p:sp>
        <p:nvSpPr>
          <p:cNvPr id="7168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457200" y="304800"/>
            <a:ext cx="8229600" cy="5821363"/>
          </a:xfrm>
        </p:spPr>
        <p:txBody>
          <a:bodyPr/>
          <a:lstStyle/>
          <a:p>
            <a:pPr eaLnBrk="1" hangingPunct="1"/>
            <a:r>
              <a:rPr lang="en-US"/>
              <a:t>This is the technical term for the joining of the sperm and the egg? </a:t>
            </a:r>
            <a:r>
              <a:rPr lang="en-US">
                <a:solidFill>
                  <a:srgbClr val="FFFF00"/>
                </a:solidFill>
              </a:rPr>
              <a:t>Answer…</a:t>
            </a:r>
          </a:p>
        </p:txBody>
      </p:sp>
      <p:pic>
        <p:nvPicPr>
          <p:cNvPr id="727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510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2708" name="WordArt 4"/>
          <p:cNvSpPr>
            <a:spLocks noChangeArrowheads="1" noChangeShapeType="1" noTextEdit="1"/>
          </p:cNvSpPr>
          <p:nvPr/>
        </p:nvSpPr>
        <p:spPr bwMode="auto">
          <a:xfrm>
            <a:off x="7924800" y="1447800"/>
            <a:ext cx="8382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a:t>
            </a:r>
          </a:p>
        </p:txBody>
      </p:sp>
      <p:sp>
        <p:nvSpPr>
          <p:cNvPr id="7270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body" idx="1"/>
          </p:nvPr>
        </p:nvSpPr>
        <p:spPr>
          <a:xfrm>
            <a:off x="457200" y="304800"/>
            <a:ext cx="8229600" cy="5821363"/>
          </a:xfrm>
        </p:spPr>
        <p:txBody>
          <a:bodyPr/>
          <a:lstStyle/>
          <a:p>
            <a:pPr eaLnBrk="1" hangingPunct="1"/>
            <a:r>
              <a:rPr lang="en-US"/>
              <a:t>This is the technical term for the joining of the sperm and the egg? Answer…</a:t>
            </a:r>
          </a:p>
        </p:txBody>
      </p:sp>
      <p:pic>
        <p:nvPicPr>
          <p:cNvPr id="737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8534400" cy="5105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3732" name="WordArt 4"/>
          <p:cNvSpPr>
            <a:spLocks noChangeArrowheads="1" noChangeShapeType="1" noTextEdit="1"/>
          </p:cNvSpPr>
          <p:nvPr/>
        </p:nvSpPr>
        <p:spPr bwMode="auto">
          <a:xfrm>
            <a:off x="7924800" y="1447800"/>
            <a:ext cx="838200" cy="9334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a:t>
            </a:r>
          </a:p>
        </p:txBody>
      </p:sp>
      <p:sp>
        <p:nvSpPr>
          <p:cNvPr id="73733" name="WordArt 5"/>
          <p:cNvSpPr>
            <a:spLocks noChangeArrowheads="1" noChangeShapeType="1" noTextEdit="1"/>
          </p:cNvSpPr>
          <p:nvPr/>
        </p:nvSpPr>
        <p:spPr bwMode="auto">
          <a:xfrm>
            <a:off x="685800" y="1524000"/>
            <a:ext cx="5562600" cy="1009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FFFF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Fertilization</a:t>
            </a:r>
          </a:p>
        </p:txBody>
      </p:sp>
      <p:sp>
        <p:nvSpPr>
          <p:cNvPr id="73734"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pic>
        <p:nvPicPr>
          <p:cNvPr id="7" name="Picture 5" descr="http://worms.zoology.wisc.edu/dd2/echino/fert/files/page19_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95900" y="3429000"/>
            <a:ext cx="3467100" cy="2728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body" idx="1"/>
          </p:nvPr>
        </p:nvSpPr>
        <p:spPr>
          <a:xfrm>
            <a:off x="457200" y="228600"/>
            <a:ext cx="8229600" cy="5897563"/>
          </a:xfrm>
        </p:spPr>
        <p:txBody>
          <a:bodyPr/>
          <a:lstStyle/>
          <a:p>
            <a:pPr eaLnBrk="1" hangingPunct="1"/>
            <a:r>
              <a:rPr lang="en-US"/>
              <a:t>How many chromosomes are found in the sperm and the egg?</a:t>
            </a:r>
          </a:p>
        </p:txBody>
      </p:sp>
      <p:pic>
        <p:nvPicPr>
          <p:cNvPr id="747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4756" name="WordArt 4"/>
          <p:cNvSpPr>
            <a:spLocks noChangeArrowheads="1" noChangeShapeType="1" noTextEdit="1"/>
          </p:cNvSpPr>
          <p:nvPr/>
        </p:nvSpPr>
        <p:spPr bwMode="auto">
          <a:xfrm>
            <a:off x="8153400" y="838200"/>
            <a:ext cx="609600" cy="1009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3</a:t>
            </a:r>
          </a:p>
        </p:txBody>
      </p:sp>
      <p:sp>
        <p:nvSpPr>
          <p:cNvPr id="7475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57200" y="228600"/>
            <a:ext cx="8229600" cy="5897563"/>
          </a:xfrm>
        </p:spPr>
        <p:txBody>
          <a:bodyPr/>
          <a:lstStyle/>
          <a:p>
            <a:pPr eaLnBrk="1" hangingPunct="1"/>
            <a:r>
              <a:rPr lang="en-US"/>
              <a:t>How many chromosomes are found in the sperm and the egg?</a:t>
            </a:r>
          </a:p>
        </p:txBody>
      </p:sp>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80" name="WordArt 4"/>
          <p:cNvSpPr>
            <a:spLocks noChangeArrowheads="1" noChangeShapeType="1" noTextEdit="1"/>
          </p:cNvSpPr>
          <p:nvPr/>
        </p:nvSpPr>
        <p:spPr bwMode="auto">
          <a:xfrm>
            <a:off x="8153400" y="838200"/>
            <a:ext cx="609600" cy="1009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3</a:t>
            </a:r>
          </a:p>
        </p:txBody>
      </p:sp>
      <p:sp>
        <p:nvSpPr>
          <p:cNvPr id="75781" name="WordArt 5"/>
          <p:cNvSpPr>
            <a:spLocks noChangeArrowheads="1" noChangeShapeType="1" noTextEdit="1"/>
          </p:cNvSpPr>
          <p:nvPr/>
        </p:nvSpPr>
        <p:spPr bwMode="auto">
          <a:xfrm>
            <a:off x="3810000" y="3200400"/>
            <a:ext cx="6096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23</a:t>
            </a:r>
          </a:p>
        </p:txBody>
      </p:sp>
      <p:sp>
        <p:nvSpPr>
          <p:cNvPr id="75782" name="WordArt 6"/>
          <p:cNvSpPr>
            <a:spLocks noChangeArrowheads="1" noChangeShapeType="1" noTextEdit="1"/>
          </p:cNvSpPr>
          <p:nvPr/>
        </p:nvSpPr>
        <p:spPr bwMode="auto">
          <a:xfrm>
            <a:off x="4724400" y="4267200"/>
            <a:ext cx="1905000" cy="1409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23</a:t>
            </a:r>
          </a:p>
        </p:txBody>
      </p:sp>
      <p:sp>
        <p:nvSpPr>
          <p:cNvPr id="75783"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57200" y="228600"/>
            <a:ext cx="8229600" cy="5897563"/>
          </a:xfrm>
        </p:spPr>
        <p:txBody>
          <a:bodyPr/>
          <a:lstStyle/>
          <a:p>
            <a:pPr eaLnBrk="1" hangingPunct="1"/>
            <a:r>
              <a:rPr lang="en-US"/>
              <a:t>How many chromosomes are found in the sperm and the egg?</a:t>
            </a:r>
          </a:p>
        </p:txBody>
      </p:sp>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80" name="WordArt 4"/>
          <p:cNvSpPr>
            <a:spLocks noChangeArrowheads="1" noChangeShapeType="1" noTextEdit="1"/>
          </p:cNvSpPr>
          <p:nvPr/>
        </p:nvSpPr>
        <p:spPr bwMode="auto">
          <a:xfrm>
            <a:off x="8153400" y="838200"/>
            <a:ext cx="609600" cy="1009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3</a:t>
            </a:r>
          </a:p>
        </p:txBody>
      </p:sp>
      <p:sp>
        <p:nvSpPr>
          <p:cNvPr id="75781" name="WordArt 5"/>
          <p:cNvSpPr>
            <a:spLocks noChangeArrowheads="1" noChangeShapeType="1" noTextEdit="1"/>
          </p:cNvSpPr>
          <p:nvPr/>
        </p:nvSpPr>
        <p:spPr bwMode="auto">
          <a:xfrm>
            <a:off x="3810000" y="3200400"/>
            <a:ext cx="6096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23</a:t>
            </a:r>
          </a:p>
        </p:txBody>
      </p:sp>
      <p:sp>
        <p:nvSpPr>
          <p:cNvPr id="75782" name="WordArt 6"/>
          <p:cNvSpPr>
            <a:spLocks noChangeArrowheads="1" noChangeShapeType="1" noTextEdit="1"/>
          </p:cNvSpPr>
          <p:nvPr/>
        </p:nvSpPr>
        <p:spPr bwMode="auto">
          <a:xfrm>
            <a:off x="4724400" y="4267200"/>
            <a:ext cx="1905000" cy="1409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23</a:t>
            </a:r>
          </a:p>
        </p:txBody>
      </p:sp>
      <p:sp>
        <p:nvSpPr>
          <p:cNvPr id="75783"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914400" y="3062585"/>
            <a:ext cx="272382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FF">
                    <a:lumMod val="95000"/>
                  </a:srgbClr>
                </a:solidFill>
                <a:effectLst>
                  <a:outerShdw blurRad="50800" algn="tl" rotWithShape="0">
                    <a:srgbClr val="000000"/>
                  </a:outerShdw>
                </a:effectLst>
                <a:uLnTx/>
                <a:uFillTx/>
                <a:latin typeface="Arial" charset="0"/>
                <a:ea typeface="+mn-ea"/>
                <a:cs typeface="+mn-cs"/>
              </a:rPr>
              <a:t>Haploid</a:t>
            </a:r>
          </a:p>
        </p:txBody>
      </p:sp>
      <p:sp>
        <p:nvSpPr>
          <p:cNvPr id="3" name="Rectangle 2"/>
          <p:cNvSpPr/>
          <p:nvPr/>
        </p:nvSpPr>
        <p:spPr>
          <a:xfrm>
            <a:off x="1979451" y="4648200"/>
            <a:ext cx="272382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33"/>
                </a:solidFill>
                <a:effectLst>
                  <a:outerShdw blurRad="50800" algn="tl" rotWithShape="0">
                    <a:srgbClr val="000000"/>
                  </a:outerShdw>
                </a:effectLst>
                <a:uLnTx/>
                <a:uFillTx/>
                <a:latin typeface="Arial" charset="0"/>
                <a:ea typeface="+mn-ea"/>
                <a:cs typeface="+mn-cs"/>
              </a:rPr>
              <a:t>Haploid</a:t>
            </a:r>
          </a:p>
        </p:txBody>
      </p:sp>
    </p:spTree>
    <p:extLst>
      <p:ext uri="{BB962C8B-B14F-4D97-AF65-F5344CB8AC3E}">
        <p14:creationId xmlns:p14="http://schemas.microsoft.com/office/powerpoint/2010/main" val="14793227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z="3600" b="1">
              <a:solidFill>
                <a:schemeClr val="bg1"/>
              </a:solidFill>
              <a:latin typeface="Times New Roman" pitchFamily="18" charset="0"/>
            </a:endParaRPr>
          </a:p>
        </p:txBody>
      </p:sp>
      <p:graphicFrame>
        <p:nvGraphicFramePr>
          <p:cNvPr id="97341" name="Group 61"/>
          <p:cNvGraphicFramePr>
            <a:graphicFrameLocks noGrp="1"/>
          </p:cNvGraphicFramePr>
          <p:nvPr/>
        </p:nvGraphicFramePr>
        <p:xfrm>
          <a:off x="228600" y="685800"/>
          <a:ext cx="8610600" cy="5216525"/>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6279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66FF"/>
                          </a:solidFill>
                          <a:effectLst/>
                          <a:latin typeface="Times New Roman" pitchFamily="18" charset="0"/>
                        </a:rPr>
                        <a:t>IT’S UNITED</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HANGING </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TOUGH</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MIGHTY</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APHRODITE</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TEST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latin typeface="Times New Roman" pitchFamily="18" charset="0"/>
                        </a:rPr>
                        <a:t>OVER</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FAMILY BABIES</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70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a:ln>
                            <a:noFill/>
                          </a:ln>
                          <a:solidFill>
                            <a:schemeClr val="bg1"/>
                          </a:solidFill>
                          <a:effectLst/>
                          <a:latin typeface="Times New Roman" pitchFamily="18" charset="0"/>
                        </a:rPr>
                        <a:t>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marT="45727" marB="4572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239"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solidFill>
                  <a:schemeClr val="bg1"/>
                </a:solidFill>
                <a:latin typeface="Tahoma" pitchFamily="34" charset="0"/>
              </a:rPr>
              <a:t>Copyright © 2024 SlideSpark .LLC</a:t>
            </a:r>
            <a:endParaRPr lang="en-US" dirty="0">
              <a:solidFill>
                <a:schemeClr val="bg1"/>
              </a:solidFill>
            </a:endParaRPr>
          </a:p>
        </p:txBody>
      </p:sp>
      <p:sp>
        <p:nvSpPr>
          <p:cNvPr id="8240" name="Text Box 48"/>
          <p:cNvSpPr txBox="1">
            <a:spLocks noChangeArrowheads="1"/>
          </p:cNvSpPr>
          <p:nvPr/>
        </p:nvSpPr>
        <p:spPr bwMode="auto">
          <a:xfrm>
            <a:off x="228600" y="0"/>
            <a:ext cx="8915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Reproductive and Endocrine System Review Game</a:t>
            </a:r>
          </a:p>
        </p:txBody>
      </p:sp>
      <p:sp>
        <p:nvSpPr>
          <p:cNvPr id="8241"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800">
                <a:solidFill>
                  <a:schemeClr val="bg1"/>
                </a:solidFill>
              </a:rPr>
              <a:t>Final Question:________________</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57200" y="228600"/>
            <a:ext cx="8229600" cy="5897563"/>
          </a:xfrm>
        </p:spPr>
        <p:txBody>
          <a:bodyPr/>
          <a:lstStyle/>
          <a:p>
            <a:pPr eaLnBrk="1" hangingPunct="1"/>
            <a:r>
              <a:rPr lang="en-US"/>
              <a:t>How many chromosomes are found in the sperm and the egg?</a:t>
            </a:r>
          </a:p>
        </p:txBody>
      </p:sp>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80" name="WordArt 4"/>
          <p:cNvSpPr>
            <a:spLocks noChangeArrowheads="1" noChangeShapeType="1" noTextEdit="1"/>
          </p:cNvSpPr>
          <p:nvPr/>
        </p:nvSpPr>
        <p:spPr bwMode="auto">
          <a:xfrm>
            <a:off x="8153400" y="838200"/>
            <a:ext cx="609600" cy="1009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3</a:t>
            </a:r>
          </a:p>
        </p:txBody>
      </p:sp>
      <p:sp>
        <p:nvSpPr>
          <p:cNvPr id="75781" name="WordArt 5"/>
          <p:cNvSpPr>
            <a:spLocks noChangeArrowheads="1" noChangeShapeType="1" noTextEdit="1"/>
          </p:cNvSpPr>
          <p:nvPr/>
        </p:nvSpPr>
        <p:spPr bwMode="auto">
          <a:xfrm>
            <a:off x="3810000" y="3200400"/>
            <a:ext cx="609600"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23</a:t>
            </a:r>
          </a:p>
        </p:txBody>
      </p:sp>
      <p:sp>
        <p:nvSpPr>
          <p:cNvPr id="75782" name="WordArt 6"/>
          <p:cNvSpPr>
            <a:spLocks noChangeArrowheads="1" noChangeShapeType="1" noTextEdit="1"/>
          </p:cNvSpPr>
          <p:nvPr/>
        </p:nvSpPr>
        <p:spPr bwMode="auto">
          <a:xfrm>
            <a:off x="4724400" y="4267200"/>
            <a:ext cx="1905000" cy="1409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23</a:t>
            </a:r>
          </a:p>
        </p:txBody>
      </p:sp>
      <p:sp>
        <p:nvSpPr>
          <p:cNvPr id="75783"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914400" y="3062585"/>
            <a:ext cx="272382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FFFF">
                    <a:lumMod val="95000"/>
                  </a:srgbClr>
                </a:solidFill>
                <a:effectLst>
                  <a:outerShdw blurRad="50800" algn="tl" rotWithShape="0">
                    <a:srgbClr val="000000"/>
                  </a:outerShdw>
                </a:effectLst>
                <a:uLnTx/>
                <a:uFillTx/>
                <a:latin typeface="Arial" charset="0"/>
                <a:ea typeface="+mn-ea"/>
                <a:cs typeface="+mn-cs"/>
              </a:rPr>
              <a:t>Haploid</a:t>
            </a:r>
          </a:p>
        </p:txBody>
      </p:sp>
      <p:sp>
        <p:nvSpPr>
          <p:cNvPr id="3" name="Rectangle 2"/>
          <p:cNvSpPr/>
          <p:nvPr/>
        </p:nvSpPr>
        <p:spPr>
          <a:xfrm>
            <a:off x="1979451" y="4648200"/>
            <a:ext cx="2723824"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33"/>
                </a:solidFill>
                <a:effectLst>
                  <a:outerShdw blurRad="50800" algn="tl" rotWithShape="0">
                    <a:srgbClr val="000000"/>
                  </a:outerShdw>
                </a:effectLst>
                <a:uLnTx/>
                <a:uFillTx/>
                <a:latin typeface="Arial" charset="0"/>
                <a:ea typeface="+mn-ea"/>
                <a:cs typeface="+mn-cs"/>
              </a:rPr>
              <a:t>Haploid</a:t>
            </a:r>
          </a:p>
        </p:txBody>
      </p:sp>
      <p:sp>
        <p:nvSpPr>
          <p:cNvPr id="4" name="Rectangle 3"/>
          <p:cNvSpPr/>
          <p:nvPr/>
        </p:nvSpPr>
        <p:spPr>
          <a:xfrm>
            <a:off x="2436948" y="3436402"/>
            <a:ext cx="904415"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a:t>
            </a:r>
          </a:p>
        </p:txBody>
      </p:sp>
    </p:spTree>
    <p:extLst>
      <p:ext uri="{BB962C8B-B14F-4D97-AF65-F5344CB8AC3E}">
        <p14:creationId xmlns:p14="http://schemas.microsoft.com/office/powerpoint/2010/main" val="4088778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body" idx="1"/>
          </p:nvPr>
        </p:nvSpPr>
        <p:spPr>
          <a:xfrm>
            <a:off x="457200" y="228600"/>
            <a:ext cx="8229600" cy="5897563"/>
          </a:xfrm>
        </p:spPr>
        <p:txBody>
          <a:bodyPr/>
          <a:lstStyle/>
          <a:p>
            <a:pPr eaLnBrk="1" hangingPunct="1"/>
            <a:r>
              <a:rPr lang="en-US"/>
              <a:t>How many chromosomes are found in the sperm and the egg?</a:t>
            </a:r>
          </a:p>
        </p:txBody>
      </p:sp>
      <p:pic>
        <p:nvPicPr>
          <p:cNvPr id="757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9144000" cy="548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5780" name="WordArt 4"/>
          <p:cNvSpPr>
            <a:spLocks noChangeArrowheads="1" noChangeShapeType="1" noTextEdit="1"/>
          </p:cNvSpPr>
          <p:nvPr/>
        </p:nvSpPr>
        <p:spPr bwMode="auto">
          <a:xfrm>
            <a:off x="8153400" y="838200"/>
            <a:ext cx="609600" cy="10096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3</a:t>
            </a:r>
          </a:p>
        </p:txBody>
      </p:sp>
      <p:sp>
        <p:nvSpPr>
          <p:cNvPr id="75782" name="WordArt 6"/>
          <p:cNvSpPr>
            <a:spLocks noChangeArrowheads="1" noChangeShapeType="1" noTextEdit="1"/>
          </p:cNvSpPr>
          <p:nvPr/>
        </p:nvSpPr>
        <p:spPr bwMode="auto">
          <a:xfrm>
            <a:off x="3200400" y="2667000"/>
            <a:ext cx="1905000" cy="1409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46</a:t>
            </a:r>
          </a:p>
        </p:txBody>
      </p:sp>
      <p:sp>
        <p:nvSpPr>
          <p:cNvPr id="75783"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3" name="Rectangle 2"/>
          <p:cNvSpPr/>
          <p:nvPr/>
        </p:nvSpPr>
        <p:spPr>
          <a:xfrm>
            <a:off x="2207225" y="4648200"/>
            <a:ext cx="4993675"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ysClr val="windowText" lastClr="000000"/>
                  </a:solidFill>
                  <a:prstDash val="solid"/>
                  <a:miter lim="800000"/>
                </a:ln>
                <a:solidFill>
                  <a:srgbClr val="FF9933"/>
                </a:solidFill>
                <a:effectLst>
                  <a:outerShdw blurRad="50800" algn="tl" rotWithShape="0">
                    <a:srgbClr val="000000"/>
                  </a:outerShdw>
                </a:effectLst>
                <a:uLnTx/>
                <a:uFillTx/>
                <a:latin typeface="Arial" charset="0"/>
                <a:ea typeface="+mn-ea"/>
                <a:cs typeface="+mn-cs"/>
              </a:rPr>
              <a:t>Diploid Zygote</a:t>
            </a:r>
          </a:p>
        </p:txBody>
      </p:sp>
      <p:sp>
        <p:nvSpPr>
          <p:cNvPr id="5" name="Rectangle 4"/>
          <p:cNvSpPr/>
          <p:nvPr/>
        </p:nvSpPr>
        <p:spPr>
          <a:xfrm>
            <a:off x="2093640" y="3740775"/>
            <a:ext cx="5032147" cy="92333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Arial" charset="0"/>
                <a:ea typeface="+mn-ea"/>
                <a:cs typeface="+mn-cs"/>
              </a:rPr>
              <a:t>Chromosomes</a:t>
            </a:r>
          </a:p>
        </p:txBody>
      </p:sp>
    </p:spTree>
    <p:extLst>
      <p:ext uri="{BB962C8B-B14F-4D97-AF65-F5344CB8AC3E}">
        <p14:creationId xmlns:p14="http://schemas.microsoft.com/office/powerpoint/2010/main" val="4688044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5938" name="Rectangle 2"/>
          <p:cNvSpPr>
            <a:spLocks noGrp="1" noChangeArrowheads="1"/>
          </p:cNvSpPr>
          <p:nvPr>
            <p:ph type="body" idx="1"/>
          </p:nvPr>
        </p:nvSpPr>
        <p:spPr>
          <a:xfrm>
            <a:off x="304800" y="381000"/>
            <a:ext cx="8610600" cy="5745163"/>
          </a:xfrm>
        </p:spPr>
        <p:txBody>
          <a:bodyPr/>
          <a:lstStyle/>
          <a:p>
            <a:pPr eaLnBrk="1" hangingPunct="1">
              <a:defRPr/>
            </a:pPr>
            <a:r>
              <a:rPr lang="en-US">
                <a:effectLst>
                  <a:outerShdw blurRad="38100" dist="38100" dir="2700000" algn="tl">
                    <a:srgbClr val="808080"/>
                  </a:outerShdw>
                </a:effectLst>
              </a:rPr>
              <a:t>A chromosome is an organized structure of this three letter acronym and protein that is found in cells. </a:t>
            </a:r>
            <a:endParaRPr lang="en-US">
              <a:solidFill>
                <a:srgbClr val="FFFF00"/>
              </a:solidFill>
            </a:endParaRPr>
          </a:p>
        </p:txBody>
      </p:sp>
      <p:pic>
        <p:nvPicPr>
          <p:cNvPr id="76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10600" cy="44196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6804" name="WordArt 4"/>
          <p:cNvSpPr>
            <a:spLocks noChangeArrowheads="1" noChangeShapeType="1" noTextEdit="1"/>
          </p:cNvSpPr>
          <p:nvPr/>
        </p:nvSpPr>
        <p:spPr bwMode="auto">
          <a:xfrm>
            <a:off x="7315200" y="2286000"/>
            <a:ext cx="1066800"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4</a:t>
            </a:r>
          </a:p>
        </p:txBody>
      </p:sp>
      <p:sp>
        <p:nvSpPr>
          <p:cNvPr id="7680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p:cNvSpPr>
            <a:spLocks noGrp="1" noChangeArrowheads="1"/>
          </p:cNvSpPr>
          <p:nvPr>
            <p:ph type="body" idx="1"/>
          </p:nvPr>
        </p:nvSpPr>
        <p:spPr>
          <a:xfrm>
            <a:off x="304800" y="381000"/>
            <a:ext cx="8610600" cy="5745163"/>
          </a:xfrm>
        </p:spPr>
        <p:txBody>
          <a:bodyPr/>
          <a:lstStyle/>
          <a:p>
            <a:pPr eaLnBrk="1" hangingPunct="1">
              <a:defRPr/>
            </a:pPr>
            <a:r>
              <a:rPr lang="en-US" dirty="0">
                <a:effectLst>
                  <a:outerShdw blurRad="38100" dist="38100" dir="2700000" algn="tl">
                    <a:srgbClr val="808080"/>
                  </a:outerShdw>
                </a:effectLst>
              </a:rPr>
              <a:t>A chromosome is an organized structure of this three letter acronym and protein that is found in cells. </a:t>
            </a:r>
            <a:r>
              <a:rPr lang="en-US" dirty="0">
                <a:solidFill>
                  <a:srgbClr val="FFFF00"/>
                </a:solidFill>
                <a:effectLst>
                  <a:outerShdw blurRad="38100" dist="38100" dir="2700000" algn="tl">
                    <a:srgbClr val="FFFFFF"/>
                  </a:outerShdw>
                </a:effectLst>
              </a:rPr>
              <a:t>DNA</a:t>
            </a:r>
            <a:endParaRPr lang="en-US" dirty="0">
              <a:solidFill>
                <a:srgbClr val="FFFF00"/>
              </a:solidFill>
            </a:endParaRPr>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10600" cy="44196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7828" name="WordArt 4"/>
          <p:cNvSpPr>
            <a:spLocks noChangeArrowheads="1" noChangeShapeType="1" noTextEdit="1"/>
          </p:cNvSpPr>
          <p:nvPr/>
        </p:nvSpPr>
        <p:spPr bwMode="auto">
          <a:xfrm>
            <a:off x="7315200" y="2286000"/>
            <a:ext cx="1066800"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4</a:t>
            </a:r>
          </a:p>
        </p:txBody>
      </p:sp>
      <p:sp>
        <p:nvSpPr>
          <p:cNvPr id="7782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914400" y="2133600"/>
            <a:ext cx="7467600" cy="2785378"/>
          </a:xfrm>
          <a:prstGeom prst="rect">
            <a:avLst/>
          </a:prstGeom>
          <a:noFill/>
          <a:effectLst>
            <a:reflection blurRad="6350" stA="50000" endA="300" endPos="90000" dir="5400000" sy="-100000" algn="bl" rotWithShape="0"/>
          </a:effectLst>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75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Arial" charset="0"/>
                <a:ea typeface="+mn-ea"/>
                <a:cs typeface="+mn-cs"/>
              </a:rPr>
              <a:t>DNA</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62" name="Rectangle 2"/>
          <p:cNvSpPr>
            <a:spLocks noGrp="1" noChangeArrowheads="1"/>
          </p:cNvSpPr>
          <p:nvPr>
            <p:ph type="body" idx="1"/>
          </p:nvPr>
        </p:nvSpPr>
        <p:spPr>
          <a:xfrm>
            <a:off x="304800" y="381000"/>
            <a:ext cx="8610600" cy="5745163"/>
          </a:xfrm>
        </p:spPr>
        <p:txBody>
          <a:bodyPr/>
          <a:lstStyle/>
          <a:p>
            <a:pPr eaLnBrk="1" hangingPunct="1">
              <a:defRPr/>
            </a:pPr>
            <a:r>
              <a:rPr lang="en-US">
                <a:effectLst>
                  <a:outerShdw blurRad="38100" dist="38100" dir="2700000" algn="tl">
                    <a:srgbClr val="808080"/>
                  </a:outerShdw>
                </a:effectLst>
              </a:rPr>
              <a:t>A chromosome is an organized structure of this three letter acronym and protein that is found in cells. </a:t>
            </a:r>
            <a:r>
              <a:rPr lang="en-US">
                <a:solidFill>
                  <a:srgbClr val="FFFF00"/>
                </a:solidFill>
                <a:effectLst>
                  <a:outerShdw blurRad="38100" dist="38100" dir="2700000" algn="tl">
                    <a:srgbClr val="FFFFFF"/>
                  </a:outerShdw>
                </a:effectLst>
              </a:rPr>
              <a:t>DNA = Deoxyribose Nucleic Acid</a:t>
            </a:r>
          </a:p>
          <a:p>
            <a:pPr eaLnBrk="1" hangingPunct="1">
              <a:defRPr/>
            </a:pPr>
            <a:endParaRPr lang="en-US">
              <a:solidFill>
                <a:srgbClr val="FFFF00"/>
              </a:solidFill>
            </a:endParaRPr>
          </a:p>
        </p:txBody>
      </p:sp>
      <p:pic>
        <p:nvPicPr>
          <p:cNvPr id="778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33600"/>
            <a:ext cx="8610600" cy="44196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7828" name="WordArt 4"/>
          <p:cNvSpPr>
            <a:spLocks noChangeArrowheads="1" noChangeShapeType="1" noTextEdit="1"/>
          </p:cNvSpPr>
          <p:nvPr/>
        </p:nvSpPr>
        <p:spPr bwMode="auto">
          <a:xfrm>
            <a:off x="7315200" y="2286000"/>
            <a:ext cx="1066800"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4</a:t>
            </a:r>
          </a:p>
        </p:txBody>
      </p:sp>
      <p:sp>
        <p:nvSpPr>
          <p:cNvPr id="7782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2" name="Rectangle 1"/>
          <p:cNvSpPr/>
          <p:nvPr/>
        </p:nvSpPr>
        <p:spPr>
          <a:xfrm>
            <a:off x="914400" y="2133600"/>
            <a:ext cx="7467600" cy="2785378"/>
          </a:xfrm>
          <a:prstGeom prst="rect">
            <a:avLst/>
          </a:prstGeom>
          <a:noFill/>
          <a:effectLst>
            <a:reflection blurRad="6350" stA="50000" endA="300" endPos="90000" dir="5400000" sy="-100000" algn="bl" rotWithShape="0"/>
          </a:effectLst>
        </p:spPr>
        <p:txBody>
          <a:bodyPr wrap="square" lIns="91440" tIns="45720" rIns="91440" bIns="4572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7500" b="1" i="0" u="none" strike="noStrike" kern="1200" cap="none" spc="0" normalizeH="0" baseline="0" noProof="0" dirty="0">
                <a:ln w="17780" cmpd="sng">
                  <a:solidFill>
                    <a:sysClr val="windowText" lastClr="000000"/>
                  </a:solidFill>
                  <a:prstDash val="solid"/>
                  <a:miter lim="800000"/>
                </a:ln>
                <a:solidFill>
                  <a:srgbClr val="FFFF00"/>
                </a:solidFill>
                <a:effectLst>
                  <a:outerShdw blurRad="50800" algn="tl" rotWithShape="0">
                    <a:srgbClr val="000000"/>
                  </a:outerShdw>
                </a:effectLst>
                <a:uLnTx/>
                <a:uFillTx/>
                <a:latin typeface="Arial" charset="0"/>
                <a:ea typeface="+mn-ea"/>
                <a:cs typeface="+mn-cs"/>
              </a:rPr>
              <a:t>DNA</a:t>
            </a:r>
          </a:p>
        </p:txBody>
      </p:sp>
    </p:spTree>
    <p:extLst>
      <p:ext uri="{BB962C8B-B14F-4D97-AF65-F5344CB8AC3E}">
        <p14:creationId xmlns:p14="http://schemas.microsoft.com/office/powerpoint/2010/main" val="9282499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body" idx="1"/>
          </p:nvPr>
        </p:nvSpPr>
        <p:spPr>
          <a:xfrm>
            <a:off x="457200" y="228600"/>
            <a:ext cx="8229600" cy="5897563"/>
          </a:xfrm>
        </p:spPr>
        <p:txBody>
          <a:bodyPr/>
          <a:lstStyle/>
          <a:p>
            <a:pPr eaLnBrk="1" hangingPunct="1"/>
            <a:r>
              <a:rPr lang="en-US"/>
              <a:t>Sex cells are called…</a:t>
            </a:r>
          </a:p>
        </p:txBody>
      </p:sp>
      <p:pic>
        <p:nvPicPr>
          <p:cNvPr id="788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8852" name="WordArt 4"/>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7885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body" idx="1"/>
          </p:nvPr>
        </p:nvSpPr>
        <p:spPr>
          <a:xfrm>
            <a:off x="457200" y="228600"/>
            <a:ext cx="8229600" cy="5897563"/>
          </a:xfrm>
        </p:spPr>
        <p:txBody>
          <a:bodyPr/>
          <a:lstStyle/>
          <a:p>
            <a:pPr eaLnBrk="1" hangingPunct="1"/>
            <a:r>
              <a:rPr lang="en-US"/>
              <a:t>Sex cells are called…</a:t>
            </a:r>
          </a:p>
          <a:p>
            <a:pPr eaLnBrk="1" hangingPunct="1"/>
            <a:r>
              <a:rPr lang="en-US">
                <a:solidFill>
                  <a:srgbClr val="6699FF"/>
                </a:solidFill>
              </a:rPr>
              <a:t>A.) Fertilization Cells</a:t>
            </a:r>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9876" name="WordArt 4"/>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7987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body" idx="1"/>
          </p:nvPr>
        </p:nvSpPr>
        <p:spPr>
          <a:xfrm>
            <a:off x="457200" y="228600"/>
            <a:ext cx="8229600" cy="5897563"/>
          </a:xfrm>
        </p:spPr>
        <p:txBody>
          <a:bodyPr/>
          <a:lstStyle/>
          <a:p>
            <a:pPr eaLnBrk="1" hangingPunct="1"/>
            <a:r>
              <a:rPr lang="en-US"/>
              <a:t>Sex cells are called…</a:t>
            </a:r>
          </a:p>
          <a:p>
            <a:pPr eaLnBrk="1" hangingPunct="1"/>
            <a:r>
              <a:rPr lang="en-US">
                <a:solidFill>
                  <a:srgbClr val="6699FF"/>
                </a:solidFill>
              </a:rPr>
              <a:t>A.) Fertilization Cells</a:t>
            </a:r>
          </a:p>
          <a:p>
            <a:pPr eaLnBrk="1" hangingPunct="1"/>
            <a:r>
              <a:rPr lang="en-US">
                <a:solidFill>
                  <a:srgbClr val="FF66FF"/>
                </a:solidFill>
              </a:rPr>
              <a:t>B.) Zygotes</a:t>
            </a:r>
          </a:p>
        </p:txBody>
      </p:sp>
      <p:pic>
        <p:nvPicPr>
          <p:cNvPr id="80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0900" name="WordArt 4"/>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80901"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body" idx="1"/>
          </p:nvPr>
        </p:nvSpPr>
        <p:spPr>
          <a:xfrm>
            <a:off x="457200" y="228600"/>
            <a:ext cx="8229600" cy="5897563"/>
          </a:xfrm>
        </p:spPr>
        <p:txBody>
          <a:bodyPr/>
          <a:lstStyle/>
          <a:p>
            <a:pPr eaLnBrk="1" hangingPunct="1"/>
            <a:r>
              <a:rPr lang="en-US"/>
              <a:t>Sex cells are called…</a:t>
            </a:r>
          </a:p>
          <a:p>
            <a:pPr eaLnBrk="1" hangingPunct="1"/>
            <a:r>
              <a:rPr lang="en-US">
                <a:solidFill>
                  <a:srgbClr val="6699FF"/>
                </a:solidFill>
              </a:rPr>
              <a:t>A.) Fertilization Cells</a:t>
            </a:r>
          </a:p>
          <a:p>
            <a:pPr eaLnBrk="1" hangingPunct="1"/>
            <a:r>
              <a:rPr lang="en-US">
                <a:solidFill>
                  <a:srgbClr val="FF66FF"/>
                </a:solidFill>
              </a:rPr>
              <a:t>B.) Zygotes</a:t>
            </a:r>
          </a:p>
          <a:p>
            <a:pPr eaLnBrk="1" hangingPunct="1"/>
            <a:r>
              <a:rPr lang="en-US">
                <a:solidFill>
                  <a:srgbClr val="FF9900"/>
                </a:solidFill>
              </a:rPr>
              <a:t>C.) Diploids</a:t>
            </a:r>
          </a:p>
        </p:txBody>
      </p:sp>
      <p:pic>
        <p:nvPicPr>
          <p:cNvPr id="819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1924" name="WordArt 4"/>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81925"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body" idx="1"/>
          </p:nvPr>
        </p:nvSpPr>
        <p:spPr>
          <a:xfrm>
            <a:off x="457200" y="228600"/>
            <a:ext cx="8229600" cy="5897563"/>
          </a:xfrm>
        </p:spPr>
        <p:txBody>
          <a:bodyPr/>
          <a:lstStyle/>
          <a:p>
            <a:pPr eaLnBrk="1" hangingPunct="1"/>
            <a:r>
              <a:rPr lang="en-US"/>
              <a:t>Sex cells are called…</a:t>
            </a:r>
          </a:p>
          <a:p>
            <a:pPr eaLnBrk="1" hangingPunct="1"/>
            <a:r>
              <a:rPr lang="en-US">
                <a:solidFill>
                  <a:srgbClr val="6699FF"/>
                </a:solidFill>
              </a:rPr>
              <a:t>A.) Fertilization Cells</a:t>
            </a:r>
          </a:p>
          <a:p>
            <a:pPr eaLnBrk="1" hangingPunct="1"/>
            <a:r>
              <a:rPr lang="en-US">
                <a:solidFill>
                  <a:srgbClr val="FF66FF"/>
                </a:solidFill>
              </a:rPr>
              <a:t>B.) Zygotes</a:t>
            </a:r>
          </a:p>
          <a:p>
            <a:pPr eaLnBrk="1" hangingPunct="1"/>
            <a:r>
              <a:rPr lang="en-US">
                <a:solidFill>
                  <a:srgbClr val="FF9900"/>
                </a:solidFill>
              </a:rPr>
              <a:t>C.) Diploids</a:t>
            </a:r>
          </a:p>
          <a:p>
            <a:pPr eaLnBrk="1" hangingPunct="1"/>
            <a:r>
              <a:rPr lang="en-US">
                <a:solidFill>
                  <a:srgbClr val="66FF99"/>
                </a:solidFill>
              </a:rPr>
              <a:t>D.) Gametes</a:t>
            </a:r>
          </a:p>
        </p:txBody>
      </p:sp>
      <p:pic>
        <p:nvPicPr>
          <p:cNvPr id="829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2948" name="WordArt 4"/>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82949"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381000"/>
            <a:ext cx="8458200" cy="5745163"/>
          </a:xfrm>
        </p:spPr>
        <p:txBody>
          <a:bodyPr/>
          <a:lstStyle/>
          <a:p>
            <a:pPr eaLnBrk="1" hangingPunct="1"/>
            <a:r>
              <a:rPr lang="en-US"/>
              <a:t>Which one of the following body systems is not critical to your survival?</a:t>
            </a:r>
          </a:p>
          <a:p>
            <a:pPr eaLnBrk="1" hangingPunct="1"/>
            <a:r>
              <a:rPr lang="en-US">
                <a:solidFill>
                  <a:schemeClr val="tx1"/>
                </a:solidFill>
              </a:rPr>
              <a:t>A.) Nervous System</a:t>
            </a:r>
          </a:p>
          <a:p>
            <a:pPr eaLnBrk="1" hangingPunct="1"/>
            <a:r>
              <a:rPr lang="en-US">
                <a:solidFill>
                  <a:schemeClr val="tx1"/>
                </a:solidFill>
              </a:rPr>
              <a:t>B.) Circulatory System</a:t>
            </a:r>
          </a:p>
          <a:p>
            <a:pPr eaLnBrk="1" hangingPunct="1"/>
            <a:r>
              <a:rPr lang="en-US">
                <a:solidFill>
                  <a:schemeClr val="tx1"/>
                </a:solidFill>
              </a:rPr>
              <a:t>C.) Reproductive System </a:t>
            </a:r>
          </a:p>
          <a:p>
            <a:pPr eaLnBrk="1" hangingPunct="1"/>
            <a:r>
              <a:rPr lang="en-US">
                <a:solidFill>
                  <a:schemeClr val="tx1"/>
                </a:solidFill>
              </a:rPr>
              <a:t>D.) Digestive System</a:t>
            </a:r>
          </a:p>
          <a:p>
            <a:pPr eaLnBrk="1" hangingPunct="1"/>
            <a:r>
              <a:rPr lang="en-US">
                <a:solidFill>
                  <a:schemeClr val="tx1"/>
                </a:solidFill>
              </a:rPr>
              <a:t>D.) Endocrine System</a:t>
            </a:r>
          </a:p>
          <a:p>
            <a:pPr eaLnBrk="1" hangingPunct="1"/>
            <a:r>
              <a:rPr lang="en-US">
                <a:solidFill>
                  <a:schemeClr val="tx1"/>
                </a:solidFill>
              </a:rPr>
              <a:t>E.) Respiratory System</a:t>
            </a:r>
          </a:p>
        </p:txBody>
      </p:sp>
      <p:sp>
        <p:nvSpPr>
          <p:cNvPr id="921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a:r>
              <a:rPr lang="en-US" sz="800" b="1" dirty="0">
                <a:latin typeface="Verdana" pitchFamily="34" charset="0"/>
              </a:rPr>
              <a:t>Copyright © 2024 SlideSpark .LLC</a:t>
            </a:r>
            <a:endParaRPr lang="en-US" sz="3200" dirty="0">
              <a:latin typeface="Tahoma" pitchFamily="34" charset="0"/>
            </a:endParaRPr>
          </a:p>
        </p:txBody>
      </p:sp>
      <p:sp>
        <p:nvSpPr>
          <p:cNvPr id="9220" name="WordArt 4"/>
          <p:cNvSpPr>
            <a:spLocks noChangeArrowheads="1" noChangeShapeType="1" noTextEdit="1"/>
          </p:cNvSpPr>
          <p:nvPr/>
        </p:nvSpPr>
        <p:spPr bwMode="auto">
          <a:xfrm>
            <a:off x="8153400" y="1219200"/>
            <a:ext cx="609600" cy="1085850"/>
          </a:xfrm>
          <a:prstGeom prst="rect">
            <a:avLst/>
          </a:prstGeom>
        </p:spPr>
        <p:txBody>
          <a:bodyPr wrap="none" fromWordArt="1">
            <a:prstTxWarp prst="textPlain">
              <a:avLst>
                <a:gd name="adj" fmla="val 50000"/>
              </a:avLst>
            </a:prstTxWarp>
          </a:bodyPr>
          <a:lstStyle/>
          <a:p>
            <a:pPr algn="ctr"/>
            <a:r>
              <a:rPr lang="en-US" sz="3600" kern="10" spc="720">
                <a:ln w="9525">
                  <a:solidFill>
                    <a:schemeClr val="tx2"/>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latin typeface="Arial Black"/>
              </a:rPr>
              <a:t>1</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body" idx="1"/>
          </p:nvPr>
        </p:nvSpPr>
        <p:spPr>
          <a:xfrm>
            <a:off x="457200" y="228600"/>
            <a:ext cx="8229600" cy="5897563"/>
          </a:xfrm>
        </p:spPr>
        <p:txBody>
          <a:bodyPr/>
          <a:lstStyle/>
          <a:p>
            <a:pPr eaLnBrk="1" hangingPunct="1"/>
            <a:r>
              <a:rPr lang="en-US"/>
              <a:t>Sex cells are called…</a:t>
            </a:r>
          </a:p>
          <a:p>
            <a:pPr eaLnBrk="1" hangingPunct="1"/>
            <a:r>
              <a:rPr lang="en-US">
                <a:solidFill>
                  <a:srgbClr val="6699FF"/>
                </a:solidFill>
              </a:rPr>
              <a:t>A.) Fertilization Cells</a:t>
            </a:r>
          </a:p>
          <a:p>
            <a:pPr eaLnBrk="1" hangingPunct="1"/>
            <a:r>
              <a:rPr lang="en-US">
                <a:solidFill>
                  <a:srgbClr val="FF66FF"/>
                </a:solidFill>
              </a:rPr>
              <a:t>B.) Zygotes</a:t>
            </a:r>
          </a:p>
          <a:p>
            <a:pPr eaLnBrk="1" hangingPunct="1"/>
            <a:r>
              <a:rPr lang="en-US">
                <a:solidFill>
                  <a:srgbClr val="FF9900"/>
                </a:solidFill>
              </a:rPr>
              <a:t>C.) Diploids</a:t>
            </a:r>
          </a:p>
          <a:p>
            <a:pPr eaLnBrk="1" hangingPunct="1"/>
            <a:r>
              <a:rPr lang="en-US">
                <a:solidFill>
                  <a:srgbClr val="66FF99"/>
                </a:solidFill>
              </a:rPr>
              <a:t>D.) Gametes</a:t>
            </a:r>
          </a:p>
          <a:p>
            <a:pPr eaLnBrk="1" hangingPunct="1"/>
            <a:r>
              <a:rPr lang="en-US">
                <a:solidFill>
                  <a:srgbClr val="9900FF"/>
                </a:solidFill>
              </a:rPr>
              <a:t>E.) Genes</a:t>
            </a:r>
          </a:p>
        </p:txBody>
      </p:sp>
      <p:pic>
        <p:nvPicPr>
          <p:cNvPr id="839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972" name="WordArt 4"/>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83973"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body" idx="1"/>
          </p:nvPr>
        </p:nvSpPr>
        <p:spPr>
          <a:xfrm>
            <a:off x="457200" y="228600"/>
            <a:ext cx="8229600" cy="5897563"/>
          </a:xfrm>
        </p:spPr>
        <p:txBody>
          <a:bodyPr/>
          <a:lstStyle/>
          <a:p>
            <a:pPr eaLnBrk="1" hangingPunct="1"/>
            <a:r>
              <a:rPr lang="en-US"/>
              <a:t>Sex cells are called… </a:t>
            </a:r>
            <a:r>
              <a:rPr lang="en-US">
                <a:solidFill>
                  <a:srgbClr val="FFFF00"/>
                </a:solidFill>
              </a:rPr>
              <a:t>the answer is…</a:t>
            </a:r>
          </a:p>
          <a:p>
            <a:pPr eaLnBrk="1" hangingPunct="1"/>
            <a:r>
              <a:rPr lang="en-US">
                <a:solidFill>
                  <a:srgbClr val="6699FF"/>
                </a:solidFill>
              </a:rPr>
              <a:t>A.) Fertilization Cells</a:t>
            </a:r>
          </a:p>
          <a:p>
            <a:pPr eaLnBrk="1" hangingPunct="1"/>
            <a:r>
              <a:rPr lang="en-US">
                <a:solidFill>
                  <a:srgbClr val="FF66FF"/>
                </a:solidFill>
              </a:rPr>
              <a:t>B.) Zygotes</a:t>
            </a:r>
          </a:p>
          <a:p>
            <a:pPr eaLnBrk="1" hangingPunct="1"/>
            <a:r>
              <a:rPr lang="en-US">
                <a:solidFill>
                  <a:srgbClr val="FF9900"/>
                </a:solidFill>
              </a:rPr>
              <a:t>C.) Diploids</a:t>
            </a:r>
          </a:p>
          <a:p>
            <a:pPr eaLnBrk="1" hangingPunct="1"/>
            <a:r>
              <a:rPr lang="en-US">
                <a:solidFill>
                  <a:srgbClr val="66FF99"/>
                </a:solidFill>
              </a:rPr>
              <a:t>D.) Gametes</a:t>
            </a:r>
          </a:p>
          <a:p>
            <a:pPr eaLnBrk="1" hangingPunct="1"/>
            <a:r>
              <a:rPr lang="en-US">
                <a:solidFill>
                  <a:srgbClr val="9900FF"/>
                </a:solidFill>
              </a:rPr>
              <a:t>E.) Genes</a:t>
            </a:r>
          </a:p>
        </p:txBody>
      </p:sp>
      <p:pic>
        <p:nvPicPr>
          <p:cNvPr id="849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4996" name="WordArt 4"/>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8499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body" idx="1"/>
          </p:nvPr>
        </p:nvSpPr>
        <p:spPr>
          <a:xfrm>
            <a:off x="457200" y="228600"/>
            <a:ext cx="8229600" cy="5897563"/>
          </a:xfrm>
        </p:spPr>
        <p:txBody>
          <a:bodyPr/>
          <a:lstStyle/>
          <a:p>
            <a:pPr eaLnBrk="1" hangingPunct="1"/>
            <a:r>
              <a:rPr lang="en-US"/>
              <a:t>Sex cells are called…</a:t>
            </a:r>
          </a:p>
          <a:p>
            <a:pPr eaLnBrk="1" hangingPunct="1"/>
            <a:r>
              <a:rPr lang="en-US">
                <a:solidFill>
                  <a:srgbClr val="6699FF"/>
                </a:solidFill>
              </a:rPr>
              <a:t>A.) Fertilization Cells</a:t>
            </a:r>
          </a:p>
          <a:p>
            <a:pPr eaLnBrk="1" hangingPunct="1"/>
            <a:r>
              <a:rPr lang="en-US">
                <a:solidFill>
                  <a:srgbClr val="FF66FF"/>
                </a:solidFill>
              </a:rPr>
              <a:t>B.) Zygotes</a:t>
            </a:r>
          </a:p>
          <a:p>
            <a:pPr eaLnBrk="1" hangingPunct="1"/>
            <a:r>
              <a:rPr lang="en-US">
                <a:solidFill>
                  <a:srgbClr val="FF9900"/>
                </a:solidFill>
              </a:rPr>
              <a:t>C.) Diploids</a:t>
            </a:r>
          </a:p>
          <a:p>
            <a:pPr eaLnBrk="1" hangingPunct="1"/>
            <a:r>
              <a:rPr lang="en-US">
                <a:solidFill>
                  <a:srgbClr val="66FF99"/>
                </a:solidFill>
              </a:rPr>
              <a:t>D.) Gametes</a:t>
            </a:r>
          </a:p>
          <a:p>
            <a:pPr eaLnBrk="1" hangingPunct="1"/>
            <a:r>
              <a:rPr lang="en-US">
                <a:solidFill>
                  <a:srgbClr val="9900FF"/>
                </a:solidFill>
              </a:rPr>
              <a:t>E.) Genes</a:t>
            </a:r>
          </a:p>
        </p:txBody>
      </p:sp>
      <p:pic>
        <p:nvPicPr>
          <p:cNvPr id="860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0"/>
            <a:ext cx="9982200" cy="32766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6020" name="WordArt 4"/>
          <p:cNvSpPr>
            <a:spLocks noChangeArrowheads="1" noChangeShapeType="1" noTextEdit="1"/>
          </p:cNvSpPr>
          <p:nvPr/>
        </p:nvSpPr>
        <p:spPr bwMode="auto">
          <a:xfrm>
            <a:off x="8001000" y="381000"/>
            <a:ext cx="6858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5</a:t>
            </a:r>
          </a:p>
        </p:txBody>
      </p:sp>
      <p:sp>
        <p:nvSpPr>
          <p:cNvPr id="86022"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7" name="Rounded Rectangle 6"/>
          <p:cNvSpPr/>
          <p:nvPr/>
        </p:nvSpPr>
        <p:spPr>
          <a:xfrm>
            <a:off x="457200" y="2667000"/>
            <a:ext cx="2667000" cy="457200"/>
          </a:xfrm>
          <a:prstGeom prst="roundRect">
            <a:avLst/>
          </a:prstGeom>
          <a:noFill/>
          <a:ln>
            <a:solidFill>
              <a:schemeClr val="bg1"/>
            </a:solidFill>
          </a:ln>
          <a:effectLst>
            <a:glow rad="127000">
              <a:srgbClr val="00FF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5"/>
          <p:cNvSpPr txBox="1">
            <a:spLocks noChangeArrowheads="1"/>
          </p:cNvSpPr>
          <p:nvPr/>
        </p:nvSpPr>
        <p:spPr bwMode="auto">
          <a:xfrm>
            <a:off x="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600" b="1" i="0" u="none" strike="noStrike" kern="1200" cap="none" spc="0" normalizeH="0" baseline="0" noProof="0">
              <a:ln>
                <a:noFill/>
              </a:ln>
              <a:solidFill>
                <a:srgbClr val="FFFFFF"/>
              </a:solidFill>
              <a:effectLst/>
              <a:uLnTx/>
              <a:uFillTx/>
              <a:latin typeface="Times New Roman" pitchFamily="18" charset="0"/>
              <a:ea typeface="+mn-ea"/>
              <a:cs typeface="+mn-cs"/>
            </a:endParaRPr>
          </a:p>
        </p:txBody>
      </p:sp>
      <p:graphicFrame>
        <p:nvGraphicFramePr>
          <p:cNvPr id="1586179" name="Group 3"/>
          <p:cNvGraphicFramePr>
            <a:graphicFrameLocks noGrp="1"/>
          </p:cNvGraphicFramePr>
          <p:nvPr/>
        </p:nvGraphicFramePr>
        <p:xfrm>
          <a:off x="228600" y="685800"/>
          <a:ext cx="8610600" cy="5181600"/>
        </p:xfrm>
        <a:graphic>
          <a:graphicData uri="http://schemas.openxmlformats.org/drawingml/2006/table">
            <a:tbl>
              <a:tblPr/>
              <a:tblGrid>
                <a:gridCol w="1677988">
                  <a:extLst>
                    <a:ext uri="{9D8B030D-6E8A-4147-A177-3AD203B41FA5}">
                      <a16:colId xmlns:a16="http://schemas.microsoft.com/office/drawing/2014/main" val="20000"/>
                    </a:ext>
                  </a:extLst>
                </a:gridCol>
                <a:gridCol w="1677987">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7988">
                  <a:extLst>
                    <a:ext uri="{9D8B030D-6E8A-4147-A177-3AD203B41FA5}">
                      <a16:colId xmlns:a16="http://schemas.microsoft.com/office/drawing/2014/main" val="20003"/>
                    </a:ext>
                  </a:extLst>
                </a:gridCol>
                <a:gridCol w="1900237">
                  <a:extLst>
                    <a:ext uri="{9D8B030D-6E8A-4147-A177-3AD203B41FA5}">
                      <a16:colId xmlns:a16="http://schemas.microsoft.com/office/drawing/2014/main" val="20004"/>
                    </a:ext>
                  </a:extLst>
                </a:gridCol>
              </a:tblGrid>
              <a:tr h="5937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IT’S UNITED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99FF"/>
                          </a:solidFill>
                          <a:effectLst/>
                          <a:latin typeface="Times New Roman" pitchFamily="18" charset="0"/>
                        </a:rPr>
                        <a:t>HANGING </a:t>
                      </a:r>
                      <a:br>
                        <a:rPr kumimoji="0" lang="en-US" sz="1600" b="1" i="0" u="none" strike="noStrike" cap="none" normalizeH="0" baseline="0">
                          <a:ln>
                            <a:noFill/>
                          </a:ln>
                          <a:solidFill>
                            <a:srgbClr val="6699FF"/>
                          </a:solidFill>
                          <a:effectLst/>
                          <a:latin typeface="Times New Roman" pitchFamily="18" charset="0"/>
                        </a:rPr>
                      </a:br>
                      <a:r>
                        <a:rPr kumimoji="0" lang="en-US" sz="1600" b="1" i="0" u="none" strike="noStrike" cap="none" normalizeH="0" baseline="0">
                          <a:ln>
                            <a:noFill/>
                          </a:ln>
                          <a:solidFill>
                            <a:srgbClr val="6699FF"/>
                          </a:solidFill>
                          <a:effectLst/>
                          <a:latin typeface="Times New Roman" pitchFamily="18" charset="0"/>
                        </a:rPr>
                        <a:t>TOUGH</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MIGHTY</a:t>
                      </a:r>
                      <a:br>
                        <a:rPr kumimoji="0" lang="en-US" sz="1600" b="1" i="0" u="none" strike="noStrike" cap="none" normalizeH="0" baseline="0">
                          <a:ln>
                            <a:noFill/>
                          </a:ln>
                          <a:solidFill>
                            <a:schemeClr val="bg1"/>
                          </a:solidFill>
                          <a:effectLst/>
                          <a:latin typeface="Times New Roman" pitchFamily="18" charset="0"/>
                        </a:rPr>
                      </a:br>
                      <a:r>
                        <a:rPr kumimoji="0" lang="en-US" sz="1600" b="1" i="0" u="none" strike="noStrike" cap="none" normalizeH="0" baseline="0">
                          <a:ln>
                            <a:noFill/>
                          </a:ln>
                          <a:solidFill>
                            <a:schemeClr val="bg1"/>
                          </a:solidFill>
                          <a:effectLst/>
                          <a:latin typeface="Times New Roman" pitchFamily="18" charset="0"/>
                        </a:rPr>
                        <a:t>APHRODITE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WAR OF THE WORLDS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latin typeface="Times New Roman" pitchFamily="18" charset="0"/>
                        </a:rPr>
                        <a:t>-BONUS- FAMILY BABIES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17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a:ln>
                            <a:noFill/>
                          </a:ln>
                          <a:solidFill>
                            <a:schemeClr val="bg1"/>
                          </a:solidFill>
                          <a:effectLst/>
                          <a:latin typeface="Times New Roman" pitchFamily="18" charset="0"/>
                        </a:rPr>
                        <a:t>*25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7087"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
        <p:nvSpPr>
          <p:cNvPr id="87088" name="Text Box 48"/>
          <p:cNvSpPr txBox="1">
            <a:spLocks noChangeArrowheads="1"/>
          </p:cNvSpPr>
          <p:nvPr/>
        </p:nvSpPr>
        <p:spPr bwMode="auto">
          <a:xfrm>
            <a:off x="0" y="0"/>
            <a:ext cx="914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3200" b="0" i="0" u="none" strike="noStrike" kern="1200" cap="none" spc="0" normalizeH="0" baseline="0" noProof="0">
                <a:ln>
                  <a:noFill/>
                </a:ln>
                <a:solidFill>
                  <a:srgbClr val="FFFFFF"/>
                </a:solidFill>
                <a:effectLst/>
                <a:uLnTx/>
                <a:uFillTx/>
                <a:latin typeface="Arial" charset="0"/>
                <a:ea typeface="+mn-ea"/>
                <a:cs typeface="+mn-cs"/>
              </a:rPr>
              <a:t>Reproductive and Immune System Review Game</a:t>
            </a:r>
          </a:p>
        </p:txBody>
      </p:sp>
      <p:sp>
        <p:nvSpPr>
          <p:cNvPr id="87089" name="Text Box 49"/>
          <p:cNvSpPr txBox="1">
            <a:spLocks noChangeArrowheads="1"/>
          </p:cNvSpPr>
          <p:nvPr/>
        </p:nvSpPr>
        <p:spPr bwMode="auto">
          <a:xfrm>
            <a:off x="457200" y="6172200"/>
            <a:ext cx="6019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Final Question:________________</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body" idx="1"/>
          </p:nvPr>
        </p:nvSpPr>
        <p:spPr>
          <a:xfrm>
            <a:off x="457200" y="304800"/>
            <a:ext cx="8458200" cy="5821363"/>
          </a:xfrm>
        </p:spPr>
        <p:txBody>
          <a:bodyPr/>
          <a:lstStyle/>
          <a:p>
            <a:pPr eaLnBrk="1" hangingPunct="1"/>
            <a:r>
              <a:rPr lang="en-US"/>
              <a:t>This structure on the male sperm helps to propel the genetic material hopefully toward the egg.</a:t>
            </a:r>
          </a:p>
        </p:txBody>
      </p:sp>
      <p:pic>
        <p:nvPicPr>
          <p:cNvPr id="88067" name="Picture 3" descr="flagell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Rectangle 4"/>
          <p:cNvSpPr>
            <a:spLocks noChangeArrowheads="1"/>
          </p:cNvSpPr>
          <p:nvPr/>
        </p:nvSpPr>
        <p:spPr bwMode="auto">
          <a:xfrm>
            <a:off x="228600" y="1447800"/>
            <a:ext cx="8610600" cy="50292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8069" name="WordArt 5"/>
          <p:cNvSpPr>
            <a:spLocks noChangeArrowheads="1" noChangeShapeType="1" noTextEdit="1"/>
          </p:cNvSpPr>
          <p:nvPr/>
        </p:nvSpPr>
        <p:spPr bwMode="auto">
          <a:xfrm>
            <a:off x="7848600" y="1600200"/>
            <a:ext cx="685800"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88070" name="Rectangle 6"/>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457200" y="304800"/>
            <a:ext cx="8458200" cy="5821363"/>
          </a:xfrm>
        </p:spPr>
        <p:txBody>
          <a:bodyPr/>
          <a:lstStyle/>
          <a:p>
            <a:pPr eaLnBrk="1" hangingPunct="1"/>
            <a:r>
              <a:rPr lang="en-US"/>
              <a:t>This structure on the male sperm helps to propel the genetic material hopefully toward the egg.</a:t>
            </a:r>
          </a:p>
        </p:txBody>
      </p:sp>
      <p:pic>
        <p:nvPicPr>
          <p:cNvPr id="89091" name="Picture 3" descr="flagella"/>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610600"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4"/>
          <p:cNvSpPr>
            <a:spLocks noChangeArrowheads="1"/>
          </p:cNvSpPr>
          <p:nvPr/>
        </p:nvSpPr>
        <p:spPr bwMode="auto">
          <a:xfrm>
            <a:off x="228600" y="1447800"/>
            <a:ext cx="8610600" cy="50292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9093" name="WordArt 5"/>
          <p:cNvSpPr>
            <a:spLocks noChangeArrowheads="1" noChangeShapeType="1" noTextEdit="1"/>
          </p:cNvSpPr>
          <p:nvPr/>
        </p:nvSpPr>
        <p:spPr bwMode="auto">
          <a:xfrm>
            <a:off x="7848600" y="1600200"/>
            <a:ext cx="685800" cy="10858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6</a:t>
            </a:r>
          </a:p>
        </p:txBody>
      </p:sp>
      <p:sp>
        <p:nvSpPr>
          <p:cNvPr id="89094" name="WordArt 6"/>
          <p:cNvSpPr>
            <a:spLocks noChangeArrowheads="1" noChangeShapeType="1" noTextEdit="1"/>
          </p:cNvSpPr>
          <p:nvPr/>
        </p:nvSpPr>
        <p:spPr bwMode="auto">
          <a:xfrm>
            <a:off x="533400" y="1676400"/>
            <a:ext cx="4876800" cy="1295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Flagella</a:t>
            </a:r>
          </a:p>
        </p:txBody>
      </p:sp>
      <p:sp>
        <p:nvSpPr>
          <p:cNvPr id="89095" name="Rectangle 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body" idx="1"/>
          </p:nvPr>
        </p:nvSpPr>
        <p:spPr>
          <a:xfrm>
            <a:off x="457200" y="381000"/>
            <a:ext cx="8229600" cy="5745163"/>
          </a:xfrm>
        </p:spPr>
        <p:txBody>
          <a:bodyPr/>
          <a:lstStyle/>
          <a:p>
            <a:pPr eaLnBrk="1" hangingPunct="1"/>
            <a:r>
              <a:rPr lang="en-US"/>
              <a:t>Name A, B, C, D behind this mystery door?</a:t>
            </a:r>
          </a:p>
        </p:txBody>
      </p:sp>
      <p:pic>
        <p:nvPicPr>
          <p:cNvPr id="901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8458200" cy="5486400"/>
          </a:xfrm>
          <a:prstGeom prst="rect">
            <a:avLst/>
          </a:prstGeom>
          <a:noFill/>
          <a:ln w="76200" cmpd="tri">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90116" name="WordArt 4"/>
          <p:cNvSpPr>
            <a:spLocks noChangeArrowheads="1" noChangeShapeType="1" noTextEdit="1"/>
          </p:cNvSpPr>
          <p:nvPr/>
        </p:nvSpPr>
        <p:spPr bwMode="auto">
          <a:xfrm>
            <a:off x="7696200" y="12954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90117" name="Rectangle 5"/>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0"/>
            <a:ext cx="9144000" cy="6858000"/>
          </a:xfrm>
          <a:noFill/>
          <a:ln w="76200">
            <a:solidFill>
              <a:schemeClr val="tx1"/>
            </a:solidFill>
            <a:miter lim="800000"/>
            <a:headEnd/>
            <a:tailEnd/>
          </a:ln>
        </p:spPr>
      </p:pic>
      <p:sp>
        <p:nvSpPr>
          <p:cNvPr id="91139" name="Freeform 3"/>
          <p:cNvSpPr>
            <a:spLocks/>
          </p:cNvSpPr>
          <p:nvPr/>
        </p:nvSpPr>
        <p:spPr bwMode="auto">
          <a:xfrm>
            <a:off x="2770188" y="5257800"/>
            <a:ext cx="125412" cy="244475"/>
          </a:xfrm>
          <a:custGeom>
            <a:avLst/>
            <a:gdLst>
              <a:gd name="T0" fmla="*/ 2147483647 w 85"/>
              <a:gd name="T1" fmla="*/ 2147483647 h 147"/>
              <a:gd name="T2" fmla="*/ 2147483647 w 85"/>
              <a:gd name="T3" fmla="*/ 2147483647 h 147"/>
              <a:gd name="T4" fmla="*/ 2147483647 w 85"/>
              <a:gd name="T5" fmla="*/ 2147483647 h 147"/>
              <a:gd name="T6" fmla="*/ 2147483647 w 85"/>
              <a:gd name="T7" fmla="*/ 2147483647 h 147"/>
              <a:gd name="T8" fmla="*/ 2147483647 w 85"/>
              <a:gd name="T9" fmla="*/ 2147483647 h 147"/>
              <a:gd name="T10" fmla="*/ 0 60000 65536"/>
              <a:gd name="T11" fmla="*/ 0 60000 65536"/>
              <a:gd name="T12" fmla="*/ 0 60000 65536"/>
              <a:gd name="T13" fmla="*/ 0 60000 65536"/>
              <a:gd name="T14" fmla="*/ 0 60000 65536"/>
              <a:gd name="T15" fmla="*/ 0 w 85"/>
              <a:gd name="T16" fmla="*/ 0 h 147"/>
              <a:gd name="T17" fmla="*/ 85 w 85"/>
              <a:gd name="T18" fmla="*/ 147 h 147"/>
            </a:gdLst>
            <a:ahLst/>
            <a:cxnLst>
              <a:cxn ang="T10">
                <a:pos x="T0" y="T1"/>
              </a:cxn>
              <a:cxn ang="T11">
                <a:pos x="T2" y="T3"/>
              </a:cxn>
              <a:cxn ang="T12">
                <a:pos x="T4" y="T5"/>
              </a:cxn>
              <a:cxn ang="T13">
                <a:pos x="T6" y="T7"/>
              </a:cxn>
              <a:cxn ang="T14">
                <a:pos x="T8" y="T9"/>
              </a:cxn>
            </a:cxnLst>
            <a:rect l="T15" t="T16" r="T17" b="T18"/>
            <a:pathLst>
              <a:path w="85" h="147">
                <a:moveTo>
                  <a:pt x="26" y="126"/>
                </a:moveTo>
                <a:cubicBezTo>
                  <a:pt x="16" y="88"/>
                  <a:pt x="0" y="48"/>
                  <a:pt x="26" y="9"/>
                </a:cubicBezTo>
                <a:cubicBezTo>
                  <a:pt x="32" y="0"/>
                  <a:pt x="47" y="16"/>
                  <a:pt x="58" y="20"/>
                </a:cubicBezTo>
                <a:cubicBezTo>
                  <a:pt x="70" y="60"/>
                  <a:pt x="85" y="90"/>
                  <a:pt x="58" y="137"/>
                </a:cubicBezTo>
                <a:cubicBezTo>
                  <a:pt x="52" y="147"/>
                  <a:pt x="37" y="130"/>
                  <a:pt x="26" y="126"/>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40" name="Freeform 4"/>
          <p:cNvSpPr>
            <a:spLocks/>
          </p:cNvSpPr>
          <p:nvPr/>
        </p:nvSpPr>
        <p:spPr bwMode="auto">
          <a:xfrm>
            <a:off x="3014663" y="2659063"/>
            <a:ext cx="2449512" cy="2794000"/>
          </a:xfrm>
          <a:custGeom>
            <a:avLst/>
            <a:gdLst>
              <a:gd name="T0" fmla="*/ 2147483647 w 1543"/>
              <a:gd name="T1" fmla="*/ 2147483647 h 1760"/>
              <a:gd name="T2" fmla="*/ 2147483647 w 1543"/>
              <a:gd name="T3" fmla="*/ 2147483647 h 1760"/>
              <a:gd name="T4" fmla="*/ 2147483647 w 1543"/>
              <a:gd name="T5" fmla="*/ 2147483647 h 1760"/>
              <a:gd name="T6" fmla="*/ 2147483647 w 1543"/>
              <a:gd name="T7" fmla="*/ 0 h 1760"/>
              <a:gd name="T8" fmla="*/ 2147483647 w 1543"/>
              <a:gd name="T9" fmla="*/ 2147483647 h 1760"/>
              <a:gd name="T10" fmla="*/ 2147483647 w 1543"/>
              <a:gd name="T11" fmla="*/ 2147483647 h 1760"/>
              <a:gd name="T12" fmla="*/ 2147483647 w 1543"/>
              <a:gd name="T13" fmla="*/ 2147483647 h 1760"/>
              <a:gd name="T14" fmla="*/ 2147483647 w 1543"/>
              <a:gd name="T15" fmla="*/ 2147483647 h 1760"/>
              <a:gd name="T16" fmla="*/ 2147483647 w 1543"/>
              <a:gd name="T17" fmla="*/ 2147483647 h 1760"/>
              <a:gd name="T18" fmla="*/ 2147483647 w 1543"/>
              <a:gd name="T19" fmla="*/ 2147483647 h 1760"/>
              <a:gd name="T20" fmla="*/ 2147483647 w 1543"/>
              <a:gd name="T21" fmla="*/ 2147483647 h 1760"/>
              <a:gd name="T22" fmla="*/ 2147483647 w 1543"/>
              <a:gd name="T23" fmla="*/ 2147483647 h 1760"/>
              <a:gd name="T24" fmla="*/ 2147483647 w 1543"/>
              <a:gd name="T25" fmla="*/ 2147483647 h 1760"/>
              <a:gd name="T26" fmla="*/ 2147483647 w 1543"/>
              <a:gd name="T27" fmla="*/ 2147483647 h 1760"/>
              <a:gd name="T28" fmla="*/ 2147483647 w 1543"/>
              <a:gd name="T29" fmla="*/ 2147483647 h 1760"/>
              <a:gd name="T30" fmla="*/ 2147483647 w 1543"/>
              <a:gd name="T31" fmla="*/ 2147483647 h 1760"/>
              <a:gd name="T32" fmla="*/ 2147483647 w 1543"/>
              <a:gd name="T33" fmla="*/ 2147483647 h 17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3"/>
              <a:gd name="T52" fmla="*/ 0 h 1760"/>
              <a:gd name="T53" fmla="*/ 1543 w 1543"/>
              <a:gd name="T54" fmla="*/ 1760 h 17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3" h="1760">
                <a:moveTo>
                  <a:pt x="21" y="1322"/>
                </a:moveTo>
                <a:cubicBezTo>
                  <a:pt x="33" y="1097"/>
                  <a:pt x="0" y="862"/>
                  <a:pt x="42" y="640"/>
                </a:cubicBezTo>
                <a:cubicBezTo>
                  <a:pt x="58" y="348"/>
                  <a:pt x="0" y="223"/>
                  <a:pt x="181" y="42"/>
                </a:cubicBezTo>
                <a:cubicBezTo>
                  <a:pt x="221" y="2"/>
                  <a:pt x="199" y="14"/>
                  <a:pt x="245" y="0"/>
                </a:cubicBezTo>
                <a:cubicBezTo>
                  <a:pt x="323" y="119"/>
                  <a:pt x="245" y="426"/>
                  <a:pt x="245" y="426"/>
                </a:cubicBezTo>
                <a:cubicBezTo>
                  <a:pt x="236" y="791"/>
                  <a:pt x="243" y="773"/>
                  <a:pt x="213" y="1002"/>
                </a:cubicBezTo>
                <a:cubicBezTo>
                  <a:pt x="217" y="1201"/>
                  <a:pt x="210" y="1401"/>
                  <a:pt x="224" y="1600"/>
                </a:cubicBezTo>
                <a:cubicBezTo>
                  <a:pt x="225" y="1617"/>
                  <a:pt x="277" y="1644"/>
                  <a:pt x="288" y="1653"/>
                </a:cubicBezTo>
                <a:cubicBezTo>
                  <a:pt x="305" y="1667"/>
                  <a:pt x="351" y="1723"/>
                  <a:pt x="373" y="1728"/>
                </a:cubicBezTo>
                <a:cubicBezTo>
                  <a:pt x="461" y="1748"/>
                  <a:pt x="637" y="1755"/>
                  <a:pt x="725" y="1760"/>
                </a:cubicBezTo>
                <a:cubicBezTo>
                  <a:pt x="860" y="1756"/>
                  <a:pt x="995" y="1759"/>
                  <a:pt x="1130" y="1749"/>
                </a:cubicBezTo>
                <a:cubicBezTo>
                  <a:pt x="1157" y="1747"/>
                  <a:pt x="1233" y="1694"/>
                  <a:pt x="1269" y="1685"/>
                </a:cubicBezTo>
                <a:cubicBezTo>
                  <a:pt x="1324" y="1649"/>
                  <a:pt x="1366" y="1596"/>
                  <a:pt x="1408" y="1546"/>
                </a:cubicBezTo>
                <a:cubicBezTo>
                  <a:pt x="1416" y="1536"/>
                  <a:pt x="1423" y="1525"/>
                  <a:pt x="1429" y="1514"/>
                </a:cubicBezTo>
                <a:cubicBezTo>
                  <a:pt x="1434" y="1504"/>
                  <a:pt x="1433" y="1491"/>
                  <a:pt x="1440" y="1482"/>
                </a:cubicBezTo>
                <a:cubicBezTo>
                  <a:pt x="1459" y="1458"/>
                  <a:pt x="1504" y="1418"/>
                  <a:pt x="1504" y="1418"/>
                </a:cubicBezTo>
                <a:cubicBezTo>
                  <a:pt x="1543" y="1255"/>
                  <a:pt x="1504" y="1100"/>
                  <a:pt x="1504" y="9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41" name="Freeform 5"/>
          <p:cNvSpPr>
            <a:spLocks/>
          </p:cNvSpPr>
          <p:nvPr/>
        </p:nvSpPr>
        <p:spPr bwMode="auto">
          <a:xfrm>
            <a:off x="2070100" y="1236663"/>
            <a:ext cx="749300" cy="3149600"/>
          </a:xfrm>
          <a:custGeom>
            <a:avLst/>
            <a:gdLst>
              <a:gd name="T0" fmla="*/ 2147483647 w 472"/>
              <a:gd name="T1" fmla="*/ 2147483647 h 1984"/>
              <a:gd name="T2" fmla="*/ 2147483647 w 472"/>
              <a:gd name="T3" fmla="*/ 2147483647 h 1984"/>
              <a:gd name="T4" fmla="*/ 2147483647 w 472"/>
              <a:gd name="T5" fmla="*/ 2147483647 h 1984"/>
              <a:gd name="T6" fmla="*/ 2147483647 w 472"/>
              <a:gd name="T7" fmla="*/ 2147483647 h 1984"/>
              <a:gd name="T8" fmla="*/ 2147483647 w 472"/>
              <a:gd name="T9" fmla="*/ 2147483647 h 1984"/>
              <a:gd name="T10" fmla="*/ 2147483647 w 472"/>
              <a:gd name="T11" fmla="*/ 2147483647 h 1984"/>
              <a:gd name="T12" fmla="*/ 2147483647 w 472"/>
              <a:gd name="T13" fmla="*/ 2147483647 h 1984"/>
              <a:gd name="T14" fmla="*/ 2147483647 w 472"/>
              <a:gd name="T15" fmla="*/ 2147483647 h 1984"/>
              <a:gd name="T16" fmla="*/ 2147483647 w 472"/>
              <a:gd name="T17" fmla="*/ 2147483647 h 1984"/>
              <a:gd name="T18" fmla="*/ 2147483647 w 472"/>
              <a:gd name="T19" fmla="*/ 2147483647 h 1984"/>
              <a:gd name="T20" fmla="*/ 2147483647 w 472"/>
              <a:gd name="T21" fmla="*/ 2147483647 h 1984"/>
              <a:gd name="T22" fmla="*/ 2147483647 w 472"/>
              <a:gd name="T23" fmla="*/ 2147483647 h 1984"/>
              <a:gd name="T24" fmla="*/ 2147483647 w 472"/>
              <a:gd name="T25" fmla="*/ 0 h 19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1984"/>
              <a:gd name="T41" fmla="*/ 472 w 472"/>
              <a:gd name="T42" fmla="*/ 1984 h 19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1984">
                <a:moveTo>
                  <a:pt x="29" y="1984"/>
                </a:moveTo>
                <a:cubicBezTo>
                  <a:pt x="0" y="1679"/>
                  <a:pt x="31" y="1363"/>
                  <a:pt x="40" y="1056"/>
                </a:cubicBezTo>
                <a:cubicBezTo>
                  <a:pt x="36" y="1020"/>
                  <a:pt x="29" y="985"/>
                  <a:pt x="29" y="949"/>
                </a:cubicBezTo>
                <a:cubicBezTo>
                  <a:pt x="29" y="903"/>
                  <a:pt x="60" y="844"/>
                  <a:pt x="72" y="800"/>
                </a:cubicBezTo>
                <a:cubicBezTo>
                  <a:pt x="80" y="772"/>
                  <a:pt x="72" y="735"/>
                  <a:pt x="93" y="714"/>
                </a:cubicBezTo>
                <a:cubicBezTo>
                  <a:pt x="111" y="696"/>
                  <a:pt x="147" y="661"/>
                  <a:pt x="147" y="661"/>
                </a:cubicBezTo>
                <a:cubicBezTo>
                  <a:pt x="170" y="614"/>
                  <a:pt x="161" y="591"/>
                  <a:pt x="211" y="576"/>
                </a:cubicBezTo>
                <a:cubicBezTo>
                  <a:pt x="236" y="469"/>
                  <a:pt x="202" y="580"/>
                  <a:pt x="243" y="512"/>
                </a:cubicBezTo>
                <a:cubicBezTo>
                  <a:pt x="249" y="502"/>
                  <a:pt x="245" y="488"/>
                  <a:pt x="253" y="480"/>
                </a:cubicBezTo>
                <a:cubicBezTo>
                  <a:pt x="273" y="459"/>
                  <a:pt x="304" y="453"/>
                  <a:pt x="328" y="437"/>
                </a:cubicBezTo>
                <a:cubicBezTo>
                  <a:pt x="360" y="388"/>
                  <a:pt x="340" y="414"/>
                  <a:pt x="392" y="362"/>
                </a:cubicBezTo>
                <a:cubicBezTo>
                  <a:pt x="403" y="351"/>
                  <a:pt x="424" y="330"/>
                  <a:pt x="424" y="330"/>
                </a:cubicBezTo>
                <a:cubicBezTo>
                  <a:pt x="472" y="182"/>
                  <a:pt x="456" y="223"/>
                  <a:pt x="4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42" name="Freeform 6"/>
          <p:cNvSpPr>
            <a:spLocks/>
          </p:cNvSpPr>
          <p:nvPr/>
        </p:nvSpPr>
        <p:spPr bwMode="auto">
          <a:xfrm>
            <a:off x="3792538" y="3810000"/>
            <a:ext cx="1270000" cy="1460500"/>
          </a:xfrm>
          <a:custGeom>
            <a:avLst/>
            <a:gdLst>
              <a:gd name="T0" fmla="*/ 2147483647 w 800"/>
              <a:gd name="T1" fmla="*/ 2147483647 h 920"/>
              <a:gd name="T2" fmla="*/ 2147483647 w 800"/>
              <a:gd name="T3" fmla="*/ 2147483647 h 920"/>
              <a:gd name="T4" fmla="*/ 2147483647 w 800"/>
              <a:gd name="T5" fmla="*/ 2147483647 h 920"/>
              <a:gd name="T6" fmla="*/ 2147483647 w 800"/>
              <a:gd name="T7" fmla="*/ 2147483647 h 920"/>
              <a:gd name="T8" fmla="*/ 2147483647 w 800"/>
              <a:gd name="T9" fmla="*/ 2147483647 h 920"/>
              <a:gd name="T10" fmla="*/ 2147483647 w 800"/>
              <a:gd name="T11" fmla="*/ 2147483647 h 920"/>
              <a:gd name="T12" fmla="*/ 2147483647 w 800"/>
              <a:gd name="T13" fmla="*/ 2147483647 h 920"/>
              <a:gd name="T14" fmla="*/ 2147483647 w 800"/>
              <a:gd name="T15" fmla="*/ 2147483647 h 920"/>
              <a:gd name="T16" fmla="*/ 2147483647 w 800"/>
              <a:gd name="T17" fmla="*/ 2147483647 h 920"/>
              <a:gd name="T18" fmla="*/ 2147483647 w 800"/>
              <a:gd name="T19" fmla="*/ 2147483647 h 920"/>
              <a:gd name="T20" fmla="*/ 2147483647 w 800"/>
              <a:gd name="T21" fmla="*/ 2147483647 h 920"/>
              <a:gd name="T22" fmla="*/ 2147483647 w 800"/>
              <a:gd name="T23" fmla="*/ 2147483647 h 920"/>
              <a:gd name="T24" fmla="*/ 2147483647 w 800"/>
              <a:gd name="T25" fmla="*/ 2147483647 h 920"/>
              <a:gd name="T26" fmla="*/ 2147483647 w 800"/>
              <a:gd name="T27" fmla="*/ 2147483647 h 920"/>
              <a:gd name="T28" fmla="*/ 2147483647 w 800"/>
              <a:gd name="T29" fmla="*/ 2147483647 h 920"/>
              <a:gd name="T30" fmla="*/ 2147483647 w 800"/>
              <a:gd name="T31" fmla="*/ 2147483647 h 920"/>
              <a:gd name="T32" fmla="*/ 2147483647 w 800"/>
              <a:gd name="T33" fmla="*/ 2147483647 h 920"/>
              <a:gd name="T34" fmla="*/ 2147483647 w 800"/>
              <a:gd name="T35" fmla="*/ 2147483647 h 920"/>
              <a:gd name="T36" fmla="*/ 2147483647 w 800"/>
              <a:gd name="T37" fmla="*/ 2147483647 h 920"/>
              <a:gd name="T38" fmla="*/ 2147483647 w 800"/>
              <a:gd name="T39" fmla="*/ 2147483647 h 920"/>
              <a:gd name="T40" fmla="*/ 2147483647 w 800"/>
              <a:gd name="T41" fmla="*/ 0 h 920"/>
              <a:gd name="T42" fmla="*/ 2147483647 w 800"/>
              <a:gd name="T43" fmla="*/ 2147483647 h 920"/>
              <a:gd name="T44" fmla="*/ 0 w 800"/>
              <a:gd name="T45" fmla="*/ 2147483647 h 920"/>
              <a:gd name="T46" fmla="*/ 2147483647 w 800"/>
              <a:gd name="T47" fmla="*/ 2147483647 h 9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0"/>
              <a:gd name="T73" fmla="*/ 0 h 920"/>
              <a:gd name="T74" fmla="*/ 800 w 800"/>
              <a:gd name="T75" fmla="*/ 920 h 9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0" h="920">
                <a:moveTo>
                  <a:pt x="32" y="32"/>
                </a:moveTo>
                <a:cubicBezTo>
                  <a:pt x="28" y="45"/>
                  <a:pt x="11" y="97"/>
                  <a:pt x="11" y="107"/>
                </a:cubicBezTo>
                <a:cubicBezTo>
                  <a:pt x="11" y="239"/>
                  <a:pt x="2" y="373"/>
                  <a:pt x="32" y="501"/>
                </a:cubicBezTo>
                <a:cubicBezTo>
                  <a:pt x="41" y="538"/>
                  <a:pt x="63" y="572"/>
                  <a:pt x="75" y="608"/>
                </a:cubicBezTo>
                <a:cubicBezTo>
                  <a:pt x="92" y="658"/>
                  <a:pt x="106" y="707"/>
                  <a:pt x="150" y="736"/>
                </a:cubicBezTo>
                <a:cubicBezTo>
                  <a:pt x="165" y="783"/>
                  <a:pt x="214" y="876"/>
                  <a:pt x="267" y="896"/>
                </a:cubicBezTo>
                <a:cubicBezTo>
                  <a:pt x="284" y="902"/>
                  <a:pt x="302" y="903"/>
                  <a:pt x="320" y="907"/>
                </a:cubicBezTo>
                <a:cubicBezTo>
                  <a:pt x="341" y="903"/>
                  <a:pt x="362" y="893"/>
                  <a:pt x="384" y="896"/>
                </a:cubicBezTo>
                <a:cubicBezTo>
                  <a:pt x="394" y="897"/>
                  <a:pt x="396" y="916"/>
                  <a:pt x="406" y="917"/>
                </a:cubicBezTo>
                <a:cubicBezTo>
                  <a:pt x="459" y="920"/>
                  <a:pt x="513" y="910"/>
                  <a:pt x="566" y="907"/>
                </a:cubicBezTo>
                <a:cubicBezTo>
                  <a:pt x="634" y="889"/>
                  <a:pt x="699" y="881"/>
                  <a:pt x="758" y="843"/>
                </a:cubicBezTo>
                <a:cubicBezTo>
                  <a:pt x="769" y="807"/>
                  <a:pt x="789" y="793"/>
                  <a:pt x="800" y="757"/>
                </a:cubicBezTo>
                <a:cubicBezTo>
                  <a:pt x="789" y="663"/>
                  <a:pt x="776" y="620"/>
                  <a:pt x="726" y="544"/>
                </a:cubicBezTo>
                <a:cubicBezTo>
                  <a:pt x="688" y="487"/>
                  <a:pt x="713" y="434"/>
                  <a:pt x="630" y="405"/>
                </a:cubicBezTo>
                <a:cubicBezTo>
                  <a:pt x="580" y="330"/>
                  <a:pt x="608" y="355"/>
                  <a:pt x="555" y="320"/>
                </a:cubicBezTo>
                <a:cubicBezTo>
                  <a:pt x="544" y="306"/>
                  <a:pt x="537" y="288"/>
                  <a:pt x="523" y="277"/>
                </a:cubicBezTo>
                <a:cubicBezTo>
                  <a:pt x="514" y="270"/>
                  <a:pt x="500" y="273"/>
                  <a:pt x="491" y="267"/>
                </a:cubicBezTo>
                <a:cubicBezTo>
                  <a:pt x="474" y="255"/>
                  <a:pt x="462" y="238"/>
                  <a:pt x="448" y="224"/>
                </a:cubicBezTo>
                <a:cubicBezTo>
                  <a:pt x="439" y="215"/>
                  <a:pt x="426" y="211"/>
                  <a:pt x="416" y="203"/>
                </a:cubicBezTo>
                <a:cubicBezTo>
                  <a:pt x="397" y="186"/>
                  <a:pt x="363" y="149"/>
                  <a:pt x="363" y="149"/>
                </a:cubicBezTo>
                <a:cubicBezTo>
                  <a:pt x="339" y="78"/>
                  <a:pt x="273" y="24"/>
                  <a:pt x="203" y="0"/>
                </a:cubicBezTo>
                <a:cubicBezTo>
                  <a:pt x="157" y="4"/>
                  <a:pt x="110" y="4"/>
                  <a:pt x="64" y="11"/>
                </a:cubicBezTo>
                <a:cubicBezTo>
                  <a:pt x="42" y="14"/>
                  <a:pt x="0" y="32"/>
                  <a:pt x="0" y="32"/>
                </a:cubicBezTo>
                <a:cubicBezTo>
                  <a:pt x="12" y="100"/>
                  <a:pt x="11" y="74"/>
                  <a:pt x="11" y="1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43" name="Freeform 7"/>
          <p:cNvSpPr>
            <a:spLocks/>
          </p:cNvSpPr>
          <p:nvPr/>
        </p:nvSpPr>
        <p:spPr bwMode="auto">
          <a:xfrm>
            <a:off x="3810000" y="3581400"/>
            <a:ext cx="1420813" cy="1120775"/>
          </a:xfrm>
          <a:custGeom>
            <a:avLst/>
            <a:gdLst>
              <a:gd name="T0" fmla="*/ 0 w 895"/>
              <a:gd name="T1" fmla="*/ 2147483647 h 706"/>
              <a:gd name="T2" fmla="*/ 2147483647 w 895"/>
              <a:gd name="T3" fmla="*/ 2147483647 h 706"/>
              <a:gd name="T4" fmla="*/ 2147483647 w 895"/>
              <a:gd name="T5" fmla="*/ 2147483647 h 706"/>
              <a:gd name="T6" fmla="*/ 2147483647 w 895"/>
              <a:gd name="T7" fmla="*/ 2147483647 h 706"/>
              <a:gd name="T8" fmla="*/ 2147483647 w 895"/>
              <a:gd name="T9" fmla="*/ 2147483647 h 706"/>
              <a:gd name="T10" fmla="*/ 2147483647 w 895"/>
              <a:gd name="T11" fmla="*/ 2147483647 h 706"/>
              <a:gd name="T12" fmla="*/ 2147483647 w 895"/>
              <a:gd name="T13" fmla="*/ 2147483647 h 706"/>
              <a:gd name="T14" fmla="*/ 2147483647 w 895"/>
              <a:gd name="T15" fmla="*/ 2147483647 h 706"/>
              <a:gd name="T16" fmla="*/ 2147483647 w 895"/>
              <a:gd name="T17" fmla="*/ 2147483647 h 706"/>
              <a:gd name="T18" fmla="*/ 2147483647 w 895"/>
              <a:gd name="T19" fmla="*/ 2147483647 h 706"/>
              <a:gd name="T20" fmla="*/ 2147483647 w 895"/>
              <a:gd name="T21" fmla="*/ 2147483647 h 706"/>
              <a:gd name="T22" fmla="*/ 2147483647 w 895"/>
              <a:gd name="T23" fmla="*/ 2147483647 h 706"/>
              <a:gd name="T24" fmla="*/ 2147483647 w 895"/>
              <a:gd name="T25" fmla="*/ 2147483647 h 706"/>
              <a:gd name="T26" fmla="*/ 2147483647 w 895"/>
              <a:gd name="T27" fmla="*/ 2147483647 h 706"/>
              <a:gd name="T28" fmla="*/ 2147483647 w 895"/>
              <a:gd name="T29" fmla="*/ 2147483647 h 706"/>
              <a:gd name="T30" fmla="*/ 2147483647 w 895"/>
              <a:gd name="T31" fmla="*/ 2147483647 h 706"/>
              <a:gd name="T32" fmla="*/ 2147483647 w 895"/>
              <a:gd name="T33" fmla="*/ 2147483647 h 706"/>
              <a:gd name="T34" fmla="*/ 2147483647 w 895"/>
              <a:gd name="T35" fmla="*/ 2147483647 h 7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5"/>
              <a:gd name="T55" fmla="*/ 0 h 706"/>
              <a:gd name="T56" fmla="*/ 895 w 895"/>
              <a:gd name="T57" fmla="*/ 706 h 7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5" h="706">
                <a:moveTo>
                  <a:pt x="0" y="172"/>
                </a:moveTo>
                <a:cubicBezTo>
                  <a:pt x="4" y="137"/>
                  <a:pt x="4" y="101"/>
                  <a:pt x="11" y="66"/>
                </a:cubicBezTo>
                <a:cubicBezTo>
                  <a:pt x="15" y="44"/>
                  <a:pt x="32" y="2"/>
                  <a:pt x="32" y="2"/>
                </a:cubicBezTo>
                <a:cubicBezTo>
                  <a:pt x="115" y="12"/>
                  <a:pt x="170" y="4"/>
                  <a:pt x="256" y="12"/>
                </a:cubicBezTo>
                <a:cubicBezTo>
                  <a:pt x="340" y="41"/>
                  <a:pt x="213" y="0"/>
                  <a:pt x="363" y="34"/>
                </a:cubicBezTo>
                <a:cubicBezTo>
                  <a:pt x="385" y="39"/>
                  <a:pt x="427" y="55"/>
                  <a:pt x="427" y="55"/>
                </a:cubicBezTo>
                <a:cubicBezTo>
                  <a:pt x="438" y="69"/>
                  <a:pt x="444" y="88"/>
                  <a:pt x="459" y="98"/>
                </a:cubicBezTo>
                <a:cubicBezTo>
                  <a:pt x="488" y="117"/>
                  <a:pt x="526" y="121"/>
                  <a:pt x="555" y="140"/>
                </a:cubicBezTo>
                <a:cubicBezTo>
                  <a:pt x="508" y="187"/>
                  <a:pt x="543" y="140"/>
                  <a:pt x="576" y="172"/>
                </a:cubicBezTo>
                <a:cubicBezTo>
                  <a:pt x="587" y="182"/>
                  <a:pt x="578" y="203"/>
                  <a:pt x="587" y="215"/>
                </a:cubicBezTo>
                <a:cubicBezTo>
                  <a:pt x="597" y="229"/>
                  <a:pt x="617" y="235"/>
                  <a:pt x="629" y="247"/>
                </a:cubicBezTo>
                <a:cubicBezTo>
                  <a:pt x="638" y="256"/>
                  <a:pt x="642" y="270"/>
                  <a:pt x="651" y="279"/>
                </a:cubicBezTo>
                <a:cubicBezTo>
                  <a:pt x="684" y="312"/>
                  <a:pt x="736" y="315"/>
                  <a:pt x="779" y="322"/>
                </a:cubicBezTo>
                <a:cubicBezTo>
                  <a:pt x="810" y="452"/>
                  <a:pt x="779" y="290"/>
                  <a:pt x="779" y="396"/>
                </a:cubicBezTo>
                <a:cubicBezTo>
                  <a:pt x="779" y="468"/>
                  <a:pt x="810" y="529"/>
                  <a:pt x="821" y="599"/>
                </a:cubicBezTo>
                <a:cubicBezTo>
                  <a:pt x="836" y="690"/>
                  <a:pt x="817" y="651"/>
                  <a:pt x="853" y="706"/>
                </a:cubicBezTo>
                <a:cubicBezTo>
                  <a:pt x="864" y="702"/>
                  <a:pt x="883" y="706"/>
                  <a:pt x="885" y="695"/>
                </a:cubicBezTo>
                <a:cubicBezTo>
                  <a:pt x="895" y="635"/>
                  <a:pt x="864" y="546"/>
                  <a:pt x="864" y="4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44" name="Oval 8"/>
          <p:cNvSpPr>
            <a:spLocks noChangeArrowheads="1"/>
          </p:cNvSpPr>
          <p:nvPr/>
        </p:nvSpPr>
        <p:spPr bwMode="auto">
          <a:xfrm>
            <a:off x="3810000" y="990600"/>
            <a:ext cx="1524000" cy="12192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45" name="Oval 9"/>
          <p:cNvSpPr>
            <a:spLocks noChangeArrowheads="1"/>
          </p:cNvSpPr>
          <p:nvPr/>
        </p:nvSpPr>
        <p:spPr bwMode="auto">
          <a:xfrm>
            <a:off x="4343400" y="2209800"/>
            <a:ext cx="7620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46" name="Freeform 10"/>
          <p:cNvSpPr>
            <a:spLocks/>
          </p:cNvSpPr>
          <p:nvPr/>
        </p:nvSpPr>
        <p:spPr bwMode="auto">
          <a:xfrm>
            <a:off x="5092700" y="1485900"/>
            <a:ext cx="719138" cy="768350"/>
          </a:xfrm>
          <a:custGeom>
            <a:avLst/>
            <a:gdLst>
              <a:gd name="T0" fmla="*/ 2147483647 w 453"/>
              <a:gd name="T1" fmla="*/ 2147483647 h 484"/>
              <a:gd name="T2" fmla="*/ 2147483647 w 453"/>
              <a:gd name="T3" fmla="*/ 2147483647 h 484"/>
              <a:gd name="T4" fmla="*/ 2147483647 w 453"/>
              <a:gd name="T5" fmla="*/ 2147483647 h 484"/>
              <a:gd name="T6" fmla="*/ 2147483647 w 453"/>
              <a:gd name="T7" fmla="*/ 2147483647 h 484"/>
              <a:gd name="T8" fmla="*/ 2147483647 w 453"/>
              <a:gd name="T9" fmla="*/ 2147483647 h 484"/>
              <a:gd name="T10" fmla="*/ 2147483647 w 453"/>
              <a:gd name="T11" fmla="*/ 2147483647 h 484"/>
              <a:gd name="T12" fmla="*/ 2147483647 w 453"/>
              <a:gd name="T13" fmla="*/ 2147483647 h 484"/>
              <a:gd name="T14" fmla="*/ 2147483647 w 453"/>
              <a:gd name="T15" fmla="*/ 2147483647 h 484"/>
              <a:gd name="T16" fmla="*/ 2147483647 w 453"/>
              <a:gd name="T17" fmla="*/ 2147483647 h 484"/>
              <a:gd name="T18" fmla="*/ 2147483647 w 453"/>
              <a:gd name="T19" fmla="*/ 2147483647 h 484"/>
              <a:gd name="T20" fmla="*/ 2147483647 w 453"/>
              <a:gd name="T21" fmla="*/ 2147483647 h 484"/>
              <a:gd name="T22" fmla="*/ 2147483647 w 453"/>
              <a:gd name="T23" fmla="*/ 2147483647 h 4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3"/>
              <a:gd name="T37" fmla="*/ 0 h 484"/>
              <a:gd name="T38" fmla="*/ 453 w 453"/>
              <a:gd name="T39" fmla="*/ 484 h 4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3" h="484">
                <a:moveTo>
                  <a:pt x="35" y="355"/>
                </a:moveTo>
                <a:cubicBezTo>
                  <a:pt x="120" y="310"/>
                  <a:pt x="173" y="249"/>
                  <a:pt x="216" y="163"/>
                </a:cubicBezTo>
                <a:cubicBezTo>
                  <a:pt x="228" y="103"/>
                  <a:pt x="240" y="54"/>
                  <a:pt x="301" y="35"/>
                </a:cubicBezTo>
                <a:cubicBezTo>
                  <a:pt x="352" y="0"/>
                  <a:pt x="374" y="16"/>
                  <a:pt x="429" y="35"/>
                </a:cubicBezTo>
                <a:cubicBezTo>
                  <a:pt x="436" y="42"/>
                  <a:pt x="450" y="46"/>
                  <a:pt x="451" y="56"/>
                </a:cubicBezTo>
                <a:cubicBezTo>
                  <a:pt x="453" y="88"/>
                  <a:pt x="453" y="211"/>
                  <a:pt x="408" y="248"/>
                </a:cubicBezTo>
                <a:cubicBezTo>
                  <a:pt x="396" y="258"/>
                  <a:pt x="379" y="262"/>
                  <a:pt x="365" y="269"/>
                </a:cubicBezTo>
                <a:cubicBezTo>
                  <a:pt x="338" y="297"/>
                  <a:pt x="305" y="314"/>
                  <a:pt x="280" y="344"/>
                </a:cubicBezTo>
                <a:cubicBezTo>
                  <a:pt x="250" y="380"/>
                  <a:pt x="265" y="387"/>
                  <a:pt x="216" y="419"/>
                </a:cubicBezTo>
                <a:cubicBezTo>
                  <a:pt x="144" y="467"/>
                  <a:pt x="170" y="443"/>
                  <a:pt x="131" y="483"/>
                </a:cubicBezTo>
                <a:cubicBezTo>
                  <a:pt x="95" y="479"/>
                  <a:pt x="58" y="484"/>
                  <a:pt x="24" y="472"/>
                </a:cubicBezTo>
                <a:cubicBezTo>
                  <a:pt x="0" y="463"/>
                  <a:pt x="17" y="371"/>
                  <a:pt x="35" y="35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47" name="Rectangle 11"/>
          <p:cNvSpPr>
            <a:spLocks noChangeArrowheads="1"/>
          </p:cNvSpPr>
          <p:nvPr/>
        </p:nvSpPr>
        <p:spPr bwMode="auto">
          <a:xfrm>
            <a:off x="5029200" y="10668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48" name="Rectangle 12"/>
          <p:cNvSpPr>
            <a:spLocks noChangeArrowheads="1"/>
          </p:cNvSpPr>
          <p:nvPr/>
        </p:nvSpPr>
        <p:spPr bwMode="auto">
          <a:xfrm>
            <a:off x="4953000" y="20574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49" name="Freeform 13"/>
          <p:cNvSpPr>
            <a:spLocks/>
          </p:cNvSpPr>
          <p:nvPr/>
        </p:nvSpPr>
        <p:spPr bwMode="auto">
          <a:xfrm>
            <a:off x="4995863" y="3979863"/>
            <a:ext cx="320675" cy="896937"/>
          </a:xfrm>
          <a:custGeom>
            <a:avLst/>
            <a:gdLst>
              <a:gd name="T0" fmla="*/ 0 w 202"/>
              <a:gd name="T1" fmla="*/ 2147483647 h 565"/>
              <a:gd name="T2" fmla="*/ 2147483647 w 202"/>
              <a:gd name="T3" fmla="*/ 2147483647 h 565"/>
              <a:gd name="T4" fmla="*/ 2147483647 w 202"/>
              <a:gd name="T5" fmla="*/ 2147483647 h 565"/>
              <a:gd name="T6" fmla="*/ 2147483647 w 202"/>
              <a:gd name="T7" fmla="*/ 0 h 565"/>
              <a:gd name="T8" fmla="*/ 0 60000 65536"/>
              <a:gd name="T9" fmla="*/ 0 60000 65536"/>
              <a:gd name="T10" fmla="*/ 0 60000 65536"/>
              <a:gd name="T11" fmla="*/ 0 60000 65536"/>
              <a:gd name="T12" fmla="*/ 0 w 202"/>
              <a:gd name="T13" fmla="*/ 0 h 565"/>
              <a:gd name="T14" fmla="*/ 202 w 202"/>
              <a:gd name="T15" fmla="*/ 565 h 565"/>
            </a:gdLst>
            <a:ahLst/>
            <a:cxnLst>
              <a:cxn ang="T8">
                <a:pos x="T0" y="T1"/>
              </a:cxn>
              <a:cxn ang="T9">
                <a:pos x="T2" y="T3"/>
              </a:cxn>
              <a:cxn ang="T10">
                <a:pos x="T4" y="T5"/>
              </a:cxn>
              <a:cxn ang="T11">
                <a:pos x="T6" y="T7"/>
              </a:cxn>
            </a:cxnLst>
            <a:rect l="T12" t="T13" r="T14" b="T15"/>
            <a:pathLst>
              <a:path w="202" h="565">
                <a:moveTo>
                  <a:pt x="0" y="501"/>
                </a:moveTo>
                <a:cubicBezTo>
                  <a:pt x="36" y="537"/>
                  <a:pt x="69" y="549"/>
                  <a:pt x="117" y="565"/>
                </a:cubicBezTo>
                <a:cubicBezTo>
                  <a:pt x="165" y="553"/>
                  <a:pt x="187" y="549"/>
                  <a:pt x="202" y="501"/>
                </a:cubicBezTo>
                <a:cubicBezTo>
                  <a:pt x="195" y="333"/>
                  <a:pt x="170" y="166"/>
                  <a:pt x="17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50" name="Freeform 14"/>
          <p:cNvSpPr>
            <a:spLocks/>
          </p:cNvSpPr>
          <p:nvPr/>
        </p:nvSpPr>
        <p:spPr bwMode="auto">
          <a:xfrm>
            <a:off x="3490913" y="560388"/>
            <a:ext cx="1774825" cy="3419475"/>
          </a:xfrm>
          <a:custGeom>
            <a:avLst/>
            <a:gdLst>
              <a:gd name="T0" fmla="*/ 2147483647 w 1118"/>
              <a:gd name="T1" fmla="*/ 2147483647 h 2154"/>
              <a:gd name="T2" fmla="*/ 2147483647 w 1118"/>
              <a:gd name="T3" fmla="*/ 2147483647 h 2154"/>
              <a:gd name="T4" fmla="*/ 2147483647 w 1118"/>
              <a:gd name="T5" fmla="*/ 2147483647 h 2154"/>
              <a:gd name="T6" fmla="*/ 2147483647 w 1118"/>
              <a:gd name="T7" fmla="*/ 2147483647 h 2154"/>
              <a:gd name="T8" fmla="*/ 2147483647 w 1118"/>
              <a:gd name="T9" fmla="*/ 2147483647 h 2154"/>
              <a:gd name="T10" fmla="*/ 2147483647 w 1118"/>
              <a:gd name="T11" fmla="*/ 2147483647 h 2154"/>
              <a:gd name="T12" fmla="*/ 2147483647 w 1118"/>
              <a:gd name="T13" fmla="*/ 2147483647 h 2154"/>
              <a:gd name="T14" fmla="*/ 2147483647 w 1118"/>
              <a:gd name="T15" fmla="*/ 2147483647 h 2154"/>
              <a:gd name="T16" fmla="*/ 2147483647 w 1118"/>
              <a:gd name="T17" fmla="*/ 2147483647 h 2154"/>
              <a:gd name="T18" fmla="*/ 2147483647 w 1118"/>
              <a:gd name="T19" fmla="*/ 2147483647 h 2154"/>
              <a:gd name="T20" fmla="*/ 2147483647 w 1118"/>
              <a:gd name="T21" fmla="*/ 2147483647 h 2154"/>
              <a:gd name="T22" fmla="*/ 2147483647 w 1118"/>
              <a:gd name="T23" fmla="*/ 2147483647 h 2154"/>
              <a:gd name="T24" fmla="*/ 2147483647 w 1118"/>
              <a:gd name="T25" fmla="*/ 2147483647 h 2154"/>
              <a:gd name="T26" fmla="*/ 2147483647 w 1118"/>
              <a:gd name="T27" fmla="*/ 2147483647 h 2154"/>
              <a:gd name="T28" fmla="*/ 2147483647 w 1118"/>
              <a:gd name="T29" fmla="*/ 2147483647 h 2154"/>
              <a:gd name="T30" fmla="*/ 2147483647 w 1118"/>
              <a:gd name="T31" fmla="*/ 2147483647 h 2154"/>
              <a:gd name="T32" fmla="*/ 2147483647 w 1118"/>
              <a:gd name="T33" fmla="*/ 2147483647 h 2154"/>
              <a:gd name="T34" fmla="*/ 2147483647 w 1118"/>
              <a:gd name="T35" fmla="*/ 2147483647 h 2154"/>
              <a:gd name="T36" fmla="*/ 2147483647 w 1118"/>
              <a:gd name="T37" fmla="*/ 2147483647 h 2154"/>
              <a:gd name="T38" fmla="*/ 2147483647 w 1118"/>
              <a:gd name="T39" fmla="*/ 2147483647 h 2154"/>
              <a:gd name="T40" fmla="*/ 2147483647 w 1118"/>
              <a:gd name="T41" fmla="*/ 2147483647 h 2154"/>
              <a:gd name="T42" fmla="*/ 2147483647 w 1118"/>
              <a:gd name="T43" fmla="*/ 2147483647 h 2154"/>
              <a:gd name="T44" fmla="*/ 2147483647 w 1118"/>
              <a:gd name="T45" fmla="*/ 2147483647 h 2154"/>
              <a:gd name="T46" fmla="*/ 2147483647 w 1118"/>
              <a:gd name="T47" fmla="*/ 2147483647 h 2154"/>
              <a:gd name="T48" fmla="*/ 2147483647 w 1118"/>
              <a:gd name="T49" fmla="*/ 2147483647 h 2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8"/>
              <a:gd name="T76" fmla="*/ 0 h 2154"/>
              <a:gd name="T77" fmla="*/ 1118 w 1118"/>
              <a:gd name="T78" fmla="*/ 2154 h 2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8" h="2154">
                <a:moveTo>
                  <a:pt x="1118" y="2154"/>
                </a:moveTo>
                <a:cubicBezTo>
                  <a:pt x="1110" y="2065"/>
                  <a:pt x="1109" y="2001"/>
                  <a:pt x="1033" y="1951"/>
                </a:cubicBezTo>
                <a:cubicBezTo>
                  <a:pt x="983" y="1876"/>
                  <a:pt x="1011" y="1901"/>
                  <a:pt x="958" y="1866"/>
                </a:cubicBezTo>
                <a:cubicBezTo>
                  <a:pt x="923" y="1813"/>
                  <a:pt x="875" y="1772"/>
                  <a:pt x="830" y="1727"/>
                </a:cubicBezTo>
                <a:cubicBezTo>
                  <a:pt x="787" y="1684"/>
                  <a:pt x="745" y="1642"/>
                  <a:pt x="702" y="1599"/>
                </a:cubicBezTo>
                <a:cubicBezTo>
                  <a:pt x="693" y="1590"/>
                  <a:pt x="690" y="1576"/>
                  <a:pt x="681" y="1567"/>
                </a:cubicBezTo>
                <a:cubicBezTo>
                  <a:pt x="646" y="1532"/>
                  <a:pt x="640" y="1542"/>
                  <a:pt x="606" y="1514"/>
                </a:cubicBezTo>
                <a:cubicBezTo>
                  <a:pt x="560" y="1477"/>
                  <a:pt x="572" y="1440"/>
                  <a:pt x="521" y="1407"/>
                </a:cubicBezTo>
                <a:cubicBezTo>
                  <a:pt x="498" y="1372"/>
                  <a:pt x="414" y="1268"/>
                  <a:pt x="382" y="1247"/>
                </a:cubicBezTo>
                <a:cubicBezTo>
                  <a:pt x="356" y="1230"/>
                  <a:pt x="348" y="1228"/>
                  <a:pt x="329" y="1204"/>
                </a:cubicBezTo>
                <a:cubicBezTo>
                  <a:pt x="306" y="1174"/>
                  <a:pt x="275" y="1151"/>
                  <a:pt x="254" y="1119"/>
                </a:cubicBezTo>
                <a:cubicBezTo>
                  <a:pt x="247" y="1108"/>
                  <a:pt x="242" y="1096"/>
                  <a:pt x="233" y="1087"/>
                </a:cubicBezTo>
                <a:cubicBezTo>
                  <a:pt x="185" y="1039"/>
                  <a:pt x="209" y="1101"/>
                  <a:pt x="158" y="1023"/>
                </a:cubicBezTo>
                <a:cubicBezTo>
                  <a:pt x="134" y="986"/>
                  <a:pt x="126" y="959"/>
                  <a:pt x="94" y="927"/>
                </a:cubicBezTo>
                <a:cubicBezTo>
                  <a:pt x="78" y="879"/>
                  <a:pt x="69" y="830"/>
                  <a:pt x="41" y="788"/>
                </a:cubicBezTo>
                <a:cubicBezTo>
                  <a:pt x="0" y="633"/>
                  <a:pt x="11" y="584"/>
                  <a:pt x="30" y="362"/>
                </a:cubicBezTo>
                <a:cubicBezTo>
                  <a:pt x="32" y="338"/>
                  <a:pt x="64" y="308"/>
                  <a:pt x="73" y="287"/>
                </a:cubicBezTo>
                <a:cubicBezTo>
                  <a:pt x="82" y="266"/>
                  <a:pt x="78" y="239"/>
                  <a:pt x="94" y="223"/>
                </a:cubicBezTo>
                <a:cubicBezTo>
                  <a:pt x="123" y="196"/>
                  <a:pt x="153" y="174"/>
                  <a:pt x="190" y="159"/>
                </a:cubicBezTo>
                <a:cubicBezTo>
                  <a:pt x="211" y="151"/>
                  <a:pt x="254" y="138"/>
                  <a:pt x="254" y="138"/>
                </a:cubicBezTo>
                <a:cubicBezTo>
                  <a:pt x="318" y="74"/>
                  <a:pt x="448" y="69"/>
                  <a:pt x="532" y="52"/>
                </a:cubicBezTo>
                <a:cubicBezTo>
                  <a:pt x="600" y="54"/>
                  <a:pt x="849" y="0"/>
                  <a:pt x="905" y="127"/>
                </a:cubicBezTo>
                <a:cubicBezTo>
                  <a:pt x="943" y="214"/>
                  <a:pt x="904" y="170"/>
                  <a:pt x="948" y="212"/>
                </a:cubicBezTo>
                <a:cubicBezTo>
                  <a:pt x="965" y="362"/>
                  <a:pt x="952" y="512"/>
                  <a:pt x="926" y="660"/>
                </a:cubicBezTo>
                <a:cubicBezTo>
                  <a:pt x="917" y="797"/>
                  <a:pt x="894" y="927"/>
                  <a:pt x="894" y="10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51" name="Freeform 15"/>
          <p:cNvSpPr>
            <a:spLocks/>
          </p:cNvSpPr>
          <p:nvPr/>
        </p:nvSpPr>
        <p:spPr bwMode="auto">
          <a:xfrm>
            <a:off x="3302000" y="390525"/>
            <a:ext cx="1920875" cy="3995738"/>
          </a:xfrm>
          <a:custGeom>
            <a:avLst/>
            <a:gdLst>
              <a:gd name="T0" fmla="*/ 2147483647 w 1210"/>
              <a:gd name="T1" fmla="*/ 2147483647 h 2517"/>
              <a:gd name="T2" fmla="*/ 2147483647 w 1210"/>
              <a:gd name="T3" fmla="*/ 2147483647 h 2517"/>
              <a:gd name="T4" fmla="*/ 2147483647 w 1210"/>
              <a:gd name="T5" fmla="*/ 2147483647 h 2517"/>
              <a:gd name="T6" fmla="*/ 2147483647 w 1210"/>
              <a:gd name="T7" fmla="*/ 2147483647 h 2517"/>
              <a:gd name="T8" fmla="*/ 2147483647 w 1210"/>
              <a:gd name="T9" fmla="*/ 2147483647 h 2517"/>
              <a:gd name="T10" fmla="*/ 2147483647 w 1210"/>
              <a:gd name="T11" fmla="*/ 2147483647 h 2517"/>
              <a:gd name="T12" fmla="*/ 2147483647 w 1210"/>
              <a:gd name="T13" fmla="*/ 2147483647 h 2517"/>
              <a:gd name="T14" fmla="*/ 2147483647 w 1210"/>
              <a:gd name="T15" fmla="*/ 2147483647 h 2517"/>
              <a:gd name="T16" fmla="*/ 2147483647 w 1210"/>
              <a:gd name="T17" fmla="*/ 2147483647 h 2517"/>
              <a:gd name="T18" fmla="*/ 2147483647 w 1210"/>
              <a:gd name="T19" fmla="*/ 2147483647 h 2517"/>
              <a:gd name="T20" fmla="*/ 2147483647 w 1210"/>
              <a:gd name="T21" fmla="*/ 2147483647 h 2517"/>
              <a:gd name="T22" fmla="*/ 0 w 1210"/>
              <a:gd name="T23" fmla="*/ 2147483647 h 2517"/>
              <a:gd name="T24" fmla="*/ 2147483647 w 1210"/>
              <a:gd name="T25" fmla="*/ 2147483647 h 2517"/>
              <a:gd name="T26" fmla="*/ 2147483647 w 1210"/>
              <a:gd name="T27" fmla="*/ 2147483647 h 2517"/>
              <a:gd name="T28" fmla="*/ 2147483647 w 1210"/>
              <a:gd name="T29" fmla="*/ 2147483647 h 2517"/>
              <a:gd name="T30" fmla="*/ 2147483647 w 1210"/>
              <a:gd name="T31" fmla="*/ 2147483647 h 2517"/>
              <a:gd name="T32" fmla="*/ 2147483647 w 1210"/>
              <a:gd name="T33" fmla="*/ 2147483647 h 2517"/>
              <a:gd name="T34" fmla="*/ 2147483647 w 1210"/>
              <a:gd name="T35" fmla="*/ 2147483647 h 2517"/>
              <a:gd name="T36" fmla="*/ 2147483647 w 1210"/>
              <a:gd name="T37" fmla="*/ 2147483647 h 2517"/>
              <a:gd name="T38" fmla="*/ 2147483647 w 1210"/>
              <a:gd name="T39" fmla="*/ 2147483647 h 2517"/>
              <a:gd name="T40" fmla="*/ 2147483647 w 1210"/>
              <a:gd name="T41" fmla="*/ 2147483647 h 2517"/>
              <a:gd name="T42" fmla="*/ 2147483647 w 1210"/>
              <a:gd name="T43" fmla="*/ 2147483647 h 2517"/>
              <a:gd name="T44" fmla="*/ 2147483647 w 1210"/>
              <a:gd name="T45" fmla="*/ 2147483647 h 2517"/>
              <a:gd name="T46" fmla="*/ 2147483647 w 1210"/>
              <a:gd name="T47" fmla="*/ 2147483647 h 2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0"/>
              <a:gd name="T73" fmla="*/ 0 h 2517"/>
              <a:gd name="T74" fmla="*/ 1210 w 1210"/>
              <a:gd name="T75" fmla="*/ 2517 h 2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0" h="2517">
                <a:moveTo>
                  <a:pt x="1184" y="2517"/>
                </a:moveTo>
                <a:cubicBezTo>
                  <a:pt x="1071" y="2404"/>
                  <a:pt x="1210" y="2223"/>
                  <a:pt x="1056" y="2122"/>
                </a:cubicBezTo>
                <a:cubicBezTo>
                  <a:pt x="1040" y="2098"/>
                  <a:pt x="1036" y="2086"/>
                  <a:pt x="1013" y="2069"/>
                </a:cubicBezTo>
                <a:cubicBezTo>
                  <a:pt x="992" y="2054"/>
                  <a:pt x="949" y="2026"/>
                  <a:pt x="949" y="2026"/>
                </a:cubicBezTo>
                <a:cubicBezTo>
                  <a:pt x="889" y="1935"/>
                  <a:pt x="806" y="1852"/>
                  <a:pt x="725" y="1781"/>
                </a:cubicBezTo>
                <a:cubicBezTo>
                  <a:pt x="662" y="1726"/>
                  <a:pt x="614" y="1656"/>
                  <a:pt x="544" y="1610"/>
                </a:cubicBezTo>
                <a:cubicBezTo>
                  <a:pt x="494" y="1535"/>
                  <a:pt x="522" y="1560"/>
                  <a:pt x="469" y="1525"/>
                </a:cubicBezTo>
                <a:cubicBezTo>
                  <a:pt x="456" y="1483"/>
                  <a:pt x="441" y="1474"/>
                  <a:pt x="405" y="1450"/>
                </a:cubicBezTo>
                <a:cubicBezTo>
                  <a:pt x="379" y="1410"/>
                  <a:pt x="343" y="1388"/>
                  <a:pt x="309" y="1354"/>
                </a:cubicBezTo>
                <a:cubicBezTo>
                  <a:pt x="281" y="1326"/>
                  <a:pt x="260" y="1288"/>
                  <a:pt x="235" y="1258"/>
                </a:cubicBezTo>
                <a:cubicBezTo>
                  <a:pt x="145" y="1153"/>
                  <a:pt x="44" y="1080"/>
                  <a:pt x="11" y="938"/>
                </a:cubicBezTo>
                <a:cubicBezTo>
                  <a:pt x="7" y="863"/>
                  <a:pt x="0" y="789"/>
                  <a:pt x="0" y="714"/>
                </a:cubicBezTo>
                <a:cubicBezTo>
                  <a:pt x="0" y="564"/>
                  <a:pt x="12" y="301"/>
                  <a:pt x="192" y="245"/>
                </a:cubicBezTo>
                <a:cubicBezTo>
                  <a:pt x="206" y="204"/>
                  <a:pt x="214" y="194"/>
                  <a:pt x="256" y="181"/>
                </a:cubicBezTo>
                <a:cubicBezTo>
                  <a:pt x="308" y="129"/>
                  <a:pt x="288" y="121"/>
                  <a:pt x="320" y="170"/>
                </a:cubicBezTo>
                <a:cubicBezTo>
                  <a:pt x="359" y="156"/>
                  <a:pt x="398" y="141"/>
                  <a:pt x="437" y="127"/>
                </a:cubicBezTo>
                <a:cubicBezTo>
                  <a:pt x="480" y="64"/>
                  <a:pt x="431" y="120"/>
                  <a:pt x="512" y="85"/>
                </a:cubicBezTo>
                <a:cubicBezTo>
                  <a:pt x="521" y="81"/>
                  <a:pt x="524" y="68"/>
                  <a:pt x="533" y="63"/>
                </a:cubicBezTo>
                <a:cubicBezTo>
                  <a:pt x="585" y="37"/>
                  <a:pt x="649" y="29"/>
                  <a:pt x="704" y="10"/>
                </a:cubicBezTo>
                <a:cubicBezTo>
                  <a:pt x="857" y="16"/>
                  <a:pt x="944" y="0"/>
                  <a:pt x="1067" y="42"/>
                </a:cubicBezTo>
                <a:cubicBezTo>
                  <a:pt x="1115" y="114"/>
                  <a:pt x="1091" y="88"/>
                  <a:pt x="1131" y="127"/>
                </a:cubicBezTo>
                <a:cubicBezTo>
                  <a:pt x="1186" y="305"/>
                  <a:pt x="1144" y="156"/>
                  <a:pt x="1131" y="618"/>
                </a:cubicBezTo>
                <a:cubicBezTo>
                  <a:pt x="1128" y="727"/>
                  <a:pt x="1139" y="938"/>
                  <a:pt x="1099" y="1066"/>
                </a:cubicBezTo>
                <a:cubicBezTo>
                  <a:pt x="1094" y="1105"/>
                  <a:pt x="1077" y="1173"/>
                  <a:pt x="1077" y="12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52" name="Line 16"/>
          <p:cNvSpPr>
            <a:spLocks noChangeShapeType="1"/>
          </p:cNvSpPr>
          <p:nvPr/>
        </p:nvSpPr>
        <p:spPr bwMode="auto">
          <a:xfrm flipH="1">
            <a:off x="5029200" y="2209800"/>
            <a:ext cx="762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53" name="Freeform 17"/>
          <p:cNvSpPr>
            <a:spLocks/>
          </p:cNvSpPr>
          <p:nvPr/>
        </p:nvSpPr>
        <p:spPr bwMode="auto">
          <a:xfrm>
            <a:off x="5080000" y="2252663"/>
            <a:ext cx="101600" cy="117475"/>
          </a:xfrm>
          <a:custGeom>
            <a:avLst/>
            <a:gdLst>
              <a:gd name="T0" fmla="*/ 0 w 64"/>
              <a:gd name="T1" fmla="*/ 2147483647 h 74"/>
              <a:gd name="T2" fmla="*/ 2147483647 w 64"/>
              <a:gd name="T3" fmla="*/ 0 h 74"/>
              <a:gd name="T4" fmla="*/ 0 60000 65536"/>
              <a:gd name="T5" fmla="*/ 0 60000 65536"/>
              <a:gd name="T6" fmla="*/ 0 w 64"/>
              <a:gd name="T7" fmla="*/ 0 h 74"/>
              <a:gd name="T8" fmla="*/ 64 w 64"/>
              <a:gd name="T9" fmla="*/ 74 h 74"/>
            </a:gdLst>
            <a:ahLst/>
            <a:cxnLst>
              <a:cxn ang="T4">
                <a:pos x="T0" y="T1"/>
              </a:cxn>
              <a:cxn ang="T5">
                <a:pos x="T2" y="T3"/>
              </a:cxn>
            </a:cxnLst>
            <a:rect l="T6" t="T7" r="T8" b="T9"/>
            <a:pathLst>
              <a:path w="64" h="74">
                <a:moveTo>
                  <a:pt x="0" y="74"/>
                </a:moveTo>
                <a:cubicBezTo>
                  <a:pt x="33" y="52"/>
                  <a:pt x="46" y="34"/>
                  <a:pt x="6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54" name="Freeform 18"/>
          <p:cNvSpPr>
            <a:spLocks/>
          </p:cNvSpPr>
          <p:nvPr/>
        </p:nvSpPr>
        <p:spPr bwMode="auto">
          <a:xfrm>
            <a:off x="4013200" y="2489200"/>
            <a:ext cx="322263" cy="33338"/>
          </a:xfrm>
          <a:custGeom>
            <a:avLst/>
            <a:gdLst>
              <a:gd name="T0" fmla="*/ 2147483647 w 203"/>
              <a:gd name="T1" fmla="*/ 2147483647 h 21"/>
              <a:gd name="T2" fmla="*/ 0 w 203"/>
              <a:gd name="T3" fmla="*/ 0 h 21"/>
              <a:gd name="T4" fmla="*/ 0 60000 65536"/>
              <a:gd name="T5" fmla="*/ 0 60000 65536"/>
              <a:gd name="T6" fmla="*/ 0 w 203"/>
              <a:gd name="T7" fmla="*/ 0 h 21"/>
              <a:gd name="T8" fmla="*/ 203 w 203"/>
              <a:gd name="T9" fmla="*/ 21 h 21"/>
            </a:gdLst>
            <a:ahLst/>
            <a:cxnLst>
              <a:cxn ang="T4">
                <a:pos x="T0" y="T1"/>
              </a:cxn>
              <a:cxn ang="T5">
                <a:pos x="T2" y="T3"/>
              </a:cxn>
            </a:cxnLst>
            <a:rect l="T6" t="T7" r="T8" b="T9"/>
            <a:pathLst>
              <a:path w="203" h="21">
                <a:moveTo>
                  <a:pt x="203" y="21"/>
                </a:moveTo>
                <a:cubicBezTo>
                  <a:pt x="133" y="15"/>
                  <a:pt x="68"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55" name="Freeform 19"/>
          <p:cNvSpPr>
            <a:spLocks/>
          </p:cNvSpPr>
          <p:nvPr/>
        </p:nvSpPr>
        <p:spPr bwMode="auto">
          <a:xfrm>
            <a:off x="2484438" y="2471738"/>
            <a:ext cx="1257300" cy="1965325"/>
          </a:xfrm>
          <a:custGeom>
            <a:avLst/>
            <a:gdLst>
              <a:gd name="T0" fmla="*/ 2147483647 w 792"/>
              <a:gd name="T1" fmla="*/ 0 h 1238"/>
              <a:gd name="T2" fmla="*/ 2147483647 w 792"/>
              <a:gd name="T3" fmla="*/ 2147483647 h 1238"/>
              <a:gd name="T4" fmla="*/ 2147483647 w 792"/>
              <a:gd name="T5" fmla="*/ 2147483647 h 1238"/>
              <a:gd name="T6" fmla="*/ 2147483647 w 792"/>
              <a:gd name="T7" fmla="*/ 2147483647 h 1238"/>
              <a:gd name="T8" fmla="*/ 2147483647 w 792"/>
              <a:gd name="T9" fmla="*/ 2147483647 h 1238"/>
              <a:gd name="T10" fmla="*/ 2147483647 w 792"/>
              <a:gd name="T11" fmla="*/ 2147483647 h 1238"/>
              <a:gd name="T12" fmla="*/ 2147483647 w 792"/>
              <a:gd name="T13" fmla="*/ 2147483647 h 1238"/>
              <a:gd name="T14" fmla="*/ 2147483647 w 792"/>
              <a:gd name="T15" fmla="*/ 2147483647 h 1238"/>
              <a:gd name="T16" fmla="*/ 2147483647 w 792"/>
              <a:gd name="T17" fmla="*/ 2147483647 h 1238"/>
              <a:gd name="T18" fmla="*/ 2147483647 w 792"/>
              <a:gd name="T19" fmla="*/ 2147483647 h 1238"/>
              <a:gd name="T20" fmla="*/ 2147483647 w 792"/>
              <a:gd name="T21" fmla="*/ 2147483647 h 1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1238"/>
              <a:gd name="T35" fmla="*/ 792 w 792"/>
              <a:gd name="T36" fmla="*/ 1238 h 1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1238">
                <a:moveTo>
                  <a:pt x="792" y="0"/>
                </a:moveTo>
                <a:cubicBezTo>
                  <a:pt x="666" y="43"/>
                  <a:pt x="406" y="28"/>
                  <a:pt x="291" y="32"/>
                </a:cubicBezTo>
                <a:cubicBezTo>
                  <a:pt x="234" y="52"/>
                  <a:pt x="201" y="96"/>
                  <a:pt x="152" y="128"/>
                </a:cubicBezTo>
                <a:cubicBezTo>
                  <a:pt x="145" y="139"/>
                  <a:pt x="139" y="150"/>
                  <a:pt x="131" y="160"/>
                </a:cubicBezTo>
                <a:cubicBezTo>
                  <a:pt x="118" y="175"/>
                  <a:pt x="88" y="203"/>
                  <a:pt x="88" y="203"/>
                </a:cubicBezTo>
                <a:cubicBezTo>
                  <a:pt x="81" y="224"/>
                  <a:pt x="79" y="248"/>
                  <a:pt x="67" y="267"/>
                </a:cubicBezTo>
                <a:cubicBezTo>
                  <a:pt x="60" y="278"/>
                  <a:pt x="51" y="287"/>
                  <a:pt x="46" y="299"/>
                </a:cubicBezTo>
                <a:cubicBezTo>
                  <a:pt x="37" y="320"/>
                  <a:pt x="24" y="363"/>
                  <a:pt x="24" y="363"/>
                </a:cubicBezTo>
                <a:cubicBezTo>
                  <a:pt x="28" y="466"/>
                  <a:pt x="0" y="815"/>
                  <a:pt x="78" y="928"/>
                </a:cubicBezTo>
                <a:cubicBezTo>
                  <a:pt x="88" y="960"/>
                  <a:pt x="119" y="980"/>
                  <a:pt x="120" y="1014"/>
                </a:cubicBezTo>
                <a:cubicBezTo>
                  <a:pt x="123" y="1089"/>
                  <a:pt x="120" y="1163"/>
                  <a:pt x="120" y="12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56" name="Freeform 20"/>
          <p:cNvSpPr>
            <a:spLocks/>
          </p:cNvSpPr>
          <p:nvPr/>
        </p:nvSpPr>
        <p:spPr bwMode="auto">
          <a:xfrm>
            <a:off x="3911600" y="2354263"/>
            <a:ext cx="439738" cy="33337"/>
          </a:xfrm>
          <a:custGeom>
            <a:avLst/>
            <a:gdLst>
              <a:gd name="T0" fmla="*/ 2147483647 w 277"/>
              <a:gd name="T1" fmla="*/ 2147483647 h 21"/>
              <a:gd name="T2" fmla="*/ 0 w 277"/>
              <a:gd name="T3" fmla="*/ 0 h 21"/>
              <a:gd name="T4" fmla="*/ 0 60000 65536"/>
              <a:gd name="T5" fmla="*/ 0 60000 65536"/>
              <a:gd name="T6" fmla="*/ 0 w 277"/>
              <a:gd name="T7" fmla="*/ 0 h 21"/>
              <a:gd name="T8" fmla="*/ 277 w 277"/>
              <a:gd name="T9" fmla="*/ 21 h 21"/>
            </a:gdLst>
            <a:ahLst/>
            <a:cxnLst>
              <a:cxn ang="T4">
                <a:pos x="T0" y="T1"/>
              </a:cxn>
              <a:cxn ang="T5">
                <a:pos x="T2" y="T3"/>
              </a:cxn>
            </a:cxnLst>
            <a:rect l="T6" t="T7" r="T8" b="T9"/>
            <a:pathLst>
              <a:path w="277" h="21">
                <a:moveTo>
                  <a:pt x="277" y="21"/>
                </a:moveTo>
                <a:cubicBezTo>
                  <a:pt x="170" y="11"/>
                  <a:pt x="109"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57" name="Freeform 21"/>
          <p:cNvSpPr>
            <a:spLocks/>
          </p:cNvSpPr>
          <p:nvPr/>
        </p:nvSpPr>
        <p:spPr bwMode="auto">
          <a:xfrm>
            <a:off x="2266950" y="2354263"/>
            <a:ext cx="1357313" cy="2032000"/>
          </a:xfrm>
          <a:custGeom>
            <a:avLst/>
            <a:gdLst>
              <a:gd name="T0" fmla="*/ 2147483647 w 855"/>
              <a:gd name="T1" fmla="*/ 0 h 1280"/>
              <a:gd name="T2" fmla="*/ 2147483647 w 855"/>
              <a:gd name="T3" fmla="*/ 2147483647 h 1280"/>
              <a:gd name="T4" fmla="*/ 2147483647 w 855"/>
              <a:gd name="T5" fmla="*/ 2147483647 h 1280"/>
              <a:gd name="T6" fmla="*/ 2147483647 w 855"/>
              <a:gd name="T7" fmla="*/ 2147483647 h 1280"/>
              <a:gd name="T8" fmla="*/ 2147483647 w 855"/>
              <a:gd name="T9" fmla="*/ 2147483647 h 1280"/>
              <a:gd name="T10" fmla="*/ 2147483647 w 855"/>
              <a:gd name="T11" fmla="*/ 2147483647 h 1280"/>
              <a:gd name="T12" fmla="*/ 2147483647 w 855"/>
              <a:gd name="T13" fmla="*/ 2147483647 h 1280"/>
              <a:gd name="T14" fmla="*/ 2147483647 w 855"/>
              <a:gd name="T15" fmla="*/ 2147483647 h 1280"/>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280"/>
              <a:gd name="T26" fmla="*/ 855 w 855"/>
              <a:gd name="T27" fmla="*/ 1280 h 1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280">
                <a:moveTo>
                  <a:pt x="855" y="0"/>
                </a:moveTo>
                <a:cubicBezTo>
                  <a:pt x="631" y="6"/>
                  <a:pt x="411" y="8"/>
                  <a:pt x="193" y="64"/>
                </a:cubicBezTo>
                <a:cubicBezTo>
                  <a:pt x="133" y="155"/>
                  <a:pt x="232" y="14"/>
                  <a:pt x="108" y="138"/>
                </a:cubicBezTo>
                <a:cubicBezTo>
                  <a:pt x="94" y="152"/>
                  <a:pt x="65" y="181"/>
                  <a:pt x="65" y="181"/>
                </a:cubicBezTo>
                <a:cubicBezTo>
                  <a:pt x="38" y="268"/>
                  <a:pt x="56" y="360"/>
                  <a:pt x="33" y="448"/>
                </a:cubicBezTo>
                <a:cubicBezTo>
                  <a:pt x="37" y="527"/>
                  <a:pt x="21" y="705"/>
                  <a:pt x="76" y="789"/>
                </a:cubicBezTo>
                <a:cubicBezTo>
                  <a:pt x="95" y="915"/>
                  <a:pt x="0" y="1139"/>
                  <a:pt x="129" y="1184"/>
                </a:cubicBezTo>
                <a:cubicBezTo>
                  <a:pt x="156" y="1210"/>
                  <a:pt x="172" y="1240"/>
                  <a:pt x="172" y="12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58" name="WordArt 22"/>
          <p:cNvSpPr>
            <a:spLocks noChangeArrowheads="1" noChangeShapeType="1" noTextEdit="1"/>
          </p:cNvSpPr>
          <p:nvPr/>
        </p:nvSpPr>
        <p:spPr bwMode="auto">
          <a:xfrm>
            <a:off x="6781800" y="4800600"/>
            <a:ext cx="17764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91159" name="AutoShape 23"/>
          <p:cNvSpPr>
            <a:spLocks noChangeArrowheads="1"/>
          </p:cNvSpPr>
          <p:nvPr/>
        </p:nvSpPr>
        <p:spPr bwMode="auto">
          <a:xfrm>
            <a:off x="4724400" y="4876800"/>
            <a:ext cx="1905000" cy="381000"/>
          </a:xfrm>
          <a:prstGeom prst="leftArrow">
            <a:avLst>
              <a:gd name="adj1" fmla="val 50000"/>
              <a:gd name="adj2" fmla="val 125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60" name="WordArt 24"/>
          <p:cNvSpPr>
            <a:spLocks noChangeArrowheads="1" noChangeShapeType="1" noTextEdit="1"/>
          </p:cNvSpPr>
          <p:nvPr/>
        </p:nvSpPr>
        <p:spPr bwMode="auto">
          <a:xfrm>
            <a:off x="381000" y="3657600"/>
            <a:ext cx="1066800"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91161" name="AutoShape 25"/>
          <p:cNvSpPr>
            <a:spLocks noChangeArrowheads="1"/>
          </p:cNvSpPr>
          <p:nvPr/>
        </p:nvSpPr>
        <p:spPr bwMode="auto">
          <a:xfrm rot="10800000">
            <a:off x="1600200" y="3733800"/>
            <a:ext cx="762000" cy="381000"/>
          </a:xfrm>
          <a:prstGeom prst="leftArrow">
            <a:avLst>
              <a:gd name="adj1" fmla="val 50000"/>
              <a:gd name="adj2" fmla="val 5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62" name="WordArt 26"/>
          <p:cNvSpPr>
            <a:spLocks noChangeArrowheads="1" noChangeShapeType="1" noTextEdit="1"/>
          </p:cNvSpPr>
          <p:nvPr/>
        </p:nvSpPr>
        <p:spPr bwMode="auto">
          <a:xfrm>
            <a:off x="6324600" y="3886200"/>
            <a:ext cx="24241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91163" name="AutoShape 27"/>
          <p:cNvSpPr>
            <a:spLocks noChangeArrowheads="1"/>
          </p:cNvSpPr>
          <p:nvPr/>
        </p:nvSpPr>
        <p:spPr bwMode="auto">
          <a:xfrm>
            <a:off x="4495800" y="38862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64" name="WordArt 28"/>
          <p:cNvSpPr>
            <a:spLocks noChangeArrowheads="1" noChangeShapeType="1" noTextEdit="1"/>
          </p:cNvSpPr>
          <p:nvPr/>
        </p:nvSpPr>
        <p:spPr bwMode="auto">
          <a:xfrm>
            <a:off x="6172200" y="2971800"/>
            <a:ext cx="2471738"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91165" name="AutoShape 29"/>
          <p:cNvSpPr>
            <a:spLocks noChangeArrowheads="1"/>
          </p:cNvSpPr>
          <p:nvPr/>
        </p:nvSpPr>
        <p:spPr bwMode="auto">
          <a:xfrm>
            <a:off x="4572000" y="3048000"/>
            <a:ext cx="1524000" cy="381000"/>
          </a:xfrm>
          <a:prstGeom prst="leftArrow">
            <a:avLst>
              <a:gd name="adj1" fmla="val 50000"/>
              <a:gd name="adj2" fmla="val 10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66" name="WordArt 30"/>
          <p:cNvSpPr>
            <a:spLocks noChangeArrowheads="1" noChangeShapeType="1" noTextEdit="1"/>
          </p:cNvSpPr>
          <p:nvPr/>
        </p:nvSpPr>
        <p:spPr bwMode="auto">
          <a:xfrm>
            <a:off x="6705600" y="685800"/>
            <a:ext cx="1647825"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91167" name="AutoShape 31"/>
          <p:cNvSpPr>
            <a:spLocks noChangeArrowheads="1"/>
          </p:cNvSpPr>
          <p:nvPr/>
        </p:nvSpPr>
        <p:spPr bwMode="auto">
          <a:xfrm rot="-1015650">
            <a:off x="5029200" y="9906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68" name="WordArt 32"/>
          <p:cNvSpPr>
            <a:spLocks noChangeArrowheads="1" noChangeShapeType="1" noTextEdit="1"/>
          </p:cNvSpPr>
          <p:nvPr/>
        </p:nvSpPr>
        <p:spPr bwMode="auto">
          <a:xfrm>
            <a:off x="5562600" y="2362200"/>
            <a:ext cx="318135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Prostrate Gland</a:t>
            </a:r>
          </a:p>
        </p:txBody>
      </p:sp>
      <p:sp>
        <p:nvSpPr>
          <p:cNvPr id="91169" name="AutoShape 33"/>
          <p:cNvSpPr>
            <a:spLocks noChangeArrowheads="1"/>
          </p:cNvSpPr>
          <p:nvPr/>
        </p:nvSpPr>
        <p:spPr bwMode="auto">
          <a:xfrm>
            <a:off x="4876800" y="2362200"/>
            <a:ext cx="609600" cy="304800"/>
          </a:xfrm>
          <a:prstGeom prst="leftArrow">
            <a:avLst>
              <a:gd name="adj1" fmla="val 50000"/>
              <a:gd name="adj2" fmla="val 50000"/>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70" name="Text Box 34"/>
          <p:cNvSpPr txBox="1">
            <a:spLocks noChangeArrowheads="1"/>
          </p:cNvSpPr>
          <p:nvPr/>
        </p:nvSpPr>
        <p:spPr bwMode="auto">
          <a:xfrm>
            <a:off x="6705600" y="1371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Seminal Vesicle</a:t>
            </a:r>
          </a:p>
        </p:txBody>
      </p:sp>
      <p:sp>
        <p:nvSpPr>
          <p:cNvPr id="91171" name="Line 35"/>
          <p:cNvSpPr>
            <a:spLocks noChangeShapeType="1"/>
          </p:cNvSpPr>
          <p:nvPr/>
        </p:nvSpPr>
        <p:spPr bwMode="auto">
          <a:xfrm flipH="1">
            <a:off x="5638800" y="1600200"/>
            <a:ext cx="914400" cy="152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72" name="WordArt 36"/>
          <p:cNvSpPr>
            <a:spLocks noChangeArrowheads="1" noChangeShapeType="1" noTextEdit="1"/>
          </p:cNvSpPr>
          <p:nvPr/>
        </p:nvSpPr>
        <p:spPr bwMode="auto">
          <a:xfrm>
            <a:off x="304800" y="2362200"/>
            <a:ext cx="1557338"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91173" name="AutoShape 37"/>
          <p:cNvSpPr>
            <a:spLocks noChangeArrowheads="1"/>
          </p:cNvSpPr>
          <p:nvPr/>
        </p:nvSpPr>
        <p:spPr bwMode="auto">
          <a:xfrm rot="10800000">
            <a:off x="1981200" y="2514600"/>
            <a:ext cx="685800" cy="304800"/>
          </a:xfrm>
          <a:prstGeom prst="leftArrow">
            <a:avLst>
              <a:gd name="adj1" fmla="val 50000"/>
              <a:gd name="adj2" fmla="val 5625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74" name="Freeform 38"/>
          <p:cNvSpPr>
            <a:spLocks/>
          </p:cNvSpPr>
          <p:nvPr/>
        </p:nvSpPr>
        <p:spPr bwMode="auto">
          <a:xfrm>
            <a:off x="2065338" y="4335463"/>
            <a:ext cx="1093787" cy="1168400"/>
          </a:xfrm>
          <a:custGeom>
            <a:avLst/>
            <a:gdLst>
              <a:gd name="T0" fmla="*/ 2147483647 w 689"/>
              <a:gd name="T1" fmla="*/ 2147483647 h 736"/>
              <a:gd name="T2" fmla="*/ 2147483647 w 689"/>
              <a:gd name="T3" fmla="*/ 2147483647 h 736"/>
              <a:gd name="T4" fmla="*/ 2147483647 w 689"/>
              <a:gd name="T5" fmla="*/ 2147483647 h 736"/>
              <a:gd name="T6" fmla="*/ 2147483647 w 689"/>
              <a:gd name="T7" fmla="*/ 2147483647 h 736"/>
              <a:gd name="T8" fmla="*/ 2147483647 w 689"/>
              <a:gd name="T9" fmla="*/ 2147483647 h 736"/>
              <a:gd name="T10" fmla="*/ 2147483647 w 689"/>
              <a:gd name="T11" fmla="*/ 2147483647 h 736"/>
              <a:gd name="T12" fmla="*/ 2147483647 w 689"/>
              <a:gd name="T13" fmla="*/ 2147483647 h 736"/>
              <a:gd name="T14" fmla="*/ 2147483647 w 689"/>
              <a:gd name="T15" fmla="*/ 2147483647 h 736"/>
              <a:gd name="T16" fmla="*/ 2147483647 w 689"/>
              <a:gd name="T17" fmla="*/ 2147483647 h 736"/>
              <a:gd name="T18" fmla="*/ 2147483647 w 689"/>
              <a:gd name="T19" fmla="*/ 2147483647 h 736"/>
              <a:gd name="T20" fmla="*/ 2147483647 w 689"/>
              <a:gd name="T21" fmla="*/ 2147483647 h 736"/>
              <a:gd name="T22" fmla="*/ 0 w 689"/>
              <a:gd name="T23" fmla="*/ 2147483647 h 736"/>
              <a:gd name="T24" fmla="*/ 2147483647 w 689"/>
              <a:gd name="T25" fmla="*/ 2147483647 h 736"/>
              <a:gd name="T26" fmla="*/ 2147483647 w 689"/>
              <a:gd name="T27" fmla="*/ 2147483647 h 736"/>
              <a:gd name="T28" fmla="*/ 2147483647 w 689"/>
              <a:gd name="T29" fmla="*/ 0 h 736"/>
              <a:gd name="T30" fmla="*/ 2147483647 w 689"/>
              <a:gd name="T31" fmla="*/ 2147483647 h 736"/>
              <a:gd name="T32" fmla="*/ 2147483647 w 689"/>
              <a:gd name="T33" fmla="*/ 2147483647 h 736"/>
              <a:gd name="T34" fmla="*/ 2147483647 w 689"/>
              <a:gd name="T35" fmla="*/ 2147483647 h 736"/>
              <a:gd name="T36" fmla="*/ 2147483647 w 689"/>
              <a:gd name="T37" fmla="*/ 2147483647 h 736"/>
              <a:gd name="T38" fmla="*/ 2147483647 w 689"/>
              <a:gd name="T39" fmla="*/ 2147483647 h 736"/>
              <a:gd name="T40" fmla="*/ 2147483647 w 689"/>
              <a:gd name="T41" fmla="*/ 2147483647 h 736"/>
              <a:gd name="T42" fmla="*/ 2147483647 w 689"/>
              <a:gd name="T43" fmla="*/ 2147483647 h 736"/>
              <a:gd name="T44" fmla="*/ 2147483647 w 689"/>
              <a:gd name="T45" fmla="*/ 2147483647 h 7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9"/>
              <a:gd name="T70" fmla="*/ 0 h 736"/>
              <a:gd name="T71" fmla="*/ 689 w 689"/>
              <a:gd name="T72" fmla="*/ 736 h 7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9" h="736">
                <a:moveTo>
                  <a:pt x="598" y="245"/>
                </a:moveTo>
                <a:cubicBezTo>
                  <a:pt x="689" y="276"/>
                  <a:pt x="634" y="418"/>
                  <a:pt x="630" y="490"/>
                </a:cubicBezTo>
                <a:cubicBezTo>
                  <a:pt x="625" y="572"/>
                  <a:pt x="639" y="673"/>
                  <a:pt x="576" y="736"/>
                </a:cubicBezTo>
                <a:cubicBezTo>
                  <a:pt x="573" y="725"/>
                  <a:pt x="577" y="707"/>
                  <a:pt x="566" y="704"/>
                </a:cubicBezTo>
                <a:cubicBezTo>
                  <a:pt x="554" y="701"/>
                  <a:pt x="547" y="725"/>
                  <a:pt x="534" y="725"/>
                </a:cubicBezTo>
                <a:cubicBezTo>
                  <a:pt x="456" y="728"/>
                  <a:pt x="377" y="718"/>
                  <a:pt x="299" y="714"/>
                </a:cubicBezTo>
                <a:cubicBezTo>
                  <a:pt x="258" y="701"/>
                  <a:pt x="223" y="670"/>
                  <a:pt x="192" y="640"/>
                </a:cubicBezTo>
                <a:cubicBezTo>
                  <a:pt x="175" y="586"/>
                  <a:pt x="148" y="564"/>
                  <a:pt x="107" y="522"/>
                </a:cubicBezTo>
                <a:cubicBezTo>
                  <a:pt x="98" y="513"/>
                  <a:pt x="94" y="500"/>
                  <a:pt x="86" y="490"/>
                </a:cubicBezTo>
                <a:cubicBezTo>
                  <a:pt x="80" y="482"/>
                  <a:pt x="71" y="476"/>
                  <a:pt x="64" y="469"/>
                </a:cubicBezTo>
                <a:cubicBezTo>
                  <a:pt x="46" y="416"/>
                  <a:pt x="38" y="363"/>
                  <a:pt x="22" y="309"/>
                </a:cubicBezTo>
                <a:cubicBezTo>
                  <a:pt x="16" y="287"/>
                  <a:pt x="0" y="245"/>
                  <a:pt x="0" y="245"/>
                </a:cubicBezTo>
                <a:cubicBezTo>
                  <a:pt x="4" y="185"/>
                  <a:pt x="5" y="124"/>
                  <a:pt x="11" y="64"/>
                </a:cubicBezTo>
                <a:cubicBezTo>
                  <a:pt x="12" y="53"/>
                  <a:pt x="14" y="40"/>
                  <a:pt x="22" y="32"/>
                </a:cubicBezTo>
                <a:cubicBezTo>
                  <a:pt x="39" y="15"/>
                  <a:pt x="66" y="13"/>
                  <a:pt x="86" y="0"/>
                </a:cubicBezTo>
                <a:cubicBezTo>
                  <a:pt x="136" y="3"/>
                  <a:pt x="186" y="4"/>
                  <a:pt x="235" y="10"/>
                </a:cubicBezTo>
                <a:cubicBezTo>
                  <a:pt x="246" y="11"/>
                  <a:pt x="256" y="18"/>
                  <a:pt x="267" y="21"/>
                </a:cubicBezTo>
                <a:cubicBezTo>
                  <a:pt x="284" y="26"/>
                  <a:pt x="303" y="27"/>
                  <a:pt x="320" y="32"/>
                </a:cubicBezTo>
                <a:cubicBezTo>
                  <a:pt x="342" y="38"/>
                  <a:pt x="384" y="53"/>
                  <a:pt x="384" y="53"/>
                </a:cubicBezTo>
                <a:cubicBezTo>
                  <a:pt x="429" y="96"/>
                  <a:pt x="378" y="54"/>
                  <a:pt x="459" y="85"/>
                </a:cubicBezTo>
                <a:cubicBezTo>
                  <a:pt x="507" y="103"/>
                  <a:pt x="523" y="149"/>
                  <a:pt x="555" y="181"/>
                </a:cubicBezTo>
                <a:cubicBezTo>
                  <a:pt x="578" y="204"/>
                  <a:pt x="607" y="222"/>
                  <a:pt x="630" y="245"/>
                </a:cubicBezTo>
                <a:cubicBezTo>
                  <a:pt x="638" y="253"/>
                  <a:pt x="609" y="245"/>
                  <a:pt x="598" y="24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75"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91176" name="Rectangle 40"/>
          <p:cNvSpPr>
            <a:spLocks noChangeArrowheads="1"/>
          </p:cNvSpPr>
          <p:nvPr/>
        </p:nvSpPr>
        <p:spPr bwMode="auto">
          <a:xfrm>
            <a:off x="6705600" y="4572000"/>
            <a:ext cx="2133600" cy="9144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77" name="Rectangle 41"/>
          <p:cNvSpPr>
            <a:spLocks noChangeArrowheads="1"/>
          </p:cNvSpPr>
          <p:nvPr/>
        </p:nvSpPr>
        <p:spPr bwMode="auto">
          <a:xfrm>
            <a:off x="6248400" y="3733800"/>
            <a:ext cx="2590800" cy="6858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78" name="Rectangle 42"/>
          <p:cNvSpPr>
            <a:spLocks noChangeArrowheads="1"/>
          </p:cNvSpPr>
          <p:nvPr/>
        </p:nvSpPr>
        <p:spPr bwMode="auto">
          <a:xfrm>
            <a:off x="6096000" y="2971800"/>
            <a:ext cx="2590800" cy="6096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79" name="Rectangle 43"/>
          <p:cNvSpPr>
            <a:spLocks noChangeArrowheads="1"/>
          </p:cNvSpPr>
          <p:nvPr/>
        </p:nvSpPr>
        <p:spPr bwMode="auto">
          <a:xfrm>
            <a:off x="5410200" y="2133600"/>
            <a:ext cx="3429000" cy="6858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80" name="WordArt 44"/>
          <p:cNvSpPr>
            <a:spLocks noChangeArrowheads="1" noChangeShapeType="1" noTextEdit="1"/>
          </p:cNvSpPr>
          <p:nvPr/>
        </p:nvSpPr>
        <p:spPr bwMode="auto">
          <a:xfrm>
            <a:off x="6858000" y="4724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91181" name="WordArt 45"/>
          <p:cNvSpPr>
            <a:spLocks noChangeArrowheads="1" noChangeShapeType="1" noTextEdit="1"/>
          </p:cNvSpPr>
          <p:nvPr/>
        </p:nvSpPr>
        <p:spPr bwMode="auto">
          <a:xfrm>
            <a:off x="6324600" y="3733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91182" name="WordArt 46"/>
          <p:cNvSpPr>
            <a:spLocks noChangeArrowheads="1" noChangeShapeType="1" noTextEdit="1"/>
          </p:cNvSpPr>
          <p:nvPr/>
        </p:nvSpPr>
        <p:spPr bwMode="auto">
          <a:xfrm>
            <a:off x="6172200" y="2971800"/>
            <a:ext cx="3048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91183" name="WordArt 47"/>
          <p:cNvSpPr>
            <a:spLocks noChangeArrowheads="1" noChangeShapeType="1" noTextEdit="1"/>
          </p:cNvSpPr>
          <p:nvPr/>
        </p:nvSpPr>
        <p:spPr bwMode="auto">
          <a:xfrm>
            <a:off x="5562600" y="2133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91184" name="WordArt 48"/>
          <p:cNvSpPr>
            <a:spLocks noChangeArrowheads="1" noChangeShapeType="1" noTextEdit="1"/>
          </p:cNvSpPr>
          <p:nvPr/>
        </p:nvSpPr>
        <p:spPr bwMode="auto">
          <a:xfrm>
            <a:off x="228600" y="2286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91185" name="Rectangle 4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0"/>
            <a:ext cx="9144000" cy="6858000"/>
          </a:xfrm>
          <a:noFill/>
          <a:ln w="76200">
            <a:solidFill>
              <a:schemeClr val="tx1"/>
            </a:solidFill>
            <a:miter lim="800000"/>
            <a:headEnd/>
            <a:tailEnd/>
          </a:ln>
        </p:spPr>
      </p:pic>
      <p:sp>
        <p:nvSpPr>
          <p:cNvPr id="92163" name="Freeform 3"/>
          <p:cNvSpPr>
            <a:spLocks/>
          </p:cNvSpPr>
          <p:nvPr/>
        </p:nvSpPr>
        <p:spPr bwMode="auto">
          <a:xfrm>
            <a:off x="2770188" y="5257800"/>
            <a:ext cx="125412" cy="244475"/>
          </a:xfrm>
          <a:custGeom>
            <a:avLst/>
            <a:gdLst>
              <a:gd name="T0" fmla="*/ 2147483647 w 85"/>
              <a:gd name="T1" fmla="*/ 2147483647 h 147"/>
              <a:gd name="T2" fmla="*/ 2147483647 w 85"/>
              <a:gd name="T3" fmla="*/ 2147483647 h 147"/>
              <a:gd name="T4" fmla="*/ 2147483647 w 85"/>
              <a:gd name="T5" fmla="*/ 2147483647 h 147"/>
              <a:gd name="T6" fmla="*/ 2147483647 w 85"/>
              <a:gd name="T7" fmla="*/ 2147483647 h 147"/>
              <a:gd name="T8" fmla="*/ 2147483647 w 85"/>
              <a:gd name="T9" fmla="*/ 2147483647 h 147"/>
              <a:gd name="T10" fmla="*/ 0 60000 65536"/>
              <a:gd name="T11" fmla="*/ 0 60000 65536"/>
              <a:gd name="T12" fmla="*/ 0 60000 65536"/>
              <a:gd name="T13" fmla="*/ 0 60000 65536"/>
              <a:gd name="T14" fmla="*/ 0 60000 65536"/>
              <a:gd name="T15" fmla="*/ 0 w 85"/>
              <a:gd name="T16" fmla="*/ 0 h 147"/>
              <a:gd name="T17" fmla="*/ 85 w 85"/>
              <a:gd name="T18" fmla="*/ 147 h 147"/>
            </a:gdLst>
            <a:ahLst/>
            <a:cxnLst>
              <a:cxn ang="T10">
                <a:pos x="T0" y="T1"/>
              </a:cxn>
              <a:cxn ang="T11">
                <a:pos x="T2" y="T3"/>
              </a:cxn>
              <a:cxn ang="T12">
                <a:pos x="T4" y="T5"/>
              </a:cxn>
              <a:cxn ang="T13">
                <a:pos x="T6" y="T7"/>
              </a:cxn>
              <a:cxn ang="T14">
                <a:pos x="T8" y="T9"/>
              </a:cxn>
            </a:cxnLst>
            <a:rect l="T15" t="T16" r="T17" b="T18"/>
            <a:pathLst>
              <a:path w="85" h="147">
                <a:moveTo>
                  <a:pt x="26" y="126"/>
                </a:moveTo>
                <a:cubicBezTo>
                  <a:pt x="16" y="88"/>
                  <a:pt x="0" y="48"/>
                  <a:pt x="26" y="9"/>
                </a:cubicBezTo>
                <a:cubicBezTo>
                  <a:pt x="32" y="0"/>
                  <a:pt x="47" y="16"/>
                  <a:pt x="58" y="20"/>
                </a:cubicBezTo>
                <a:cubicBezTo>
                  <a:pt x="70" y="60"/>
                  <a:pt x="85" y="90"/>
                  <a:pt x="58" y="137"/>
                </a:cubicBezTo>
                <a:cubicBezTo>
                  <a:pt x="52" y="147"/>
                  <a:pt x="37" y="130"/>
                  <a:pt x="26" y="126"/>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64" name="Freeform 4"/>
          <p:cNvSpPr>
            <a:spLocks/>
          </p:cNvSpPr>
          <p:nvPr/>
        </p:nvSpPr>
        <p:spPr bwMode="auto">
          <a:xfrm>
            <a:off x="3014663" y="2659063"/>
            <a:ext cx="2449512" cy="2794000"/>
          </a:xfrm>
          <a:custGeom>
            <a:avLst/>
            <a:gdLst>
              <a:gd name="T0" fmla="*/ 2147483647 w 1543"/>
              <a:gd name="T1" fmla="*/ 2147483647 h 1760"/>
              <a:gd name="T2" fmla="*/ 2147483647 w 1543"/>
              <a:gd name="T3" fmla="*/ 2147483647 h 1760"/>
              <a:gd name="T4" fmla="*/ 2147483647 w 1543"/>
              <a:gd name="T5" fmla="*/ 2147483647 h 1760"/>
              <a:gd name="T6" fmla="*/ 2147483647 w 1543"/>
              <a:gd name="T7" fmla="*/ 0 h 1760"/>
              <a:gd name="T8" fmla="*/ 2147483647 w 1543"/>
              <a:gd name="T9" fmla="*/ 2147483647 h 1760"/>
              <a:gd name="T10" fmla="*/ 2147483647 w 1543"/>
              <a:gd name="T11" fmla="*/ 2147483647 h 1760"/>
              <a:gd name="T12" fmla="*/ 2147483647 w 1543"/>
              <a:gd name="T13" fmla="*/ 2147483647 h 1760"/>
              <a:gd name="T14" fmla="*/ 2147483647 w 1543"/>
              <a:gd name="T15" fmla="*/ 2147483647 h 1760"/>
              <a:gd name="T16" fmla="*/ 2147483647 w 1543"/>
              <a:gd name="T17" fmla="*/ 2147483647 h 1760"/>
              <a:gd name="T18" fmla="*/ 2147483647 w 1543"/>
              <a:gd name="T19" fmla="*/ 2147483647 h 1760"/>
              <a:gd name="T20" fmla="*/ 2147483647 w 1543"/>
              <a:gd name="T21" fmla="*/ 2147483647 h 1760"/>
              <a:gd name="T22" fmla="*/ 2147483647 w 1543"/>
              <a:gd name="T23" fmla="*/ 2147483647 h 1760"/>
              <a:gd name="T24" fmla="*/ 2147483647 w 1543"/>
              <a:gd name="T25" fmla="*/ 2147483647 h 1760"/>
              <a:gd name="T26" fmla="*/ 2147483647 w 1543"/>
              <a:gd name="T27" fmla="*/ 2147483647 h 1760"/>
              <a:gd name="T28" fmla="*/ 2147483647 w 1543"/>
              <a:gd name="T29" fmla="*/ 2147483647 h 1760"/>
              <a:gd name="T30" fmla="*/ 2147483647 w 1543"/>
              <a:gd name="T31" fmla="*/ 2147483647 h 1760"/>
              <a:gd name="T32" fmla="*/ 2147483647 w 1543"/>
              <a:gd name="T33" fmla="*/ 2147483647 h 17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3"/>
              <a:gd name="T52" fmla="*/ 0 h 1760"/>
              <a:gd name="T53" fmla="*/ 1543 w 1543"/>
              <a:gd name="T54" fmla="*/ 1760 h 17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3" h="1760">
                <a:moveTo>
                  <a:pt x="21" y="1322"/>
                </a:moveTo>
                <a:cubicBezTo>
                  <a:pt x="33" y="1097"/>
                  <a:pt x="0" y="862"/>
                  <a:pt x="42" y="640"/>
                </a:cubicBezTo>
                <a:cubicBezTo>
                  <a:pt x="58" y="348"/>
                  <a:pt x="0" y="223"/>
                  <a:pt x="181" y="42"/>
                </a:cubicBezTo>
                <a:cubicBezTo>
                  <a:pt x="221" y="2"/>
                  <a:pt x="199" y="14"/>
                  <a:pt x="245" y="0"/>
                </a:cubicBezTo>
                <a:cubicBezTo>
                  <a:pt x="323" y="119"/>
                  <a:pt x="245" y="426"/>
                  <a:pt x="245" y="426"/>
                </a:cubicBezTo>
                <a:cubicBezTo>
                  <a:pt x="236" y="791"/>
                  <a:pt x="243" y="773"/>
                  <a:pt x="213" y="1002"/>
                </a:cubicBezTo>
                <a:cubicBezTo>
                  <a:pt x="217" y="1201"/>
                  <a:pt x="210" y="1401"/>
                  <a:pt x="224" y="1600"/>
                </a:cubicBezTo>
                <a:cubicBezTo>
                  <a:pt x="225" y="1617"/>
                  <a:pt x="277" y="1644"/>
                  <a:pt x="288" y="1653"/>
                </a:cubicBezTo>
                <a:cubicBezTo>
                  <a:pt x="305" y="1667"/>
                  <a:pt x="351" y="1723"/>
                  <a:pt x="373" y="1728"/>
                </a:cubicBezTo>
                <a:cubicBezTo>
                  <a:pt x="461" y="1748"/>
                  <a:pt x="637" y="1755"/>
                  <a:pt x="725" y="1760"/>
                </a:cubicBezTo>
                <a:cubicBezTo>
                  <a:pt x="860" y="1756"/>
                  <a:pt x="995" y="1759"/>
                  <a:pt x="1130" y="1749"/>
                </a:cubicBezTo>
                <a:cubicBezTo>
                  <a:pt x="1157" y="1747"/>
                  <a:pt x="1233" y="1694"/>
                  <a:pt x="1269" y="1685"/>
                </a:cubicBezTo>
                <a:cubicBezTo>
                  <a:pt x="1324" y="1649"/>
                  <a:pt x="1366" y="1596"/>
                  <a:pt x="1408" y="1546"/>
                </a:cubicBezTo>
                <a:cubicBezTo>
                  <a:pt x="1416" y="1536"/>
                  <a:pt x="1423" y="1525"/>
                  <a:pt x="1429" y="1514"/>
                </a:cubicBezTo>
                <a:cubicBezTo>
                  <a:pt x="1434" y="1504"/>
                  <a:pt x="1433" y="1491"/>
                  <a:pt x="1440" y="1482"/>
                </a:cubicBezTo>
                <a:cubicBezTo>
                  <a:pt x="1459" y="1458"/>
                  <a:pt x="1504" y="1418"/>
                  <a:pt x="1504" y="1418"/>
                </a:cubicBezTo>
                <a:cubicBezTo>
                  <a:pt x="1543" y="1255"/>
                  <a:pt x="1504" y="1100"/>
                  <a:pt x="1504" y="9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65" name="Freeform 5"/>
          <p:cNvSpPr>
            <a:spLocks/>
          </p:cNvSpPr>
          <p:nvPr/>
        </p:nvSpPr>
        <p:spPr bwMode="auto">
          <a:xfrm>
            <a:off x="2070100" y="1236663"/>
            <a:ext cx="749300" cy="3149600"/>
          </a:xfrm>
          <a:custGeom>
            <a:avLst/>
            <a:gdLst>
              <a:gd name="T0" fmla="*/ 2147483647 w 472"/>
              <a:gd name="T1" fmla="*/ 2147483647 h 1984"/>
              <a:gd name="T2" fmla="*/ 2147483647 w 472"/>
              <a:gd name="T3" fmla="*/ 2147483647 h 1984"/>
              <a:gd name="T4" fmla="*/ 2147483647 w 472"/>
              <a:gd name="T5" fmla="*/ 2147483647 h 1984"/>
              <a:gd name="T6" fmla="*/ 2147483647 w 472"/>
              <a:gd name="T7" fmla="*/ 2147483647 h 1984"/>
              <a:gd name="T8" fmla="*/ 2147483647 w 472"/>
              <a:gd name="T9" fmla="*/ 2147483647 h 1984"/>
              <a:gd name="T10" fmla="*/ 2147483647 w 472"/>
              <a:gd name="T11" fmla="*/ 2147483647 h 1984"/>
              <a:gd name="T12" fmla="*/ 2147483647 w 472"/>
              <a:gd name="T13" fmla="*/ 2147483647 h 1984"/>
              <a:gd name="T14" fmla="*/ 2147483647 w 472"/>
              <a:gd name="T15" fmla="*/ 2147483647 h 1984"/>
              <a:gd name="T16" fmla="*/ 2147483647 w 472"/>
              <a:gd name="T17" fmla="*/ 2147483647 h 1984"/>
              <a:gd name="T18" fmla="*/ 2147483647 w 472"/>
              <a:gd name="T19" fmla="*/ 2147483647 h 1984"/>
              <a:gd name="T20" fmla="*/ 2147483647 w 472"/>
              <a:gd name="T21" fmla="*/ 2147483647 h 1984"/>
              <a:gd name="T22" fmla="*/ 2147483647 w 472"/>
              <a:gd name="T23" fmla="*/ 2147483647 h 1984"/>
              <a:gd name="T24" fmla="*/ 2147483647 w 472"/>
              <a:gd name="T25" fmla="*/ 0 h 19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1984"/>
              <a:gd name="T41" fmla="*/ 472 w 472"/>
              <a:gd name="T42" fmla="*/ 1984 h 19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1984">
                <a:moveTo>
                  <a:pt x="29" y="1984"/>
                </a:moveTo>
                <a:cubicBezTo>
                  <a:pt x="0" y="1679"/>
                  <a:pt x="31" y="1363"/>
                  <a:pt x="40" y="1056"/>
                </a:cubicBezTo>
                <a:cubicBezTo>
                  <a:pt x="36" y="1020"/>
                  <a:pt x="29" y="985"/>
                  <a:pt x="29" y="949"/>
                </a:cubicBezTo>
                <a:cubicBezTo>
                  <a:pt x="29" y="903"/>
                  <a:pt x="60" y="844"/>
                  <a:pt x="72" y="800"/>
                </a:cubicBezTo>
                <a:cubicBezTo>
                  <a:pt x="80" y="772"/>
                  <a:pt x="72" y="735"/>
                  <a:pt x="93" y="714"/>
                </a:cubicBezTo>
                <a:cubicBezTo>
                  <a:pt x="111" y="696"/>
                  <a:pt x="147" y="661"/>
                  <a:pt x="147" y="661"/>
                </a:cubicBezTo>
                <a:cubicBezTo>
                  <a:pt x="170" y="614"/>
                  <a:pt x="161" y="591"/>
                  <a:pt x="211" y="576"/>
                </a:cubicBezTo>
                <a:cubicBezTo>
                  <a:pt x="236" y="469"/>
                  <a:pt x="202" y="580"/>
                  <a:pt x="243" y="512"/>
                </a:cubicBezTo>
                <a:cubicBezTo>
                  <a:pt x="249" y="502"/>
                  <a:pt x="245" y="488"/>
                  <a:pt x="253" y="480"/>
                </a:cubicBezTo>
                <a:cubicBezTo>
                  <a:pt x="273" y="459"/>
                  <a:pt x="304" y="453"/>
                  <a:pt x="328" y="437"/>
                </a:cubicBezTo>
                <a:cubicBezTo>
                  <a:pt x="360" y="388"/>
                  <a:pt x="340" y="414"/>
                  <a:pt x="392" y="362"/>
                </a:cubicBezTo>
                <a:cubicBezTo>
                  <a:pt x="403" y="351"/>
                  <a:pt x="424" y="330"/>
                  <a:pt x="424" y="330"/>
                </a:cubicBezTo>
                <a:cubicBezTo>
                  <a:pt x="472" y="182"/>
                  <a:pt x="456" y="223"/>
                  <a:pt x="4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66" name="Freeform 6"/>
          <p:cNvSpPr>
            <a:spLocks/>
          </p:cNvSpPr>
          <p:nvPr/>
        </p:nvSpPr>
        <p:spPr bwMode="auto">
          <a:xfrm>
            <a:off x="3792538" y="3810000"/>
            <a:ext cx="1270000" cy="1460500"/>
          </a:xfrm>
          <a:custGeom>
            <a:avLst/>
            <a:gdLst>
              <a:gd name="T0" fmla="*/ 2147483647 w 800"/>
              <a:gd name="T1" fmla="*/ 2147483647 h 920"/>
              <a:gd name="T2" fmla="*/ 2147483647 w 800"/>
              <a:gd name="T3" fmla="*/ 2147483647 h 920"/>
              <a:gd name="T4" fmla="*/ 2147483647 w 800"/>
              <a:gd name="T5" fmla="*/ 2147483647 h 920"/>
              <a:gd name="T6" fmla="*/ 2147483647 w 800"/>
              <a:gd name="T7" fmla="*/ 2147483647 h 920"/>
              <a:gd name="T8" fmla="*/ 2147483647 w 800"/>
              <a:gd name="T9" fmla="*/ 2147483647 h 920"/>
              <a:gd name="T10" fmla="*/ 2147483647 w 800"/>
              <a:gd name="T11" fmla="*/ 2147483647 h 920"/>
              <a:gd name="T12" fmla="*/ 2147483647 w 800"/>
              <a:gd name="T13" fmla="*/ 2147483647 h 920"/>
              <a:gd name="T14" fmla="*/ 2147483647 w 800"/>
              <a:gd name="T15" fmla="*/ 2147483647 h 920"/>
              <a:gd name="T16" fmla="*/ 2147483647 w 800"/>
              <a:gd name="T17" fmla="*/ 2147483647 h 920"/>
              <a:gd name="T18" fmla="*/ 2147483647 w 800"/>
              <a:gd name="T19" fmla="*/ 2147483647 h 920"/>
              <a:gd name="T20" fmla="*/ 2147483647 w 800"/>
              <a:gd name="T21" fmla="*/ 2147483647 h 920"/>
              <a:gd name="T22" fmla="*/ 2147483647 w 800"/>
              <a:gd name="T23" fmla="*/ 2147483647 h 920"/>
              <a:gd name="T24" fmla="*/ 2147483647 w 800"/>
              <a:gd name="T25" fmla="*/ 2147483647 h 920"/>
              <a:gd name="T26" fmla="*/ 2147483647 w 800"/>
              <a:gd name="T27" fmla="*/ 2147483647 h 920"/>
              <a:gd name="T28" fmla="*/ 2147483647 w 800"/>
              <a:gd name="T29" fmla="*/ 2147483647 h 920"/>
              <a:gd name="T30" fmla="*/ 2147483647 w 800"/>
              <a:gd name="T31" fmla="*/ 2147483647 h 920"/>
              <a:gd name="T32" fmla="*/ 2147483647 w 800"/>
              <a:gd name="T33" fmla="*/ 2147483647 h 920"/>
              <a:gd name="T34" fmla="*/ 2147483647 w 800"/>
              <a:gd name="T35" fmla="*/ 2147483647 h 920"/>
              <a:gd name="T36" fmla="*/ 2147483647 w 800"/>
              <a:gd name="T37" fmla="*/ 2147483647 h 920"/>
              <a:gd name="T38" fmla="*/ 2147483647 w 800"/>
              <a:gd name="T39" fmla="*/ 2147483647 h 920"/>
              <a:gd name="T40" fmla="*/ 2147483647 w 800"/>
              <a:gd name="T41" fmla="*/ 0 h 920"/>
              <a:gd name="T42" fmla="*/ 2147483647 w 800"/>
              <a:gd name="T43" fmla="*/ 2147483647 h 920"/>
              <a:gd name="T44" fmla="*/ 0 w 800"/>
              <a:gd name="T45" fmla="*/ 2147483647 h 920"/>
              <a:gd name="T46" fmla="*/ 2147483647 w 800"/>
              <a:gd name="T47" fmla="*/ 2147483647 h 9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0"/>
              <a:gd name="T73" fmla="*/ 0 h 920"/>
              <a:gd name="T74" fmla="*/ 800 w 800"/>
              <a:gd name="T75" fmla="*/ 920 h 9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0" h="920">
                <a:moveTo>
                  <a:pt x="32" y="32"/>
                </a:moveTo>
                <a:cubicBezTo>
                  <a:pt x="28" y="45"/>
                  <a:pt x="11" y="97"/>
                  <a:pt x="11" y="107"/>
                </a:cubicBezTo>
                <a:cubicBezTo>
                  <a:pt x="11" y="239"/>
                  <a:pt x="2" y="373"/>
                  <a:pt x="32" y="501"/>
                </a:cubicBezTo>
                <a:cubicBezTo>
                  <a:pt x="41" y="538"/>
                  <a:pt x="63" y="572"/>
                  <a:pt x="75" y="608"/>
                </a:cubicBezTo>
                <a:cubicBezTo>
                  <a:pt x="92" y="658"/>
                  <a:pt x="106" y="707"/>
                  <a:pt x="150" y="736"/>
                </a:cubicBezTo>
                <a:cubicBezTo>
                  <a:pt x="165" y="783"/>
                  <a:pt x="214" y="876"/>
                  <a:pt x="267" y="896"/>
                </a:cubicBezTo>
                <a:cubicBezTo>
                  <a:pt x="284" y="902"/>
                  <a:pt x="302" y="903"/>
                  <a:pt x="320" y="907"/>
                </a:cubicBezTo>
                <a:cubicBezTo>
                  <a:pt x="341" y="903"/>
                  <a:pt x="362" y="893"/>
                  <a:pt x="384" y="896"/>
                </a:cubicBezTo>
                <a:cubicBezTo>
                  <a:pt x="394" y="897"/>
                  <a:pt x="396" y="916"/>
                  <a:pt x="406" y="917"/>
                </a:cubicBezTo>
                <a:cubicBezTo>
                  <a:pt x="459" y="920"/>
                  <a:pt x="513" y="910"/>
                  <a:pt x="566" y="907"/>
                </a:cubicBezTo>
                <a:cubicBezTo>
                  <a:pt x="634" y="889"/>
                  <a:pt x="699" y="881"/>
                  <a:pt x="758" y="843"/>
                </a:cubicBezTo>
                <a:cubicBezTo>
                  <a:pt x="769" y="807"/>
                  <a:pt x="789" y="793"/>
                  <a:pt x="800" y="757"/>
                </a:cubicBezTo>
                <a:cubicBezTo>
                  <a:pt x="789" y="663"/>
                  <a:pt x="776" y="620"/>
                  <a:pt x="726" y="544"/>
                </a:cubicBezTo>
                <a:cubicBezTo>
                  <a:pt x="688" y="487"/>
                  <a:pt x="713" y="434"/>
                  <a:pt x="630" y="405"/>
                </a:cubicBezTo>
                <a:cubicBezTo>
                  <a:pt x="580" y="330"/>
                  <a:pt x="608" y="355"/>
                  <a:pt x="555" y="320"/>
                </a:cubicBezTo>
                <a:cubicBezTo>
                  <a:pt x="544" y="306"/>
                  <a:pt x="537" y="288"/>
                  <a:pt x="523" y="277"/>
                </a:cubicBezTo>
                <a:cubicBezTo>
                  <a:pt x="514" y="270"/>
                  <a:pt x="500" y="273"/>
                  <a:pt x="491" y="267"/>
                </a:cubicBezTo>
                <a:cubicBezTo>
                  <a:pt x="474" y="255"/>
                  <a:pt x="462" y="238"/>
                  <a:pt x="448" y="224"/>
                </a:cubicBezTo>
                <a:cubicBezTo>
                  <a:pt x="439" y="215"/>
                  <a:pt x="426" y="211"/>
                  <a:pt x="416" y="203"/>
                </a:cubicBezTo>
                <a:cubicBezTo>
                  <a:pt x="397" y="186"/>
                  <a:pt x="363" y="149"/>
                  <a:pt x="363" y="149"/>
                </a:cubicBezTo>
                <a:cubicBezTo>
                  <a:pt x="339" y="78"/>
                  <a:pt x="273" y="24"/>
                  <a:pt x="203" y="0"/>
                </a:cubicBezTo>
                <a:cubicBezTo>
                  <a:pt x="157" y="4"/>
                  <a:pt x="110" y="4"/>
                  <a:pt x="64" y="11"/>
                </a:cubicBezTo>
                <a:cubicBezTo>
                  <a:pt x="42" y="14"/>
                  <a:pt x="0" y="32"/>
                  <a:pt x="0" y="32"/>
                </a:cubicBezTo>
                <a:cubicBezTo>
                  <a:pt x="12" y="100"/>
                  <a:pt x="11" y="74"/>
                  <a:pt x="11" y="1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67" name="Freeform 7"/>
          <p:cNvSpPr>
            <a:spLocks/>
          </p:cNvSpPr>
          <p:nvPr/>
        </p:nvSpPr>
        <p:spPr bwMode="auto">
          <a:xfrm>
            <a:off x="3810000" y="3581400"/>
            <a:ext cx="1420813" cy="1120775"/>
          </a:xfrm>
          <a:custGeom>
            <a:avLst/>
            <a:gdLst>
              <a:gd name="T0" fmla="*/ 0 w 895"/>
              <a:gd name="T1" fmla="*/ 2147483647 h 706"/>
              <a:gd name="T2" fmla="*/ 2147483647 w 895"/>
              <a:gd name="T3" fmla="*/ 2147483647 h 706"/>
              <a:gd name="T4" fmla="*/ 2147483647 w 895"/>
              <a:gd name="T5" fmla="*/ 2147483647 h 706"/>
              <a:gd name="T6" fmla="*/ 2147483647 w 895"/>
              <a:gd name="T7" fmla="*/ 2147483647 h 706"/>
              <a:gd name="T8" fmla="*/ 2147483647 w 895"/>
              <a:gd name="T9" fmla="*/ 2147483647 h 706"/>
              <a:gd name="T10" fmla="*/ 2147483647 w 895"/>
              <a:gd name="T11" fmla="*/ 2147483647 h 706"/>
              <a:gd name="T12" fmla="*/ 2147483647 w 895"/>
              <a:gd name="T13" fmla="*/ 2147483647 h 706"/>
              <a:gd name="T14" fmla="*/ 2147483647 w 895"/>
              <a:gd name="T15" fmla="*/ 2147483647 h 706"/>
              <a:gd name="T16" fmla="*/ 2147483647 w 895"/>
              <a:gd name="T17" fmla="*/ 2147483647 h 706"/>
              <a:gd name="T18" fmla="*/ 2147483647 w 895"/>
              <a:gd name="T19" fmla="*/ 2147483647 h 706"/>
              <a:gd name="T20" fmla="*/ 2147483647 w 895"/>
              <a:gd name="T21" fmla="*/ 2147483647 h 706"/>
              <a:gd name="T22" fmla="*/ 2147483647 w 895"/>
              <a:gd name="T23" fmla="*/ 2147483647 h 706"/>
              <a:gd name="T24" fmla="*/ 2147483647 w 895"/>
              <a:gd name="T25" fmla="*/ 2147483647 h 706"/>
              <a:gd name="T26" fmla="*/ 2147483647 w 895"/>
              <a:gd name="T27" fmla="*/ 2147483647 h 706"/>
              <a:gd name="T28" fmla="*/ 2147483647 w 895"/>
              <a:gd name="T29" fmla="*/ 2147483647 h 706"/>
              <a:gd name="T30" fmla="*/ 2147483647 w 895"/>
              <a:gd name="T31" fmla="*/ 2147483647 h 706"/>
              <a:gd name="T32" fmla="*/ 2147483647 w 895"/>
              <a:gd name="T33" fmla="*/ 2147483647 h 706"/>
              <a:gd name="T34" fmla="*/ 2147483647 w 895"/>
              <a:gd name="T35" fmla="*/ 2147483647 h 7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5"/>
              <a:gd name="T55" fmla="*/ 0 h 706"/>
              <a:gd name="T56" fmla="*/ 895 w 895"/>
              <a:gd name="T57" fmla="*/ 706 h 7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5" h="706">
                <a:moveTo>
                  <a:pt x="0" y="172"/>
                </a:moveTo>
                <a:cubicBezTo>
                  <a:pt x="4" y="137"/>
                  <a:pt x="4" y="101"/>
                  <a:pt x="11" y="66"/>
                </a:cubicBezTo>
                <a:cubicBezTo>
                  <a:pt x="15" y="44"/>
                  <a:pt x="32" y="2"/>
                  <a:pt x="32" y="2"/>
                </a:cubicBezTo>
                <a:cubicBezTo>
                  <a:pt x="115" y="12"/>
                  <a:pt x="170" y="4"/>
                  <a:pt x="256" y="12"/>
                </a:cubicBezTo>
                <a:cubicBezTo>
                  <a:pt x="340" y="41"/>
                  <a:pt x="213" y="0"/>
                  <a:pt x="363" y="34"/>
                </a:cubicBezTo>
                <a:cubicBezTo>
                  <a:pt x="385" y="39"/>
                  <a:pt x="427" y="55"/>
                  <a:pt x="427" y="55"/>
                </a:cubicBezTo>
                <a:cubicBezTo>
                  <a:pt x="438" y="69"/>
                  <a:pt x="444" y="88"/>
                  <a:pt x="459" y="98"/>
                </a:cubicBezTo>
                <a:cubicBezTo>
                  <a:pt x="488" y="117"/>
                  <a:pt x="526" y="121"/>
                  <a:pt x="555" y="140"/>
                </a:cubicBezTo>
                <a:cubicBezTo>
                  <a:pt x="508" y="187"/>
                  <a:pt x="543" y="140"/>
                  <a:pt x="576" y="172"/>
                </a:cubicBezTo>
                <a:cubicBezTo>
                  <a:pt x="587" y="182"/>
                  <a:pt x="578" y="203"/>
                  <a:pt x="587" y="215"/>
                </a:cubicBezTo>
                <a:cubicBezTo>
                  <a:pt x="597" y="229"/>
                  <a:pt x="617" y="235"/>
                  <a:pt x="629" y="247"/>
                </a:cubicBezTo>
                <a:cubicBezTo>
                  <a:pt x="638" y="256"/>
                  <a:pt x="642" y="270"/>
                  <a:pt x="651" y="279"/>
                </a:cubicBezTo>
                <a:cubicBezTo>
                  <a:pt x="684" y="312"/>
                  <a:pt x="736" y="315"/>
                  <a:pt x="779" y="322"/>
                </a:cubicBezTo>
                <a:cubicBezTo>
                  <a:pt x="810" y="452"/>
                  <a:pt x="779" y="290"/>
                  <a:pt x="779" y="396"/>
                </a:cubicBezTo>
                <a:cubicBezTo>
                  <a:pt x="779" y="468"/>
                  <a:pt x="810" y="529"/>
                  <a:pt x="821" y="599"/>
                </a:cubicBezTo>
                <a:cubicBezTo>
                  <a:pt x="836" y="690"/>
                  <a:pt x="817" y="651"/>
                  <a:pt x="853" y="706"/>
                </a:cubicBezTo>
                <a:cubicBezTo>
                  <a:pt x="864" y="702"/>
                  <a:pt x="883" y="706"/>
                  <a:pt x="885" y="695"/>
                </a:cubicBezTo>
                <a:cubicBezTo>
                  <a:pt x="895" y="635"/>
                  <a:pt x="864" y="546"/>
                  <a:pt x="864" y="4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68" name="Oval 8"/>
          <p:cNvSpPr>
            <a:spLocks noChangeArrowheads="1"/>
          </p:cNvSpPr>
          <p:nvPr/>
        </p:nvSpPr>
        <p:spPr bwMode="auto">
          <a:xfrm>
            <a:off x="3810000" y="990600"/>
            <a:ext cx="1524000" cy="12192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69" name="Oval 9"/>
          <p:cNvSpPr>
            <a:spLocks noChangeArrowheads="1"/>
          </p:cNvSpPr>
          <p:nvPr/>
        </p:nvSpPr>
        <p:spPr bwMode="auto">
          <a:xfrm>
            <a:off x="4343400" y="2209800"/>
            <a:ext cx="7620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70" name="Freeform 10"/>
          <p:cNvSpPr>
            <a:spLocks/>
          </p:cNvSpPr>
          <p:nvPr/>
        </p:nvSpPr>
        <p:spPr bwMode="auto">
          <a:xfrm>
            <a:off x="5092700" y="1485900"/>
            <a:ext cx="719138" cy="768350"/>
          </a:xfrm>
          <a:custGeom>
            <a:avLst/>
            <a:gdLst>
              <a:gd name="T0" fmla="*/ 2147483647 w 453"/>
              <a:gd name="T1" fmla="*/ 2147483647 h 484"/>
              <a:gd name="T2" fmla="*/ 2147483647 w 453"/>
              <a:gd name="T3" fmla="*/ 2147483647 h 484"/>
              <a:gd name="T4" fmla="*/ 2147483647 w 453"/>
              <a:gd name="T5" fmla="*/ 2147483647 h 484"/>
              <a:gd name="T6" fmla="*/ 2147483647 w 453"/>
              <a:gd name="T7" fmla="*/ 2147483647 h 484"/>
              <a:gd name="T8" fmla="*/ 2147483647 w 453"/>
              <a:gd name="T9" fmla="*/ 2147483647 h 484"/>
              <a:gd name="T10" fmla="*/ 2147483647 w 453"/>
              <a:gd name="T11" fmla="*/ 2147483647 h 484"/>
              <a:gd name="T12" fmla="*/ 2147483647 w 453"/>
              <a:gd name="T13" fmla="*/ 2147483647 h 484"/>
              <a:gd name="T14" fmla="*/ 2147483647 w 453"/>
              <a:gd name="T15" fmla="*/ 2147483647 h 484"/>
              <a:gd name="T16" fmla="*/ 2147483647 w 453"/>
              <a:gd name="T17" fmla="*/ 2147483647 h 484"/>
              <a:gd name="T18" fmla="*/ 2147483647 w 453"/>
              <a:gd name="T19" fmla="*/ 2147483647 h 484"/>
              <a:gd name="T20" fmla="*/ 2147483647 w 453"/>
              <a:gd name="T21" fmla="*/ 2147483647 h 484"/>
              <a:gd name="T22" fmla="*/ 2147483647 w 453"/>
              <a:gd name="T23" fmla="*/ 2147483647 h 4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3"/>
              <a:gd name="T37" fmla="*/ 0 h 484"/>
              <a:gd name="T38" fmla="*/ 453 w 453"/>
              <a:gd name="T39" fmla="*/ 484 h 4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3" h="484">
                <a:moveTo>
                  <a:pt x="35" y="355"/>
                </a:moveTo>
                <a:cubicBezTo>
                  <a:pt x="120" y="310"/>
                  <a:pt x="173" y="249"/>
                  <a:pt x="216" y="163"/>
                </a:cubicBezTo>
                <a:cubicBezTo>
                  <a:pt x="228" y="103"/>
                  <a:pt x="240" y="54"/>
                  <a:pt x="301" y="35"/>
                </a:cubicBezTo>
                <a:cubicBezTo>
                  <a:pt x="352" y="0"/>
                  <a:pt x="374" y="16"/>
                  <a:pt x="429" y="35"/>
                </a:cubicBezTo>
                <a:cubicBezTo>
                  <a:pt x="436" y="42"/>
                  <a:pt x="450" y="46"/>
                  <a:pt x="451" y="56"/>
                </a:cubicBezTo>
                <a:cubicBezTo>
                  <a:pt x="453" y="88"/>
                  <a:pt x="453" y="211"/>
                  <a:pt x="408" y="248"/>
                </a:cubicBezTo>
                <a:cubicBezTo>
                  <a:pt x="396" y="258"/>
                  <a:pt x="379" y="262"/>
                  <a:pt x="365" y="269"/>
                </a:cubicBezTo>
                <a:cubicBezTo>
                  <a:pt x="338" y="297"/>
                  <a:pt x="305" y="314"/>
                  <a:pt x="280" y="344"/>
                </a:cubicBezTo>
                <a:cubicBezTo>
                  <a:pt x="250" y="380"/>
                  <a:pt x="265" y="387"/>
                  <a:pt x="216" y="419"/>
                </a:cubicBezTo>
                <a:cubicBezTo>
                  <a:pt x="144" y="467"/>
                  <a:pt x="170" y="443"/>
                  <a:pt x="131" y="483"/>
                </a:cubicBezTo>
                <a:cubicBezTo>
                  <a:pt x="95" y="479"/>
                  <a:pt x="58" y="484"/>
                  <a:pt x="24" y="472"/>
                </a:cubicBezTo>
                <a:cubicBezTo>
                  <a:pt x="0" y="463"/>
                  <a:pt x="17" y="371"/>
                  <a:pt x="35" y="35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71" name="Rectangle 11"/>
          <p:cNvSpPr>
            <a:spLocks noChangeArrowheads="1"/>
          </p:cNvSpPr>
          <p:nvPr/>
        </p:nvSpPr>
        <p:spPr bwMode="auto">
          <a:xfrm>
            <a:off x="5029200" y="10668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72" name="Rectangle 12"/>
          <p:cNvSpPr>
            <a:spLocks noChangeArrowheads="1"/>
          </p:cNvSpPr>
          <p:nvPr/>
        </p:nvSpPr>
        <p:spPr bwMode="auto">
          <a:xfrm>
            <a:off x="4953000" y="20574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73" name="Freeform 13"/>
          <p:cNvSpPr>
            <a:spLocks/>
          </p:cNvSpPr>
          <p:nvPr/>
        </p:nvSpPr>
        <p:spPr bwMode="auto">
          <a:xfrm>
            <a:off x="4995863" y="3979863"/>
            <a:ext cx="320675" cy="896937"/>
          </a:xfrm>
          <a:custGeom>
            <a:avLst/>
            <a:gdLst>
              <a:gd name="T0" fmla="*/ 0 w 202"/>
              <a:gd name="T1" fmla="*/ 2147483647 h 565"/>
              <a:gd name="T2" fmla="*/ 2147483647 w 202"/>
              <a:gd name="T3" fmla="*/ 2147483647 h 565"/>
              <a:gd name="T4" fmla="*/ 2147483647 w 202"/>
              <a:gd name="T5" fmla="*/ 2147483647 h 565"/>
              <a:gd name="T6" fmla="*/ 2147483647 w 202"/>
              <a:gd name="T7" fmla="*/ 0 h 565"/>
              <a:gd name="T8" fmla="*/ 0 60000 65536"/>
              <a:gd name="T9" fmla="*/ 0 60000 65536"/>
              <a:gd name="T10" fmla="*/ 0 60000 65536"/>
              <a:gd name="T11" fmla="*/ 0 60000 65536"/>
              <a:gd name="T12" fmla="*/ 0 w 202"/>
              <a:gd name="T13" fmla="*/ 0 h 565"/>
              <a:gd name="T14" fmla="*/ 202 w 202"/>
              <a:gd name="T15" fmla="*/ 565 h 565"/>
            </a:gdLst>
            <a:ahLst/>
            <a:cxnLst>
              <a:cxn ang="T8">
                <a:pos x="T0" y="T1"/>
              </a:cxn>
              <a:cxn ang="T9">
                <a:pos x="T2" y="T3"/>
              </a:cxn>
              <a:cxn ang="T10">
                <a:pos x="T4" y="T5"/>
              </a:cxn>
              <a:cxn ang="T11">
                <a:pos x="T6" y="T7"/>
              </a:cxn>
            </a:cxnLst>
            <a:rect l="T12" t="T13" r="T14" b="T15"/>
            <a:pathLst>
              <a:path w="202" h="565">
                <a:moveTo>
                  <a:pt x="0" y="501"/>
                </a:moveTo>
                <a:cubicBezTo>
                  <a:pt x="36" y="537"/>
                  <a:pt x="69" y="549"/>
                  <a:pt x="117" y="565"/>
                </a:cubicBezTo>
                <a:cubicBezTo>
                  <a:pt x="165" y="553"/>
                  <a:pt x="187" y="549"/>
                  <a:pt x="202" y="501"/>
                </a:cubicBezTo>
                <a:cubicBezTo>
                  <a:pt x="195" y="333"/>
                  <a:pt x="170" y="166"/>
                  <a:pt x="17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74" name="Freeform 14"/>
          <p:cNvSpPr>
            <a:spLocks/>
          </p:cNvSpPr>
          <p:nvPr/>
        </p:nvSpPr>
        <p:spPr bwMode="auto">
          <a:xfrm>
            <a:off x="3490913" y="560388"/>
            <a:ext cx="1774825" cy="3419475"/>
          </a:xfrm>
          <a:custGeom>
            <a:avLst/>
            <a:gdLst>
              <a:gd name="T0" fmla="*/ 2147483647 w 1118"/>
              <a:gd name="T1" fmla="*/ 2147483647 h 2154"/>
              <a:gd name="T2" fmla="*/ 2147483647 w 1118"/>
              <a:gd name="T3" fmla="*/ 2147483647 h 2154"/>
              <a:gd name="T4" fmla="*/ 2147483647 w 1118"/>
              <a:gd name="T5" fmla="*/ 2147483647 h 2154"/>
              <a:gd name="T6" fmla="*/ 2147483647 w 1118"/>
              <a:gd name="T7" fmla="*/ 2147483647 h 2154"/>
              <a:gd name="T8" fmla="*/ 2147483647 w 1118"/>
              <a:gd name="T9" fmla="*/ 2147483647 h 2154"/>
              <a:gd name="T10" fmla="*/ 2147483647 w 1118"/>
              <a:gd name="T11" fmla="*/ 2147483647 h 2154"/>
              <a:gd name="T12" fmla="*/ 2147483647 w 1118"/>
              <a:gd name="T13" fmla="*/ 2147483647 h 2154"/>
              <a:gd name="T14" fmla="*/ 2147483647 w 1118"/>
              <a:gd name="T15" fmla="*/ 2147483647 h 2154"/>
              <a:gd name="T16" fmla="*/ 2147483647 w 1118"/>
              <a:gd name="T17" fmla="*/ 2147483647 h 2154"/>
              <a:gd name="T18" fmla="*/ 2147483647 w 1118"/>
              <a:gd name="T19" fmla="*/ 2147483647 h 2154"/>
              <a:gd name="T20" fmla="*/ 2147483647 w 1118"/>
              <a:gd name="T21" fmla="*/ 2147483647 h 2154"/>
              <a:gd name="T22" fmla="*/ 2147483647 w 1118"/>
              <a:gd name="T23" fmla="*/ 2147483647 h 2154"/>
              <a:gd name="T24" fmla="*/ 2147483647 w 1118"/>
              <a:gd name="T25" fmla="*/ 2147483647 h 2154"/>
              <a:gd name="T26" fmla="*/ 2147483647 w 1118"/>
              <a:gd name="T27" fmla="*/ 2147483647 h 2154"/>
              <a:gd name="T28" fmla="*/ 2147483647 w 1118"/>
              <a:gd name="T29" fmla="*/ 2147483647 h 2154"/>
              <a:gd name="T30" fmla="*/ 2147483647 w 1118"/>
              <a:gd name="T31" fmla="*/ 2147483647 h 2154"/>
              <a:gd name="T32" fmla="*/ 2147483647 w 1118"/>
              <a:gd name="T33" fmla="*/ 2147483647 h 2154"/>
              <a:gd name="T34" fmla="*/ 2147483647 w 1118"/>
              <a:gd name="T35" fmla="*/ 2147483647 h 2154"/>
              <a:gd name="T36" fmla="*/ 2147483647 w 1118"/>
              <a:gd name="T37" fmla="*/ 2147483647 h 2154"/>
              <a:gd name="T38" fmla="*/ 2147483647 w 1118"/>
              <a:gd name="T39" fmla="*/ 2147483647 h 2154"/>
              <a:gd name="T40" fmla="*/ 2147483647 w 1118"/>
              <a:gd name="T41" fmla="*/ 2147483647 h 2154"/>
              <a:gd name="T42" fmla="*/ 2147483647 w 1118"/>
              <a:gd name="T43" fmla="*/ 2147483647 h 2154"/>
              <a:gd name="T44" fmla="*/ 2147483647 w 1118"/>
              <a:gd name="T45" fmla="*/ 2147483647 h 2154"/>
              <a:gd name="T46" fmla="*/ 2147483647 w 1118"/>
              <a:gd name="T47" fmla="*/ 2147483647 h 2154"/>
              <a:gd name="T48" fmla="*/ 2147483647 w 1118"/>
              <a:gd name="T49" fmla="*/ 2147483647 h 2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8"/>
              <a:gd name="T76" fmla="*/ 0 h 2154"/>
              <a:gd name="T77" fmla="*/ 1118 w 1118"/>
              <a:gd name="T78" fmla="*/ 2154 h 2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8" h="2154">
                <a:moveTo>
                  <a:pt x="1118" y="2154"/>
                </a:moveTo>
                <a:cubicBezTo>
                  <a:pt x="1110" y="2065"/>
                  <a:pt x="1109" y="2001"/>
                  <a:pt x="1033" y="1951"/>
                </a:cubicBezTo>
                <a:cubicBezTo>
                  <a:pt x="983" y="1876"/>
                  <a:pt x="1011" y="1901"/>
                  <a:pt x="958" y="1866"/>
                </a:cubicBezTo>
                <a:cubicBezTo>
                  <a:pt x="923" y="1813"/>
                  <a:pt x="875" y="1772"/>
                  <a:pt x="830" y="1727"/>
                </a:cubicBezTo>
                <a:cubicBezTo>
                  <a:pt x="787" y="1684"/>
                  <a:pt x="745" y="1642"/>
                  <a:pt x="702" y="1599"/>
                </a:cubicBezTo>
                <a:cubicBezTo>
                  <a:pt x="693" y="1590"/>
                  <a:pt x="690" y="1576"/>
                  <a:pt x="681" y="1567"/>
                </a:cubicBezTo>
                <a:cubicBezTo>
                  <a:pt x="646" y="1532"/>
                  <a:pt x="640" y="1542"/>
                  <a:pt x="606" y="1514"/>
                </a:cubicBezTo>
                <a:cubicBezTo>
                  <a:pt x="560" y="1477"/>
                  <a:pt x="572" y="1440"/>
                  <a:pt x="521" y="1407"/>
                </a:cubicBezTo>
                <a:cubicBezTo>
                  <a:pt x="498" y="1372"/>
                  <a:pt x="414" y="1268"/>
                  <a:pt x="382" y="1247"/>
                </a:cubicBezTo>
                <a:cubicBezTo>
                  <a:pt x="356" y="1230"/>
                  <a:pt x="348" y="1228"/>
                  <a:pt x="329" y="1204"/>
                </a:cubicBezTo>
                <a:cubicBezTo>
                  <a:pt x="306" y="1174"/>
                  <a:pt x="275" y="1151"/>
                  <a:pt x="254" y="1119"/>
                </a:cubicBezTo>
                <a:cubicBezTo>
                  <a:pt x="247" y="1108"/>
                  <a:pt x="242" y="1096"/>
                  <a:pt x="233" y="1087"/>
                </a:cubicBezTo>
                <a:cubicBezTo>
                  <a:pt x="185" y="1039"/>
                  <a:pt x="209" y="1101"/>
                  <a:pt x="158" y="1023"/>
                </a:cubicBezTo>
                <a:cubicBezTo>
                  <a:pt x="134" y="986"/>
                  <a:pt x="126" y="959"/>
                  <a:pt x="94" y="927"/>
                </a:cubicBezTo>
                <a:cubicBezTo>
                  <a:pt x="78" y="879"/>
                  <a:pt x="69" y="830"/>
                  <a:pt x="41" y="788"/>
                </a:cubicBezTo>
                <a:cubicBezTo>
                  <a:pt x="0" y="633"/>
                  <a:pt x="11" y="584"/>
                  <a:pt x="30" y="362"/>
                </a:cubicBezTo>
                <a:cubicBezTo>
                  <a:pt x="32" y="338"/>
                  <a:pt x="64" y="308"/>
                  <a:pt x="73" y="287"/>
                </a:cubicBezTo>
                <a:cubicBezTo>
                  <a:pt x="82" y="266"/>
                  <a:pt x="78" y="239"/>
                  <a:pt x="94" y="223"/>
                </a:cubicBezTo>
                <a:cubicBezTo>
                  <a:pt x="123" y="196"/>
                  <a:pt x="153" y="174"/>
                  <a:pt x="190" y="159"/>
                </a:cubicBezTo>
                <a:cubicBezTo>
                  <a:pt x="211" y="151"/>
                  <a:pt x="254" y="138"/>
                  <a:pt x="254" y="138"/>
                </a:cubicBezTo>
                <a:cubicBezTo>
                  <a:pt x="318" y="74"/>
                  <a:pt x="448" y="69"/>
                  <a:pt x="532" y="52"/>
                </a:cubicBezTo>
                <a:cubicBezTo>
                  <a:pt x="600" y="54"/>
                  <a:pt x="849" y="0"/>
                  <a:pt x="905" y="127"/>
                </a:cubicBezTo>
                <a:cubicBezTo>
                  <a:pt x="943" y="214"/>
                  <a:pt x="904" y="170"/>
                  <a:pt x="948" y="212"/>
                </a:cubicBezTo>
                <a:cubicBezTo>
                  <a:pt x="965" y="362"/>
                  <a:pt x="952" y="512"/>
                  <a:pt x="926" y="660"/>
                </a:cubicBezTo>
                <a:cubicBezTo>
                  <a:pt x="917" y="797"/>
                  <a:pt x="894" y="927"/>
                  <a:pt x="894" y="10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75" name="Freeform 15"/>
          <p:cNvSpPr>
            <a:spLocks/>
          </p:cNvSpPr>
          <p:nvPr/>
        </p:nvSpPr>
        <p:spPr bwMode="auto">
          <a:xfrm>
            <a:off x="3302000" y="390525"/>
            <a:ext cx="1920875" cy="3995738"/>
          </a:xfrm>
          <a:custGeom>
            <a:avLst/>
            <a:gdLst>
              <a:gd name="T0" fmla="*/ 2147483647 w 1210"/>
              <a:gd name="T1" fmla="*/ 2147483647 h 2517"/>
              <a:gd name="T2" fmla="*/ 2147483647 w 1210"/>
              <a:gd name="T3" fmla="*/ 2147483647 h 2517"/>
              <a:gd name="T4" fmla="*/ 2147483647 w 1210"/>
              <a:gd name="T5" fmla="*/ 2147483647 h 2517"/>
              <a:gd name="T6" fmla="*/ 2147483647 w 1210"/>
              <a:gd name="T7" fmla="*/ 2147483647 h 2517"/>
              <a:gd name="T8" fmla="*/ 2147483647 w 1210"/>
              <a:gd name="T9" fmla="*/ 2147483647 h 2517"/>
              <a:gd name="T10" fmla="*/ 2147483647 w 1210"/>
              <a:gd name="T11" fmla="*/ 2147483647 h 2517"/>
              <a:gd name="T12" fmla="*/ 2147483647 w 1210"/>
              <a:gd name="T13" fmla="*/ 2147483647 h 2517"/>
              <a:gd name="T14" fmla="*/ 2147483647 w 1210"/>
              <a:gd name="T15" fmla="*/ 2147483647 h 2517"/>
              <a:gd name="T16" fmla="*/ 2147483647 w 1210"/>
              <a:gd name="T17" fmla="*/ 2147483647 h 2517"/>
              <a:gd name="T18" fmla="*/ 2147483647 w 1210"/>
              <a:gd name="T19" fmla="*/ 2147483647 h 2517"/>
              <a:gd name="T20" fmla="*/ 2147483647 w 1210"/>
              <a:gd name="T21" fmla="*/ 2147483647 h 2517"/>
              <a:gd name="T22" fmla="*/ 0 w 1210"/>
              <a:gd name="T23" fmla="*/ 2147483647 h 2517"/>
              <a:gd name="T24" fmla="*/ 2147483647 w 1210"/>
              <a:gd name="T25" fmla="*/ 2147483647 h 2517"/>
              <a:gd name="T26" fmla="*/ 2147483647 w 1210"/>
              <a:gd name="T27" fmla="*/ 2147483647 h 2517"/>
              <a:gd name="T28" fmla="*/ 2147483647 w 1210"/>
              <a:gd name="T29" fmla="*/ 2147483647 h 2517"/>
              <a:gd name="T30" fmla="*/ 2147483647 w 1210"/>
              <a:gd name="T31" fmla="*/ 2147483647 h 2517"/>
              <a:gd name="T32" fmla="*/ 2147483647 w 1210"/>
              <a:gd name="T33" fmla="*/ 2147483647 h 2517"/>
              <a:gd name="T34" fmla="*/ 2147483647 w 1210"/>
              <a:gd name="T35" fmla="*/ 2147483647 h 2517"/>
              <a:gd name="T36" fmla="*/ 2147483647 w 1210"/>
              <a:gd name="T37" fmla="*/ 2147483647 h 2517"/>
              <a:gd name="T38" fmla="*/ 2147483647 w 1210"/>
              <a:gd name="T39" fmla="*/ 2147483647 h 2517"/>
              <a:gd name="T40" fmla="*/ 2147483647 w 1210"/>
              <a:gd name="T41" fmla="*/ 2147483647 h 2517"/>
              <a:gd name="T42" fmla="*/ 2147483647 w 1210"/>
              <a:gd name="T43" fmla="*/ 2147483647 h 2517"/>
              <a:gd name="T44" fmla="*/ 2147483647 w 1210"/>
              <a:gd name="T45" fmla="*/ 2147483647 h 2517"/>
              <a:gd name="T46" fmla="*/ 2147483647 w 1210"/>
              <a:gd name="T47" fmla="*/ 2147483647 h 2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0"/>
              <a:gd name="T73" fmla="*/ 0 h 2517"/>
              <a:gd name="T74" fmla="*/ 1210 w 1210"/>
              <a:gd name="T75" fmla="*/ 2517 h 2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0" h="2517">
                <a:moveTo>
                  <a:pt x="1184" y="2517"/>
                </a:moveTo>
                <a:cubicBezTo>
                  <a:pt x="1071" y="2404"/>
                  <a:pt x="1210" y="2223"/>
                  <a:pt x="1056" y="2122"/>
                </a:cubicBezTo>
                <a:cubicBezTo>
                  <a:pt x="1040" y="2098"/>
                  <a:pt x="1036" y="2086"/>
                  <a:pt x="1013" y="2069"/>
                </a:cubicBezTo>
                <a:cubicBezTo>
                  <a:pt x="992" y="2054"/>
                  <a:pt x="949" y="2026"/>
                  <a:pt x="949" y="2026"/>
                </a:cubicBezTo>
                <a:cubicBezTo>
                  <a:pt x="889" y="1935"/>
                  <a:pt x="806" y="1852"/>
                  <a:pt x="725" y="1781"/>
                </a:cubicBezTo>
                <a:cubicBezTo>
                  <a:pt x="662" y="1726"/>
                  <a:pt x="614" y="1656"/>
                  <a:pt x="544" y="1610"/>
                </a:cubicBezTo>
                <a:cubicBezTo>
                  <a:pt x="494" y="1535"/>
                  <a:pt x="522" y="1560"/>
                  <a:pt x="469" y="1525"/>
                </a:cubicBezTo>
                <a:cubicBezTo>
                  <a:pt x="456" y="1483"/>
                  <a:pt x="441" y="1474"/>
                  <a:pt x="405" y="1450"/>
                </a:cubicBezTo>
                <a:cubicBezTo>
                  <a:pt x="379" y="1410"/>
                  <a:pt x="343" y="1388"/>
                  <a:pt x="309" y="1354"/>
                </a:cubicBezTo>
                <a:cubicBezTo>
                  <a:pt x="281" y="1326"/>
                  <a:pt x="260" y="1288"/>
                  <a:pt x="235" y="1258"/>
                </a:cubicBezTo>
                <a:cubicBezTo>
                  <a:pt x="145" y="1153"/>
                  <a:pt x="44" y="1080"/>
                  <a:pt x="11" y="938"/>
                </a:cubicBezTo>
                <a:cubicBezTo>
                  <a:pt x="7" y="863"/>
                  <a:pt x="0" y="789"/>
                  <a:pt x="0" y="714"/>
                </a:cubicBezTo>
                <a:cubicBezTo>
                  <a:pt x="0" y="564"/>
                  <a:pt x="12" y="301"/>
                  <a:pt x="192" y="245"/>
                </a:cubicBezTo>
                <a:cubicBezTo>
                  <a:pt x="206" y="204"/>
                  <a:pt x="214" y="194"/>
                  <a:pt x="256" y="181"/>
                </a:cubicBezTo>
                <a:cubicBezTo>
                  <a:pt x="308" y="129"/>
                  <a:pt x="288" y="121"/>
                  <a:pt x="320" y="170"/>
                </a:cubicBezTo>
                <a:cubicBezTo>
                  <a:pt x="359" y="156"/>
                  <a:pt x="398" y="141"/>
                  <a:pt x="437" y="127"/>
                </a:cubicBezTo>
                <a:cubicBezTo>
                  <a:pt x="480" y="64"/>
                  <a:pt x="431" y="120"/>
                  <a:pt x="512" y="85"/>
                </a:cubicBezTo>
                <a:cubicBezTo>
                  <a:pt x="521" y="81"/>
                  <a:pt x="524" y="68"/>
                  <a:pt x="533" y="63"/>
                </a:cubicBezTo>
                <a:cubicBezTo>
                  <a:pt x="585" y="37"/>
                  <a:pt x="649" y="29"/>
                  <a:pt x="704" y="10"/>
                </a:cubicBezTo>
                <a:cubicBezTo>
                  <a:pt x="857" y="16"/>
                  <a:pt x="944" y="0"/>
                  <a:pt x="1067" y="42"/>
                </a:cubicBezTo>
                <a:cubicBezTo>
                  <a:pt x="1115" y="114"/>
                  <a:pt x="1091" y="88"/>
                  <a:pt x="1131" y="127"/>
                </a:cubicBezTo>
                <a:cubicBezTo>
                  <a:pt x="1186" y="305"/>
                  <a:pt x="1144" y="156"/>
                  <a:pt x="1131" y="618"/>
                </a:cubicBezTo>
                <a:cubicBezTo>
                  <a:pt x="1128" y="727"/>
                  <a:pt x="1139" y="938"/>
                  <a:pt x="1099" y="1066"/>
                </a:cubicBezTo>
                <a:cubicBezTo>
                  <a:pt x="1094" y="1105"/>
                  <a:pt x="1077" y="1173"/>
                  <a:pt x="1077" y="12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76" name="Line 16"/>
          <p:cNvSpPr>
            <a:spLocks noChangeShapeType="1"/>
          </p:cNvSpPr>
          <p:nvPr/>
        </p:nvSpPr>
        <p:spPr bwMode="auto">
          <a:xfrm flipH="1">
            <a:off x="5029200" y="2209800"/>
            <a:ext cx="762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77" name="Freeform 17"/>
          <p:cNvSpPr>
            <a:spLocks/>
          </p:cNvSpPr>
          <p:nvPr/>
        </p:nvSpPr>
        <p:spPr bwMode="auto">
          <a:xfrm>
            <a:off x="5080000" y="2252663"/>
            <a:ext cx="101600" cy="117475"/>
          </a:xfrm>
          <a:custGeom>
            <a:avLst/>
            <a:gdLst>
              <a:gd name="T0" fmla="*/ 0 w 64"/>
              <a:gd name="T1" fmla="*/ 2147483647 h 74"/>
              <a:gd name="T2" fmla="*/ 2147483647 w 64"/>
              <a:gd name="T3" fmla="*/ 0 h 74"/>
              <a:gd name="T4" fmla="*/ 0 60000 65536"/>
              <a:gd name="T5" fmla="*/ 0 60000 65536"/>
              <a:gd name="T6" fmla="*/ 0 w 64"/>
              <a:gd name="T7" fmla="*/ 0 h 74"/>
              <a:gd name="T8" fmla="*/ 64 w 64"/>
              <a:gd name="T9" fmla="*/ 74 h 74"/>
            </a:gdLst>
            <a:ahLst/>
            <a:cxnLst>
              <a:cxn ang="T4">
                <a:pos x="T0" y="T1"/>
              </a:cxn>
              <a:cxn ang="T5">
                <a:pos x="T2" y="T3"/>
              </a:cxn>
            </a:cxnLst>
            <a:rect l="T6" t="T7" r="T8" b="T9"/>
            <a:pathLst>
              <a:path w="64" h="74">
                <a:moveTo>
                  <a:pt x="0" y="74"/>
                </a:moveTo>
                <a:cubicBezTo>
                  <a:pt x="33" y="52"/>
                  <a:pt x="46" y="34"/>
                  <a:pt x="6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78" name="Freeform 18"/>
          <p:cNvSpPr>
            <a:spLocks/>
          </p:cNvSpPr>
          <p:nvPr/>
        </p:nvSpPr>
        <p:spPr bwMode="auto">
          <a:xfrm>
            <a:off x="4013200" y="2489200"/>
            <a:ext cx="322263" cy="33338"/>
          </a:xfrm>
          <a:custGeom>
            <a:avLst/>
            <a:gdLst>
              <a:gd name="T0" fmla="*/ 2147483647 w 203"/>
              <a:gd name="T1" fmla="*/ 2147483647 h 21"/>
              <a:gd name="T2" fmla="*/ 0 w 203"/>
              <a:gd name="T3" fmla="*/ 0 h 21"/>
              <a:gd name="T4" fmla="*/ 0 60000 65536"/>
              <a:gd name="T5" fmla="*/ 0 60000 65536"/>
              <a:gd name="T6" fmla="*/ 0 w 203"/>
              <a:gd name="T7" fmla="*/ 0 h 21"/>
              <a:gd name="T8" fmla="*/ 203 w 203"/>
              <a:gd name="T9" fmla="*/ 21 h 21"/>
            </a:gdLst>
            <a:ahLst/>
            <a:cxnLst>
              <a:cxn ang="T4">
                <a:pos x="T0" y="T1"/>
              </a:cxn>
              <a:cxn ang="T5">
                <a:pos x="T2" y="T3"/>
              </a:cxn>
            </a:cxnLst>
            <a:rect l="T6" t="T7" r="T8" b="T9"/>
            <a:pathLst>
              <a:path w="203" h="21">
                <a:moveTo>
                  <a:pt x="203" y="21"/>
                </a:moveTo>
                <a:cubicBezTo>
                  <a:pt x="133" y="15"/>
                  <a:pt x="68"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79" name="Freeform 19"/>
          <p:cNvSpPr>
            <a:spLocks/>
          </p:cNvSpPr>
          <p:nvPr/>
        </p:nvSpPr>
        <p:spPr bwMode="auto">
          <a:xfrm>
            <a:off x="2484438" y="2471738"/>
            <a:ext cx="1257300" cy="1965325"/>
          </a:xfrm>
          <a:custGeom>
            <a:avLst/>
            <a:gdLst>
              <a:gd name="T0" fmla="*/ 2147483647 w 792"/>
              <a:gd name="T1" fmla="*/ 0 h 1238"/>
              <a:gd name="T2" fmla="*/ 2147483647 w 792"/>
              <a:gd name="T3" fmla="*/ 2147483647 h 1238"/>
              <a:gd name="T4" fmla="*/ 2147483647 w 792"/>
              <a:gd name="T5" fmla="*/ 2147483647 h 1238"/>
              <a:gd name="T6" fmla="*/ 2147483647 w 792"/>
              <a:gd name="T7" fmla="*/ 2147483647 h 1238"/>
              <a:gd name="T8" fmla="*/ 2147483647 w 792"/>
              <a:gd name="T9" fmla="*/ 2147483647 h 1238"/>
              <a:gd name="T10" fmla="*/ 2147483647 w 792"/>
              <a:gd name="T11" fmla="*/ 2147483647 h 1238"/>
              <a:gd name="T12" fmla="*/ 2147483647 w 792"/>
              <a:gd name="T13" fmla="*/ 2147483647 h 1238"/>
              <a:gd name="T14" fmla="*/ 2147483647 w 792"/>
              <a:gd name="T15" fmla="*/ 2147483647 h 1238"/>
              <a:gd name="T16" fmla="*/ 2147483647 w 792"/>
              <a:gd name="T17" fmla="*/ 2147483647 h 1238"/>
              <a:gd name="T18" fmla="*/ 2147483647 w 792"/>
              <a:gd name="T19" fmla="*/ 2147483647 h 1238"/>
              <a:gd name="T20" fmla="*/ 2147483647 w 792"/>
              <a:gd name="T21" fmla="*/ 2147483647 h 1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1238"/>
              <a:gd name="T35" fmla="*/ 792 w 792"/>
              <a:gd name="T36" fmla="*/ 1238 h 1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1238">
                <a:moveTo>
                  <a:pt x="792" y="0"/>
                </a:moveTo>
                <a:cubicBezTo>
                  <a:pt x="666" y="43"/>
                  <a:pt x="406" y="28"/>
                  <a:pt x="291" y="32"/>
                </a:cubicBezTo>
                <a:cubicBezTo>
                  <a:pt x="234" y="52"/>
                  <a:pt x="201" y="96"/>
                  <a:pt x="152" y="128"/>
                </a:cubicBezTo>
                <a:cubicBezTo>
                  <a:pt x="145" y="139"/>
                  <a:pt x="139" y="150"/>
                  <a:pt x="131" y="160"/>
                </a:cubicBezTo>
                <a:cubicBezTo>
                  <a:pt x="118" y="175"/>
                  <a:pt x="88" y="203"/>
                  <a:pt x="88" y="203"/>
                </a:cubicBezTo>
                <a:cubicBezTo>
                  <a:pt x="81" y="224"/>
                  <a:pt x="79" y="248"/>
                  <a:pt x="67" y="267"/>
                </a:cubicBezTo>
                <a:cubicBezTo>
                  <a:pt x="60" y="278"/>
                  <a:pt x="51" y="287"/>
                  <a:pt x="46" y="299"/>
                </a:cubicBezTo>
                <a:cubicBezTo>
                  <a:pt x="37" y="320"/>
                  <a:pt x="24" y="363"/>
                  <a:pt x="24" y="363"/>
                </a:cubicBezTo>
                <a:cubicBezTo>
                  <a:pt x="28" y="466"/>
                  <a:pt x="0" y="815"/>
                  <a:pt x="78" y="928"/>
                </a:cubicBezTo>
                <a:cubicBezTo>
                  <a:pt x="88" y="960"/>
                  <a:pt x="119" y="980"/>
                  <a:pt x="120" y="1014"/>
                </a:cubicBezTo>
                <a:cubicBezTo>
                  <a:pt x="123" y="1089"/>
                  <a:pt x="120" y="1163"/>
                  <a:pt x="120" y="12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0" name="Freeform 20"/>
          <p:cNvSpPr>
            <a:spLocks/>
          </p:cNvSpPr>
          <p:nvPr/>
        </p:nvSpPr>
        <p:spPr bwMode="auto">
          <a:xfrm>
            <a:off x="3911600" y="2354263"/>
            <a:ext cx="439738" cy="33337"/>
          </a:xfrm>
          <a:custGeom>
            <a:avLst/>
            <a:gdLst>
              <a:gd name="T0" fmla="*/ 2147483647 w 277"/>
              <a:gd name="T1" fmla="*/ 2147483647 h 21"/>
              <a:gd name="T2" fmla="*/ 0 w 277"/>
              <a:gd name="T3" fmla="*/ 0 h 21"/>
              <a:gd name="T4" fmla="*/ 0 60000 65536"/>
              <a:gd name="T5" fmla="*/ 0 60000 65536"/>
              <a:gd name="T6" fmla="*/ 0 w 277"/>
              <a:gd name="T7" fmla="*/ 0 h 21"/>
              <a:gd name="T8" fmla="*/ 277 w 277"/>
              <a:gd name="T9" fmla="*/ 21 h 21"/>
            </a:gdLst>
            <a:ahLst/>
            <a:cxnLst>
              <a:cxn ang="T4">
                <a:pos x="T0" y="T1"/>
              </a:cxn>
              <a:cxn ang="T5">
                <a:pos x="T2" y="T3"/>
              </a:cxn>
            </a:cxnLst>
            <a:rect l="T6" t="T7" r="T8" b="T9"/>
            <a:pathLst>
              <a:path w="277" h="21">
                <a:moveTo>
                  <a:pt x="277" y="21"/>
                </a:moveTo>
                <a:cubicBezTo>
                  <a:pt x="170" y="11"/>
                  <a:pt x="109"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1" name="Freeform 21"/>
          <p:cNvSpPr>
            <a:spLocks/>
          </p:cNvSpPr>
          <p:nvPr/>
        </p:nvSpPr>
        <p:spPr bwMode="auto">
          <a:xfrm>
            <a:off x="2266950" y="2354263"/>
            <a:ext cx="1357313" cy="2032000"/>
          </a:xfrm>
          <a:custGeom>
            <a:avLst/>
            <a:gdLst>
              <a:gd name="T0" fmla="*/ 2147483647 w 855"/>
              <a:gd name="T1" fmla="*/ 0 h 1280"/>
              <a:gd name="T2" fmla="*/ 2147483647 w 855"/>
              <a:gd name="T3" fmla="*/ 2147483647 h 1280"/>
              <a:gd name="T4" fmla="*/ 2147483647 w 855"/>
              <a:gd name="T5" fmla="*/ 2147483647 h 1280"/>
              <a:gd name="T6" fmla="*/ 2147483647 w 855"/>
              <a:gd name="T7" fmla="*/ 2147483647 h 1280"/>
              <a:gd name="T8" fmla="*/ 2147483647 w 855"/>
              <a:gd name="T9" fmla="*/ 2147483647 h 1280"/>
              <a:gd name="T10" fmla="*/ 2147483647 w 855"/>
              <a:gd name="T11" fmla="*/ 2147483647 h 1280"/>
              <a:gd name="T12" fmla="*/ 2147483647 w 855"/>
              <a:gd name="T13" fmla="*/ 2147483647 h 1280"/>
              <a:gd name="T14" fmla="*/ 2147483647 w 855"/>
              <a:gd name="T15" fmla="*/ 2147483647 h 1280"/>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280"/>
              <a:gd name="T26" fmla="*/ 855 w 855"/>
              <a:gd name="T27" fmla="*/ 1280 h 1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280">
                <a:moveTo>
                  <a:pt x="855" y="0"/>
                </a:moveTo>
                <a:cubicBezTo>
                  <a:pt x="631" y="6"/>
                  <a:pt x="411" y="8"/>
                  <a:pt x="193" y="64"/>
                </a:cubicBezTo>
                <a:cubicBezTo>
                  <a:pt x="133" y="155"/>
                  <a:pt x="232" y="14"/>
                  <a:pt x="108" y="138"/>
                </a:cubicBezTo>
                <a:cubicBezTo>
                  <a:pt x="94" y="152"/>
                  <a:pt x="65" y="181"/>
                  <a:pt x="65" y="181"/>
                </a:cubicBezTo>
                <a:cubicBezTo>
                  <a:pt x="38" y="268"/>
                  <a:pt x="56" y="360"/>
                  <a:pt x="33" y="448"/>
                </a:cubicBezTo>
                <a:cubicBezTo>
                  <a:pt x="37" y="527"/>
                  <a:pt x="21" y="705"/>
                  <a:pt x="76" y="789"/>
                </a:cubicBezTo>
                <a:cubicBezTo>
                  <a:pt x="95" y="915"/>
                  <a:pt x="0" y="1139"/>
                  <a:pt x="129" y="1184"/>
                </a:cubicBezTo>
                <a:cubicBezTo>
                  <a:pt x="156" y="1210"/>
                  <a:pt x="172" y="1240"/>
                  <a:pt x="172" y="12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2" name="WordArt 22"/>
          <p:cNvSpPr>
            <a:spLocks noChangeArrowheads="1" noChangeShapeType="1" noTextEdit="1"/>
          </p:cNvSpPr>
          <p:nvPr/>
        </p:nvSpPr>
        <p:spPr bwMode="auto">
          <a:xfrm>
            <a:off x="6781800" y="4800600"/>
            <a:ext cx="17764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92183" name="AutoShape 23"/>
          <p:cNvSpPr>
            <a:spLocks noChangeArrowheads="1"/>
          </p:cNvSpPr>
          <p:nvPr/>
        </p:nvSpPr>
        <p:spPr bwMode="auto">
          <a:xfrm>
            <a:off x="4724400" y="4876800"/>
            <a:ext cx="1905000" cy="381000"/>
          </a:xfrm>
          <a:prstGeom prst="leftArrow">
            <a:avLst>
              <a:gd name="adj1" fmla="val 50000"/>
              <a:gd name="adj2" fmla="val 125000"/>
            </a:avLst>
          </a:prstGeom>
          <a:solidFill>
            <a:srgbClr val="0066FF"/>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4" name="WordArt 24"/>
          <p:cNvSpPr>
            <a:spLocks noChangeArrowheads="1" noChangeShapeType="1" noTextEdit="1"/>
          </p:cNvSpPr>
          <p:nvPr/>
        </p:nvSpPr>
        <p:spPr bwMode="auto">
          <a:xfrm>
            <a:off x="381000" y="3657600"/>
            <a:ext cx="1066800"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92185" name="AutoShape 25"/>
          <p:cNvSpPr>
            <a:spLocks noChangeArrowheads="1"/>
          </p:cNvSpPr>
          <p:nvPr/>
        </p:nvSpPr>
        <p:spPr bwMode="auto">
          <a:xfrm rot="10800000">
            <a:off x="1600200" y="3733800"/>
            <a:ext cx="762000" cy="381000"/>
          </a:xfrm>
          <a:prstGeom prst="leftArrow">
            <a:avLst>
              <a:gd name="adj1" fmla="val 50000"/>
              <a:gd name="adj2" fmla="val 5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6" name="WordArt 26"/>
          <p:cNvSpPr>
            <a:spLocks noChangeArrowheads="1" noChangeShapeType="1" noTextEdit="1"/>
          </p:cNvSpPr>
          <p:nvPr/>
        </p:nvSpPr>
        <p:spPr bwMode="auto">
          <a:xfrm>
            <a:off x="6324600" y="3886200"/>
            <a:ext cx="24241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92187" name="AutoShape 27"/>
          <p:cNvSpPr>
            <a:spLocks noChangeArrowheads="1"/>
          </p:cNvSpPr>
          <p:nvPr/>
        </p:nvSpPr>
        <p:spPr bwMode="auto">
          <a:xfrm>
            <a:off x="4495800" y="38862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8" name="WordArt 28"/>
          <p:cNvSpPr>
            <a:spLocks noChangeArrowheads="1" noChangeShapeType="1" noTextEdit="1"/>
          </p:cNvSpPr>
          <p:nvPr/>
        </p:nvSpPr>
        <p:spPr bwMode="auto">
          <a:xfrm>
            <a:off x="6172200" y="2971800"/>
            <a:ext cx="2471738"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92189" name="AutoShape 29"/>
          <p:cNvSpPr>
            <a:spLocks noChangeArrowheads="1"/>
          </p:cNvSpPr>
          <p:nvPr/>
        </p:nvSpPr>
        <p:spPr bwMode="auto">
          <a:xfrm>
            <a:off x="4572000" y="3048000"/>
            <a:ext cx="1524000" cy="381000"/>
          </a:xfrm>
          <a:prstGeom prst="leftArrow">
            <a:avLst>
              <a:gd name="adj1" fmla="val 50000"/>
              <a:gd name="adj2" fmla="val 10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90" name="WordArt 30"/>
          <p:cNvSpPr>
            <a:spLocks noChangeArrowheads="1" noChangeShapeType="1" noTextEdit="1"/>
          </p:cNvSpPr>
          <p:nvPr/>
        </p:nvSpPr>
        <p:spPr bwMode="auto">
          <a:xfrm>
            <a:off x="6705600" y="685800"/>
            <a:ext cx="1647825"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92191" name="AutoShape 31"/>
          <p:cNvSpPr>
            <a:spLocks noChangeArrowheads="1"/>
          </p:cNvSpPr>
          <p:nvPr/>
        </p:nvSpPr>
        <p:spPr bwMode="auto">
          <a:xfrm rot="-1015650">
            <a:off x="5029200" y="9906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92" name="WordArt 32"/>
          <p:cNvSpPr>
            <a:spLocks noChangeArrowheads="1" noChangeShapeType="1" noTextEdit="1"/>
          </p:cNvSpPr>
          <p:nvPr/>
        </p:nvSpPr>
        <p:spPr bwMode="auto">
          <a:xfrm>
            <a:off x="5562600" y="2362200"/>
            <a:ext cx="318135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Prostrate Gland</a:t>
            </a:r>
          </a:p>
        </p:txBody>
      </p:sp>
      <p:sp>
        <p:nvSpPr>
          <p:cNvPr id="92193" name="AutoShape 33"/>
          <p:cNvSpPr>
            <a:spLocks noChangeArrowheads="1"/>
          </p:cNvSpPr>
          <p:nvPr/>
        </p:nvSpPr>
        <p:spPr bwMode="auto">
          <a:xfrm>
            <a:off x="4876800" y="2362200"/>
            <a:ext cx="609600" cy="304800"/>
          </a:xfrm>
          <a:prstGeom prst="leftArrow">
            <a:avLst>
              <a:gd name="adj1" fmla="val 50000"/>
              <a:gd name="adj2" fmla="val 50000"/>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94" name="Text Box 34"/>
          <p:cNvSpPr txBox="1">
            <a:spLocks noChangeArrowheads="1"/>
          </p:cNvSpPr>
          <p:nvPr/>
        </p:nvSpPr>
        <p:spPr bwMode="auto">
          <a:xfrm>
            <a:off x="6705600" y="1371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Seminal Vesicle</a:t>
            </a:r>
          </a:p>
        </p:txBody>
      </p:sp>
      <p:sp>
        <p:nvSpPr>
          <p:cNvPr id="92195" name="Line 35"/>
          <p:cNvSpPr>
            <a:spLocks noChangeShapeType="1"/>
          </p:cNvSpPr>
          <p:nvPr/>
        </p:nvSpPr>
        <p:spPr bwMode="auto">
          <a:xfrm flipH="1">
            <a:off x="5638800" y="1600200"/>
            <a:ext cx="914400" cy="152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96" name="WordArt 36"/>
          <p:cNvSpPr>
            <a:spLocks noChangeArrowheads="1" noChangeShapeType="1" noTextEdit="1"/>
          </p:cNvSpPr>
          <p:nvPr/>
        </p:nvSpPr>
        <p:spPr bwMode="auto">
          <a:xfrm>
            <a:off x="304800" y="2362200"/>
            <a:ext cx="1557338"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92197" name="AutoShape 37"/>
          <p:cNvSpPr>
            <a:spLocks noChangeArrowheads="1"/>
          </p:cNvSpPr>
          <p:nvPr/>
        </p:nvSpPr>
        <p:spPr bwMode="auto">
          <a:xfrm rot="10800000">
            <a:off x="1981200" y="2514600"/>
            <a:ext cx="685800" cy="304800"/>
          </a:xfrm>
          <a:prstGeom prst="leftArrow">
            <a:avLst>
              <a:gd name="adj1" fmla="val 50000"/>
              <a:gd name="adj2" fmla="val 5625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98" name="Freeform 38"/>
          <p:cNvSpPr>
            <a:spLocks/>
          </p:cNvSpPr>
          <p:nvPr/>
        </p:nvSpPr>
        <p:spPr bwMode="auto">
          <a:xfrm>
            <a:off x="2065338" y="4335463"/>
            <a:ext cx="1093787" cy="1168400"/>
          </a:xfrm>
          <a:custGeom>
            <a:avLst/>
            <a:gdLst>
              <a:gd name="T0" fmla="*/ 2147483647 w 689"/>
              <a:gd name="T1" fmla="*/ 2147483647 h 736"/>
              <a:gd name="T2" fmla="*/ 2147483647 w 689"/>
              <a:gd name="T3" fmla="*/ 2147483647 h 736"/>
              <a:gd name="T4" fmla="*/ 2147483647 w 689"/>
              <a:gd name="T5" fmla="*/ 2147483647 h 736"/>
              <a:gd name="T6" fmla="*/ 2147483647 w 689"/>
              <a:gd name="T7" fmla="*/ 2147483647 h 736"/>
              <a:gd name="T8" fmla="*/ 2147483647 w 689"/>
              <a:gd name="T9" fmla="*/ 2147483647 h 736"/>
              <a:gd name="T10" fmla="*/ 2147483647 w 689"/>
              <a:gd name="T11" fmla="*/ 2147483647 h 736"/>
              <a:gd name="T12" fmla="*/ 2147483647 w 689"/>
              <a:gd name="T13" fmla="*/ 2147483647 h 736"/>
              <a:gd name="T14" fmla="*/ 2147483647 w 689"/>
              <a:gd name="T15" fmla="*/ 2147483647 h 736"/>
              <a:gd name="T16" fmla="*/ 2147483647 w 689"/>
              <a:gd name="T17" fmla="*/ 2147483647 h 736"/>
              <a:gd name="T18" fmla="*/ 2147483647 w 689"/>
              <a:gd name="T19" fmla="*/ 2147483647 h 736"/>
              <a:gd name="T20" fmla="*/ 2147483647 w 689"/>
              <a:gd name="T21" fmla="*/ 2147483647 h 736"/>
              <a:gd name="T22" fmla="*/ 0 w 689"/>
              <a:gd name="T23" fmla="*/ 2147483647 h 736"/>
              <a:gd name="T24" fmla="*/ 2147483647 w 689"/>
              <a:gd name="T25" fmla="*/ 2147483647 h 736"/>
              <a:gd name="T26" fmla="*/ 2147483647 w 689"/>
              <a:gd name="T27" fmla="*/ 2147483647 h 736"/>
              <a:gd name="T28" fmla="*/ 2147483647 w 689"/>
              <a:gd name="T29" fmla="*/ 0 h 736"/>
              <a:gd name="T30" fmla="*/ 2147483647 w 689"/>
              <a:gd name="T31" fmla="*/ 2147483647 h 736"/>
              <a:gd name="T32" fmla="*/ 2147483647 w 689"/>
              <a:gd name="T33" fmla="*/ 2147483647 h 736"/>
              <a:gd name="T34" fmla="*/ 2147483647 w 689"/>
              <a:gd name="T35" fmla="*/ 2147483647 h 736"/>
              <a:gd name="T36" fmla="*/ 2147483647 w 689"/>
              <a:gd name="T37" fmla="*/ 2147483647 h 736"/>
              <a:gd name="T38" fmla="*/ 2147483647 w 689"/>
              <a:gd name="T39" fmla="*/ 2147483647 h 736"/>
              <a:gd name="T40" fmla="*/ 2147483647 w 689"/>
              <a:gd name="T41" fmla="*/ 2147483647 h 736"/>
              <a:gd name="T42" fmla="*/ 2147483647 w 689"/>
              <a:gd name="T43" fmla="*/ 2147483647 h 736"/>
              <a:gd name="T44" fmla="*/ 2147483647 w 689"/>
              <a:gd name="T45" fmla="*/ 2147483647 h 7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9"/>
              <a:gd name="T70" fmla="*/ 0 h 736"/>
              <a:gd name="T71" fmla="*/ 689 w 689"/>
              <a:gd name="T72" fmla="*/ 736 h 7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9" h="736">
                <a:moveTo>
                  <a:pt x="598" y="245"/>
                </a:moveTo>
                <a:cubicBezTo>
                  <a:pt x="689" y="276"/>
                  <a:pt x="634" y="418"/>
                  <a:pt x="630" y="490"/>
                </a:cubicBezTo>
                <a:cubicBezTo>
                  <a:pt x="625" y="572"/>
                  <a:pt x="639" y="673"/>
                  <a:pt x="576" y="736"/>
                </a:cubicBezTo>
                <a:cubicBezTo>
                  <a:pt x="573" y="725"/>
                  <a:pt x="577" y="707"/>
                  <a:pt x="566" y="704"/>
                </a:cubicBezTo>
                <a:cubicBezTo>
                  <a:pt x="554" y="701"/>
                  <a:pt x="547" y="725"/>
                  <a:pt x="534" y="725"/>
                </a:cubicBezTo>
                <a:cubicBezTo>
                  <a:pt x="456" y="728"/>
                  <a:pt x="377" y="718"/>
                  <a:pt x="299" y="714"/>
                </a:cubicBezTo>
                <a:cubicBezTo>
                  <a:pt x="258" y="701"/>
                  <a:pt x="223" y="670"/>
                  <a:pt x="192" y="640"/>
                </a:cubicBezTo>
                <a:cubicBezTo>
                  <a:pt x="175" y="586"/>
                  <a:pt x="148" y="564"/>
                  <a:pt x="107" y="522"/>
                </a:cubicBezTo>
                <a:cubicBezTo>
                  <a:pt x="98" y="513"/>
                  <a:pt x="94" y="500"/>
                  <a:pt x="86" y="490"/>
                </a:cubicBezTo>
                <a:cubicBezTo>
                  <a:pt x="80" y="482"/>
                  <a:pt x="71" y="476"/>
                  <a:pt x="64" y="469"/>
                </a:cubicBezTo>
                <a:cubicBezTo>
                  <a:pt x="46" y="416"/>
                  <a:pt x="38" y="363"/>
                  <a:pt x="22" y="309"/>
                </a:cubicBezTo>
                <a:cubicBezTo>
                  <a:pt x="16" y="287"/>
                  <a:pt x="0" y="245"/>
                  <a:pt x="0" y="245"/>
                </a:cubicBezTo>
                <a:cubicBezTo>
                  <a:pt x="4" y="185"/>
                  <a:pt x="5" y="124"/>
                  <a:pt x="11" y="64"/>
                </a:cubicBezTo>
                <a:cubicBezTo>
                  <a:pt x="12" y="53"/>
                  <a:pt x="14" y="40"/>
                  <a:pt x="22" y="32"/>
                </a:cubicBezTo>
                <a:cubicBezTo>
                  <a:pt x="39" y="15"/>
                  <a:pt x="66" y="13"/>
                  <a:pt x="86" y="0"/>
                </a:cubicBezTo>
                <a:cubicBezTo>
                  <a:pt x="136" y="3"/>
                  <a:pt x="186" y="4"/>
                  <a:pt x="235" y="10"/>
                </a:cubicBezTo>
                <a:cubicBezTo>
                  <a:pt x="246" y="11"/>
                  <a:pt x="256" y="18"/>
                  <a:pt x="267" y="21"/>
                </a:cubicBezTo>
                <a:cubicBezTo>
                  <a:pt x="284" y="26"/>
                  <a:pt x="303" y="27"/>
                  <a:pt x="320" y="32"/>
                </a:cubicBezTo>
                <a:cubicBezTo>
                  <a:pt x="342" y="38"/>
                  <a:pt x="384" y="53"/>
                  <a:pt x="384" y="53"/>
                </a:cubicBezTo>
                <a:cubicBezTo>
                  <a:pt x="429" y="96"/>
                  <a:pt x="378" y="54"/>
                  <a:pt x="459" y="85"/>
                </a:cubicBezTo>
                <a:cubicBezTo>
                  <a:pt x="507" y="103"/>
                  <a:pt x="523" y="149"/>
                  <a:pt x="555" y="181"/>
                </a:cubicBezTo>
                <a:cubicBezTo>
                  <a:pt x="578" y="204"/>
                  <a:pt x="607" y="222"/>
                  <a:pt x="630" y="245"/>
                </a:cubicBezTo>
                <a:cubicBezTo>
                  <a:pt x="638" y="253"/>
                  <a:pt x="609" y="245"/>
                  <a:pt x="598" y="24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99"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92200" name="Rectangle 40"/>
          <p:cNvSpPr>
            <a:spLocks noChangeArrowheads="1"/>
          </p:cNvSpPr>
          <p:nvPr/>
        </p:nvSpPr>
        <p:spPr bwMode="auto">
          <a:xfrm>
            <a:off x="6705600" y="4572000"/>
            <a:ext cx="2133600" cy="914400"/>
          </a:xfrm>
          <a:prstGeom prst="rect">
            <a:avLst/>
          </a:prstGeom>
          <a:solidFill>
            <a:schemeClr val="bg2"/>
          </a:solidFill>
          <a:ln w="76200">
            <a:solidFill>
              <a:srgbClr val="0066FF"/>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201" name="Rectangle 41"/>
          <p:cNvSpPr>
            <a:spLocks noChangeArrowheads="1"/>
          </p:cNvSpPr>
          <p:nvPr/>
        </p:nvSpPr>
        <p:spPr bwMode="auto">
          <a:xfrm>
            <a:off x="6248400" y="3733800"/>
            <a:ext cx="2590800" cy="6858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202" name="Rectangle 42"/>
          <p:cNvSpPr>
            <a:spLocks noChangeArrowheads="1"/>
          </p:cNvSpPr>
          <p:nvPr/>
        </p:nvSpPr>
        <p:spPr bwMode="auto">
          <a:xfrm>
            <a:off x="6096000" y="2971800"/>
            <a:ext cx="2590800" cy="6096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203" name="Rectangle 43"/>
          <p:cNvSpPr>
            <a:spLocks noChangeArrowheads="1"/>
          </p:cNvSpPr>
          <p:nvPr/>
        </p:nvSpPr>
        <p:spPr bwMode="auto">
          <a:xfrm>
            <a:off x="5410200" y="2133600"/>
            <a:ext cx="3429000" cy="6858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204" name="WordArt 44"/>
          <p:cNvSpPr>
            <a:spLocks noChangeArrowheads="1" noChangeShapeType="1" noTextEdit="1"/>
          </p:cNvSpPr>
          <p:nvPr/>
        </p:nvSpPr>
        <p:spPr bwMode="auto">
          <a:xfrm>
            <a:off x="6858000" y="4724400"/>
            <a:ext cx="481013"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A</a:t>
            </a:r>
          </a:p>
        </p:txBody>
      </p:sp>
      <p:sp>
        <p:nvSpPr>
          <p:cNvPr id="92205" name="WordArt 45"/>
          <p:cNvSpPr>
            <a:spLocks noChangeArrowheads="1" noChangeShapeType="1" noTextEdit="1"/>
          </p:cNvSpPr>
          <p:nvPr/>
        </p:nvSpPr>
        <p:spPr bwMode="auto">
          <a:xfrm>
            <a:off x="6324600" y="3733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92206" name="WordArt 46"/>
          <p:cNvSpPr>
            <a:spLocks noChangeArrowheads="1" noChangeShapeType="1" noTextEdit="1"/>
          </p:cNvSpPr>
          <p:nvPr/>
        </p:nvSpPr>
        <p:spPr bwMode="auto">
          <a:xfrm>
            <a:off x="6172200" y="2971800"/>
            <a:ext cx="3048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92207" name="WordArt 47"/>
          <p:cNvSpPr>
            <a:spLocks noChangeArrowheads="1" noChangeShapeType="1" noTextEdit="1"/>
          </p:cNvSpPr>
          <p:nvPr/>
        </p:nvSpPr>
        <p:spPr bwMode="auto">
          <a:xfrm>
            <a:off x="5562600" y="2133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92208" name="WordArt 48"/>
          <p:cNvSpPr>
            <a:spLocks noChangeArrowheads="1" noChangeShapeType="1" noTextEdit="1"/>
          </p:cNvSpPr>
          <p:nvPr/>
        </p:nvSpPr>
        <p:spPr bwMode="auto">
          <a:xfrm>
            <a:off x="228600" y="2286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92209" name="Rectangle 49"/>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6200" y="0"/>
            <a:ext cx="9144000" cy="6858000"/>
          </a:xfrm>
          <a:noFill/>
          <a:ln w="76200">
            <a:solidFill>
              <a:schemeClr val="tx1"/>
            </a:solidFill>
            <a:miter lim="800000"/>
            <a:headEnd/>
            <a:tailEnd/>
          </a:ln>
        </p:spPr>
      </p:pic>
      <p:sp>
        <p:nvSpPr>
          <p:cNvPr id="93187" name="Freeform 3"/>
          <p:cNvSpPr>
            <a:spLocks/>
          </p:cNvSpPr>
          <p:nvPr/>
        </p:nvSpPr>
        <p:spPr bwMode="auto">
          <a:xfrm>
            <a:off x="2770188" y="5257800"/>
            <a:ext cx="125412" cy="244475"/>
          </a:xfrm>
          <a:custGeom>
            <a:avLst/>
            <a:gdLst>
              <a:gd name="T0" fmla="*/ 2147483647 w 85"/>
              <a:gd name="T1" fmla="*/ 2147483647 h 147"/>
              <a:gd name="T2" fmla="*/ 2147483647 w 85"/>
              <a:gd name="T3" fmla="*/ 2147483647 h 147"/>
              <a:gd name="T4" fmla="*/ 2147483647 w 85"/>
              <a:gd name="T5" fmla="*/ 2147483647 h 147"/>
              <a:gd name="T6" fmla="*/ 2147483647 w 85"/>
              <a:gd name="T7" fmla="*/ 2147483647 h 147"/>
              <a:gd name="T8" fmla="*/ 2147483647 w 85"/>
              <a:gd name="T9" fmla="*/ 2147483647 h 147"/>
              <a:gd name="T10" fmla="*/ 0 60000 65536"/>
              <a:gd name="T11" fmla="*/ 0 60000 65536"/>
              <a:gd name="T12" fmla="*/ 0 60000 65536"/>
              <a:gd name="T13" fmla="*/ 0 60000 65536"/>
              <a:gd name="T14" fmla="*/ 0 60000 65536"/>
              <a:gd name="T15" fmla="*/ 0 w 85"/>
              <a:gd name="T16" fmla="*/ 0 h 147"/>
              <a:gd name="T17" fmla="*/ 85 w 85"/>
              <a:gd name="T18" fmla="*/ 147 h 147"/>
            </a:gdLst>
            <a:ahLst/>
            <a:cxnLst>
              <a:cxn ang="T10">
                <a:pos x="T0" y="T1"/>
              </a:cxn>
              <a:cxn ang="T11">
                <a:pos x="T2" y="T3"/>
              </a:cxn>
              <a:cxn ang="T12">
                <a:pos x="T4" y="T5"/>
              </a:cxn>
              <a:cxn ang="T13">
                <a:pos x="T6" y="T7"/>
              </a:cxn>
              <a:cxn ang="T14">
                <a:pos x="T8" y="T9"/>
              </a:cxn>
            </a:cxnLst>
            <a:rect l="T15" t="T16" r="T17" b="T18"/>
            <a:pathLst>
              <a:path w="85" h="147">
                <a:moveTo>
                  <a:pt x="26" y="126"/>
                </a:moveTo>
                <a:cubicBezTo>
                  <a:pt x="16" y="88"/>
                  <a:pt x="0" y="48"/>
                  <a:pt x="26" y="9"/>
                </a:cubicBezTo>
                <a:cubicBezTo>
                  <a:pt x="32" y="0"/>
                  <a:pt x="47" y="16"/>
                  <a:pt x="58" y="20"/>
                </a:cubicBezTo>
                <a:cubicBezTo>
                  <a:pt x="70" y="60"/>
                  <a:pt x="85" y="90"/>
                  <a:pt x="58" y="137"/>
                </a:cubicBezTo>
                <a:cubicBezTo>
                  <a:pt x="52" y="147"/>
                  <a:pt x="37" y="130"/>
                  <a:pt x="26" y="126"/>
                </a:cubicBezTo>
                <a:close/>
              </a:path>
            </a:pathLst>
          </a:cu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88" name="Freeform 4"/>
          <p:cNvSpPr>
            <a:spLocks/>
          </p:cNvSpPr>
          <p:nvPr/>
        </p:nvSpPr>
        <p:spPr bwMode="auto">
          <a:xfrm>
            <a:off x="3014663" y="2659063"/>
            <a:ext cx="2449512" cy="2794000"/>
          </a:xfrm>
          <a:custGeom>
            <a:avLst/>
            <a:gdLst>
              <a:gd name="T0" fmla="*/ 2147483647 w 1543"/>
              <a:gd name="T1" fmla="*/ 2147483647 h 1760"/>
              <a:gd name="T2" fmla="*/ 2147483647 w 1543"/>
              <a:gd name="T3" fmla="*/ 2147483647 h 1760"/>
              <a:gd name="T4" fmla="*/ 2147483647 w 1543"/>
              <a:gd name="T5" fmla="*/ 2147483647 h 1760"/>
              <a:gd name="T6" fmla="*/ 2147483647 w 1543"/>
              <a:gd name="T7" fmla="*/ 0 h 1760"/>
              <a:gd name="T8" fmla="*/ 2147483647 w 1543"/>
              <a:gd name="T9" fmla="*/ 2147483647 h 1760"/>
              <a:gd name="T10" fmla="*/ 2147483647 w 1543"/>
              <a:gd name="T11" fmla="*/ 2147483647 h 1760"/>
              <a:gd name="T12" fmla="*/ 2147483647 w 1543"/>
              <a:gd name="T13" fmla="*/ 2147483647 h 1760"/>
              <a:gd name="T14" fmla="*/ 2147483647 w 1543"/>
              <a:gd name="T15" fmla="*/ 2147483647 h 1760"/>
              <a:gd name="T16" fmla="*/ 2147483647 w 1543"/>
              <a:gd name="T17" fmla="*/ 2147483647 h 1760"/>
              <a:gd name="T18" fmla="*/ 2147483647 w 1543"/>
              <a:gd name="T19" fmla="*/ 2147483647 h 1760"/>
              <a:gd name="T20" fmla="*/ 2147483647 w 1543"/>
              <a:gd name="T21" fmla="*/ 2147483647 h 1760"/>
              <a:gd name="T22" fmla="*/ 2147483647 w 1543"/>
              <a:gd name="T23" fmla="*/ 2147483647 h 1760"/>
              <a:gd name="T24" fmla="*/ 2147483647 w 1543"/>
              <a:gd name="T25" fmla="*/ 2147483647 h 1760"/>
              <a:gd name="T26" fmla="*/ 2147483647 w 1543"/>
              <a:gd name="T27" fmla="*/ 2147483647 h 1760"/>
              <a:gd name="T28" fmla="*/ 2147483647 w 1543"/>
              <a:gd name="T29" fmla="*/ 2147483647 h 1760"/>
              <a:gd name="T30" fmla="*/ 2147483647 w 1543"/>
              <a:gd name="T31" fmla="*/ 2147483647 h 1760"/>
              <a:gd name="T32" fmla="*/ 2147483647 w 1543"/>
              <a:gd name="T33" fmla="*/ 2147483647 h 17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43"/>
              <a:gd name="T52" fmla="*/ 0 h 1760"/>
              <a:gd name="T53" fmla="*/ 1543 w 1543"/>
              <a:gd name="T54" fmla="*/ 1760 h 17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43" h="1760">
                <a:moveTo>
                  <a:pt x="21" y="1322"/>
                </a:moveTo>
                <a:cubicBezTo>
                  <a:pt x="33" y="1097"/>
                  <a:pt x="0" y="862"/>
                  <a:pt x="42" y="640"/>
                </a:cubicBezTo>
                <a:cubicBezTo>
                  <a:pt x="58" y="348"/>
                  <a:pt x="0" y="223"/>
                  <a:pt x="181" y="42"/>
                </a:cubicBezTo>
                <a:cubicBezTo>
                  <a:pt x="221" y="2"/>
                  <a:pt x="199" y="14"/>
                  <a:pt x="245" y="0"/>
                </a:cubicBezTo>
                <a:cubicBezTo>
                  <a:pt x="323" y="119"/>
                  <a:pt x="245" y="426"/>
                  <a:pt x="245" y="426"/>
                </a:cubicBezTo>
                <a:cubicBezTo>
                  <a:pt x="236" y="791"/>
                  <a:pt x="243" y="773"/>
                  <a:pt x="213" y="1002"/>
                </a:cubicBezTo>
                <a:cubicBezTo>
                  <a:pt x="217" y="1201"/>
                  <a:pt x="210" y="1401"/>
                  <a:pt x="224" y="1600"/>
                </a:cubicBezTo>
                <a:cubicBezTo>
                  <a:pt x="225" y="1617"/>
                  <a:pt x="277" y="1644"/>
                  <a:pt x="288" y="1653"/>
                </a:cubicBezTo>
                <a:cubicBezTo>
                  <a:pt x="305" y="1667"/>
                  <a:pt x="351" y="1723"/>
                  <a:pt x="373" y="1728"/>
                </a:cubicBezTo>
                <a:cubicBezTo>
                  <a:pt x="461" y="1748"/>
                  <a:pt x="637" y="1755"/>
                  <a:pt x="725" y="1760"/>
                </a:cubicBezTo>
                <a:cubicBezTo>
                  <a:pt x="860" y="1756"/>
                  <a:pt x="995" y="1759"/>
                  <a:pt x="1130" y="1749"/>
                </a:cubicBezTo>
                <a:cubicBezTo>
                  <a:pt x="1157" y="1747"/>
                  <a:pt x="1233" y="1694"/>
                  <a:pt x="1269" y="1685"/>
                </a:cubicBezTo>
                <a:cubicBezTo>
                  <a:pt x="1324" y="1649"/>
                  <a:pt x="1366" y="1596"/>
                  <a:pt x="1408" y="1546"/>
                </a:cubicBezTo>
                <a:cubicBezTo>
                  <a:pt x="1416" y="1536"/>
                  <a:pt x="1423" y="1525"/>
                  <a:pt x="1429" y="1514"/>
                </a:cubicBezTo>
                <a:cubicBezTo>
                  <a:pt x="1434" y="1504"/>
                  <a:pt x="1433" y="1491"/>
                  <a:pt x="1440" y="1482"/>
                </a:cubicBezTo>
                <a:cubicBezTo>
                  <a:pt x="1459" y="1458"/>
                  <a:pt x="1504" y="1418"/>
                  <a:pt x="1504" y="1418"/>
                </a:cubicBezTo>
                <a:cubicBezTo>
                  <a:pt x="1543" y="1255"/>
                  <a:pt x="1504" y="1100"/>
                  <a:pt x="1504" y="9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89" name="Freeform 5"/>
          <p:cNvSpPr>
            <a:spLocks/>
          </p:cNvSpPr>
          <p:nvPr/>
        </p:nvSpPr>
        <p:spPr bwMode="auto">
          <a:xfrm>
            <a:off x="2070100" y="1236663"/>
            <a:ext cx="749300" cy="3149600"/>
          </a:xfrm>
          <a:custGeom>
            <a:avLst/>
            <a:gdLst>
              <a:gd name="T0" fmla="*/ 2147483647 w 472"/>
              <a:gd name="T1" fmla="*/ 2147483647 h 1984"/>
              <a:gd name="T2" fmla="*/ 2147483647 w 472"/>
              <a:gd name="T3" fmla="*/ 2147483647 h 1984"/>
              <a:gd name="T4" fmla="*/ 2147483647 w 472"/>
              <a:gd name="T5" fmla="*/ 2147483647 h 1984"/>
              <a:gd name="T6" fmla="*/ 2147483647 w 472"/>
              <a:gd name="T7" fmla="*/ 2147483647 h 1984"/>
              <a:gd name="T8" fmla="*/ 2147483647 w 472"/>
              <a:gd name="T9" fmla="*/ 2147483647 h 1984"/>
              <a:gd name="T10" fmla="*/ 2147483647 w 472"/>
              <a:gd name="T11" fmla="*/ 2147483647 h 1984"/>
              <a:gd name="T12" fmla="*/ 2147483647 w 472"/>
              <a:gd name="T13" fmla="*/ 2147483647 h 1984"/>
              <a:gd name="T14" fmla="*/ 2147483647 w 472"/>
              <a:gd name="T15" fmla="*/ 2147483647 h 1984"/>
              <a:gd name="T16" fmla="*/ 2147483647 w 472"/>
              <a:gd name="T17" fmla="*/ 2147483647 h 1984"/>
              <a:gd name="T18" fmla="*/ 2147483647 w 472"/>
              <a:gd name="T19" fmla="*/ 2147483647 h 1984"/>
              <a:gd name="T20" fmla="*/ 2147483647 w 472"/>
              <a:gd name="T21" fmla="*/ 2147483647 h 1984"/>
              <a:gd name="T22" fmla="*/ 2147483647 w 472"/>
              <a:gd name="T23" fmla="*/ 2147483647 h 1984"/>
              <a:gd name="T24" fmla="*/ 2147483647 w 472"/>
              <a:gd name="T25" fmla="*/ 0 h 19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72"/>
              <a:gd name="T40" fmla="*/ 0 h 1984"/>
              <a:gd name="T41" fmla="*/ 472 w 472"/>
              <a:gd name="T42" fmla="*/ 1984 h 19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72" h="1984">
                <a:moveTo>
                  <a:pt x="29" y="1984"/>
                </a:moveTo>
                <a:cubicBezTo>
                  <a:pt x="0" y="1679"/>
                  <a:pt x="31" y="1363"/>
                  <a:pt x="40" y="1056"/>
                </a:cubicBezTo>
                <a:cubicBezTo>
                  <a:pt x="36" y="1020"/>
                  <a:pt x="29" y="985"/>
                  <a:pt x="29" y="949"/>
                </a:cubicBezTo>
                <a:cubicBezTo>
                  <a:pt x="29" y="903"/>
                  <a:pt x="60" y="844"/>
                  <a:pt x="72" y="800"/>
                </a:cubicBezTo>
                <a:cubicBezTo>
                  <a:pt x="80" y="772"/>
                  <a:pt x="72" y="735"/>
                  <a:pt x="93" y="714"/>
                </a:cubicBezTo>
                <a:cubicBezTo>
                  <a:pt x="111" y="696"/>
                  <a:pt x="147" y="661"/>
                  <a:pt x="147" y="661"/>
                </a:cubicBezTo>
                <a:cubicBezTo>
                  <a:pt x="170" y="614"/>
                  <a:pt x="161" y="591"/>
                  <a:pt x="211" y="576"/>
                </a:cubicBezTo>
                <a:cubicBezTo>
                  <a:pt x="236" y="469"/>
                  <a:pt x="202" y="580"/>
                  <a:pt x="243" y="512"/>
                </a:cubicBezTo>
                <a:cubicBezTo>
                  <a:pt x="249" y="502"/>
                  <a:pt x="245" y="488"/>
                  <a:pt x="253" y="480"/>
                </a:cubicBezTo>
                <a:cubicBezTo>
                  <a:pt x="273" y="459"/>
                  <a:pt x="304" y="453"/>
                  <a:pt x="328" y="437"/>
                </a:cubicBezTo>
                <a:cubicBezTo>
                  <a:pt x="360" y="388"/>
                  <a:pt x="340" y="414"/>
                  <a:pt x="392" y="362"/>
                </a:cubicBezTo>
                <a:cubicBezTo>
                  <a:pt x="403" y="351"/>
                  <a:pt x="424" y="330"/>
                  <a:pt x="424" y="330"/>
                </a:cubicBezTo>
                <a:cubicBezTo>
                  <a:pt x="472" y="182"/>
                  <a:pt x="456" y="223"/>
                  <a:pt x="456"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90" name="Freeform 6"/>
          <p:cNvSpPr>
            <a:spLocks/>
          </p:cNvSpPr>
          <p:nvPr/>
        </p:nvSpPr>
        <p:spPr bwMode="auto">
          <a:xfrm>
            <a:off x="3792538" y="3810000"/>
            <a:ext cx="1270000" cy="1460500"/>
          </a:xfrm>
          <a:custGeom>
            <a:avLst/>
            <a:gdLst>
              <a:gd name="T0" fmla="*/ 2147483647 w 800"/>
              <a:gd name="T1" fmla="*/ 2147483647 h 920"/>
              <a:gd name="T2" fmla="*/ 2147483647 w 800"/>
              <a:gd name="T3" fmla="*/ 2147483647 h 920"/>
              <a:gd name="T4" fmla="*/ 2147483647 w 800"/>
              <a:gd name="T5" fmla="*/ 2147483647 h 920"/>
              <a:gd name="T6" fmla="*/ 2147483647 w 800"/>
              <a:gd name="T7" fmla="*/ 2147483647 h 920"/>
              <a:gd name="T8" fmla="*/ 2147483647 w 800"/>
              <a:gd name="T9" fmla="*/ 2147483647 h 920"/>
              <a:gd name="T10" fmla="*/ 2147483647 w 800"/>
              <a:gd name="T11" fmla="*/ 2147483647 h 920"/>
              <a:gd name="T12" fmla="*/ 2147483647 w 800"/>
              <a:gd name="T13" fmla="*/ 2147483647 h 920"/>
              <a:gd name="T14" fmla="*/ 2147483647 w 800"/>
              <a:gd name="T15" fmla="*/ 2147483647 h 920"/>
              <a:gd name="T16" fmla="*/ 2147483647 w 800"/>
              <a:gd name="T17" fmla="*/ 2147483647 h 920"/>
              <a:gd name="T18" fmla="*/ 2147483647 w 800"/>
              <a:gd name="T19" fmla="*/ 2147483647 h 920"/>
              <a:gd name="T20" fmla="*/ 2147483647 w 800"/>
              <a:gd name="T21" fmla="*/ 2147483647 h 920"/>
              <a:gd name="T22" fmla="*/ 2147483647 w 800"/>
              <a:gd name="T23" fmla="*/ 2147483647 h 920"/>
              <a:gd name="T24" fmla="*/ 2147483647 w 800"/>
              <a:gd name="T25" fmla="*/ 2147483647 h 920"/>
              <a:gd name="T26" fmla="*/ 2147483647 w 800"/>
              <a:gd name="T27" fmla="*/ 2147483647 h 920"/>
              <a:gd name="T28" fmla="*/ 2147483647 w 800"/>
              <a:gd name="T29" fmla="*/ 2147483647 h 920"/>
              <a:gd name="T30" fmla="*/ 2147483647 w 800"/>
              <a:gd name="T31" fmla="*/ 2147483647 h 920"/>
              <a:gd name="T32" fmla="*/ 2147483647 w 800"/>
              <a:gd name="T33" fmla="*/ 2147483647 h 920"/>
              <a:gd name="T34" fmla="*/ 2147483647 w 800"/>
              <a:gd name="T35" fmla="*/ 2147483647 h 920"/>
              <a:gd name="T36" fmla="*/ 2147483647 w 800"/>
              <a:gd name="T37" fmla="*/ 2147483647 h 920"/>
              <a:gd name="T38" fmla="*/ 2147483647 w 800"/>
              <a:gd name="T39" fmla="*/ 2147483647 h 920"/>
              <a:gd name="T40" fmla="*/ 2147483647 w 800"/>
              <a:gd name="T41" fmla="*/ 0 h 920"/>
              <a:gd name="T42" fmla="*/ 2147483647 w 800"/>
              <a:gd name="T43" fmla="*/ 2147483647 h 920"/>
              <a:gd name="T44" fmla="*/ 0 w 800"/>
              <a:gd name="T45" fmla="*/ 2147483647 h 920"/>
              <a:gd name="T46" fmla="*/ 2147483647 w 800"/>
              <a:gd name="T47" fmla="*/ 2147483647 h 9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0"/>
              <a:gd name="T73" fmla="*/ 0 h 920"/>
              <a:gd name="T74" fmla="*/ 800 w 800"/>
              <a:gd name="T75" fmla="*/ 920 h 9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0" h="920">
                <a:moveTo>
                  <a:pt x="32" y="32"/>
                </a:moveTo>
                <a:cubicBezTo>
                  <a:pt x="28" y="45"/>
                  <a:pt x="11" y="97"/>
                  <a:pt x="11" y="107"/>
                </a:cubicBezTo>
                <a:cubicBezTo>
                  <a:pt x="11" y="239"/>
                  <a:pt x="2" y="373"/>
                  <a:pt x="32" y="501"/>
                </a:cubicBezTo>
                <a:cubicBezTo>
                  <a:pt x="41" y="538"/>
                  <a:pt x="63" y="572"/>
                  <a:pt x="75" y="608"/>
                </a:cubicBezTo>
                <a:cubicBezTo>
                  <a:pt x="92" y="658"/>
                  <a:pt x="106" y="707"/>
                  <a:pt x="150" y="736"/>
                </a:cubicBezTo>
                <a:cubicBezTo>
                  <a:pt x="165" y="783"/>
                  <a:pt x="214" y="876"/>
                  <a:pt x="267" y="896"/>
                </a:cubicBezTo>
                <a:cubicBezTo>
                  <a:pt x="284" y="902"/>
                  <a:pt x="302" y="903"/>
                  <a:pt x="320" y="907"/>
                </a:cubicBezTo>
                <a:cubicBezTo>
                  <a:pt x="341" y="903"/>
                  <a:pt x="362" y="893"/>
                  <a:pt x="384" y="896"/>
                </a:cubicBezTo>
                <a:cubicBezTo>
                  <a:pt x="394" y="897"/>
                  <a:pt x="396" y="916"/>
                  <a:pt x="406" y="917"/>
                </a:cubicBezTo>
                <a:cubicBezTo>
                  <a:pt x="459" y="920"/>
                  <a:pt x="513" y="910"/>
                  <a:pt x="566" y="907"/>
                </a:cubicBezTo>
                <a:cubicBezTo>
                  <a:pt x="634" y="889"/>
                  <a:pt x="699" y="881"/>
                  <a:pt x="758" y="843"/>
                </a:cubicBezTo>
                <a:cubicBezTo>
                  <a:pt x="769" y="807"/>
                  <a:pt x="789" y="793"/>
                  <a:pt x="800" y="757"/>
                </a:cubicBezTo>
                <a:cubicBezTo>
                  <a:pt x="789" y="663"/>
                  <a:pt x="776" y="620"/>
                  <a:pt x="726" y="544"/>
                </a:cubicBezTo>
                <a:cubicBezTo>
                  <a:pt x="688" y="487"/>
                  <a:pt x="713" y="434"/>
                  <a:pt x="630" y="405"/>
                </a:cubicBezTo>
                <a:cubicBezTo>
                  <a:pt x="580" y="330"/>
                  <a:pt x="608" y="355"/>
                  <a:pt x="555" y="320"/>
                </a:cubicBezTo>
                <a:cubicBezTo>
                  <a:pt x="544" y="306"/>
                  <a:pt x="537" y="288"/>
                  <a:pt x="523" y="277"/>
                </a:cubicBezTo>
                <a:cubicBezTo>
                  <a:pt x="514" y="270"/>
                  <a:pt x="500" y="273"/>
                  <a:pt x="491" y="267"/>
                </a:cubicBezTo>
                <a:cubicBezTo>
                  <a:pt x="474" y="255"/>
                  <a:pt x="462" y="238"/>
                  <a:pt x="448" y="224"/>
                </a:cubicBezTo>
                <a:cubicBezTo>
                  <a:pt x="439" y="215"/>
                  <a:pt x="426" y="211"/>
                  <a:pt x="416" y="203"/>
                </a:cubicBezTo>
                <a:cubicBezTo>
                  <a:pt x="397" y="186"/>
                  <a:pt x="363" y="149"/>
                  <a:pt x="363" y="149"/>
                </a:cubicBezTo>
                <a:cubicBezTo>
                  <a:pt x="339" y="78"/>
                  <a:pt x="273" y="24"/>
                  <a:pt x="203" y="0"/>
                </a:cubicBezTo>
                <a:cubicBezTo>
                  <a:pt x="157" y="4"/>
                  <a:pt x="110" y="4"/>
                  <a:pt x="64" y="11"/>
                </a:cubicBezTo>
                <a:cubicBezTo>
                  <a:pt x="42" y="14"/>
                  <a:pt x="0" y="32"/>
                  <a:pt x="0" y="32"/>
                </a:cubicBezTo>
                <a:cubicBezTo>
                  <a:pt x="12" y="100"/>
                  <a:pt x="11" y="74"/>
                  <a:pt x="11" y="107"/>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91" name="Freeform 7"/>
          <p:cNvSpPr>
            <a:spLocks/>
          </p:cNvSpPr>
          <p:nvPr/>
        </p:nvSpPr>
        <p:spPr bwMode="auto">
          <a:xfrm>
            <a:off x="3810000" y="3581400"/>
            <a:ext cx="1420813" cy="1120775"/>
          </a:xfrm>
          <a:custGeom>
            <a:avLst/>
            <a:gdLst>
              <a:gd name="T0" fmla="*/ 0 w 895"/>
              <a:gd name="T1" fmla="*/ 2147483647 h 706"/>
              <a:gd name="T2" fmla="*/ 2147483647 w 895"/>
              <a:gd name="T3" fmla="*/ 2147483647 h 706"/>
              <a:gd name="T4" fmla="*/ 2147483647 w 895"/>
              <a:gd name="T5" fmla="*/ 2147483647 h 706"/>
              <a:gd name="T6" fmla="*/ 2147483647 w 895"/>
              <a:gd name="T7" fmla="*/ 2147483647 h 706"/>
              <a:gd name="T8" fmla="*/ 2147483647 w 895"/>
              <a:gd name="T9" fmla="*/ 2147483647 h 706"/>
              <a:gd name="T10" fmla="*/ 2147483647 w 895"/>
              <a:gd name="T11" fmla="*/ 2147483647 h 706"/>
              <a:gd name="T12" fmla="*/ 2147483647 w 895"/>
              <a:gd name="T13" fmla="*/ 2147483647 h 706"/>
              <a:gd name="T14" fmla="*/ 2147483647 w 895"/>
              <a:gd name="T15" fmla="*/ 2147483647 h 706"/>
              <a:gd name="T16" fmla="*/ 2147483647 w 895"/>
              <a:gd name="T17" fmla="*/ 2147483647 h 706"/>
              <a:gd name="T18" fmla="*/ 2147483647 w 895"/>
              <a:gd name="T19" fmla="*/ 2147483647 h 706"/>
              <a:gd name="T20" fmla="*/ 2147483647 w 895"/>
              <a:gd name="T21" fmla="*/ 2147483647 h 706"/>
              <a:gd name="T22" fmla="*/ 2147483647 w 895"/>
              <a:gd name="T23" fmla="*/ 2147483647 h 706"/>
              <a:gd name="T24" fmla="*/ 2147483647 w 895"/>
              <a:gd name="T25" fmla="*/ 2147483647 h 706"/>
              <a:gd name="T26" fmla="*/ 2147483647 w 895"/>
              <a:gd name="T27" fmla="*/ 2147483647 h 706"/>
              <a:gd name="T28" fmla="*/ 2147483647 w 895"/>
              <a:gd name="T29" fmla="*/ 2147483647 h 706"/>
              <a:gd name="T30" fmla="*/ 2147483647 w 895"/>
              <a:gd name="T31" fmla="*/ 2147483647 h 706"/>
              <a:gd name="T32" fmla="*/ 2147483647 w 895"/>
              <a:gd name="T33" fmla="*/ 2147483647 h 706"/>
              <a:gd name="T34" fmla="*/ 2147483647 w 895"/>
              <a:gd name="T35" fmla="*/ 2147483647 h 7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5"/>
              <a:gd name="T55" fmla="*/ 0 h 706"/>
              <a:gd name="T56" fmla="*/ 895 w 895"/>
              <a:gd name="T57" fmla="*/ 706 h 7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5" h="706">
                <a:moveTo>
                  <a:pt x="0" y="172"/>
                </a:moveTo>
                <a:cubicBezTo>
                  <a:pt x="4" y="137"/>
                  <a:pt x="4" y="101"/>
                  <a:pt x="11" y="66"/>
                </a:cubicBezTo>
                <a:cubicBezTo>
                  <a:pt x="15" y="44"/>
                  <a:pt x="32" y="2"/>
                  <a:pt x="32" y="2"/>
                </a:cubicBezTo>
                <a:cubicBezTo>
                  <a:pt x="115" y="12"/>
                  <a:pt x="170" y="4"/>
                  <a:pt x="256" y="12"/>
                </a:cubicBezTo>
                <a:cubicBezTo>
                  <a:pt x="340" y="41"/>
                  <a:pt x="213" y="0"/>
                  <a:pt x="363" y="34"/>
                </a:cubicBezTo>
                <a:cubicBezTo>
                  <a:pt x="385" y="39"/>
                  <a:pt x="427" y="55"/>
                  <a:pt x="427" y="55"/>
                </a:cubicBezTo>
                <a:cubicBezTo>
                  <a:pt x="438" y="69"/>
                  <a:pt x="444" y="88"/>
                  <a:pt x="459" y="98"/>
                </a:cubicBezTo>
                <a:cubicBezTo>
                  <a:pt x="488" y="117"/>
                  <a:pt x="526" y="121"/>
                  <a:pt x="555" y="140"/>
                </a:cubicBezTo>
                <a:cubicBezTo>
                  <a:pt x="508" y="187"/>
                  <a:pt x="543" y="140"/>
                  <a:pt x="576" y="172"/>
                </a:cubicBezTo>
                <a:cubicBezTo>
                  <a:pt x="587" y="182"/>
                  <a:pt x="578" y="203"/>
                  <a:pt x="587" y="215"/>
                </a:cubicBezTo>
                <a:cubicBezTo>
                  <a:pt x="597" y="229"/>
                  <a:pt x="617" y="235"/>
                  <a:pt x="629" y="247"/>
                </a:cubicBezTo>
                <a:cubicBezTo>
                  <a:pt x="638" y="256"/>
                  <a:pt x="642" y="270"/>
                  <a:pt x="651" y="279"/>
                </a:cubicBezTo>
                <a:cubicBezTo>
                  <a:pt x="684" y="312"/>
                  <a:pt x="736" y="315"/>
                  <a:pt x="779" y="322"/>
                </a:cubicBezTo>
                <a:cubicBezTo>
                  <a:pt x="810" y="452"/>
                  <a:pt x="779" y="290"/>
                  <a:pt x="779" y="396"/>
                </a:cubicBezTo>
                <a:cubicBezTo>
                  <a:pt x="779" y="468"/>
                  <a:pt x="810" y="529"/>
                  <a:pt x="821" y="599"/>
                </a:cubicBezTo>
                <a:cubicBezTo>
                  <a:pt x="836" y="690"/>
                  <a:pt x="817" y="651"/>
                  <a:pt x="853" y="706"/>
                </a:cubicBezTo>
                <a:cubicBezTo>
                  <a:pt x="864" y="702"/>
                  <a:pt x="883" y="706"/>
                  <a:pt x="885" y="695"/>
                </a:cubicBezTo>
                <a:cubicBezTo>
                  <a:pt x="895" y="635"/>
                  <a:pt x="864" y="546"/>
                  <a:pt x="864" y="48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92" name="Oval 8"/>
          <p:cNvSpPr>
            <a:spLocks noChangeArrowheads="1"/>
          </p:cNvSpPr>
          <p:nvPr/>
        </p:nvSpPr>
        <p:spPr bwMode="auto">
          <a:xfrm>
            <a:off x="3810000" y="990600"/>
            <a:ext cx="1524000" cy="1219200"/>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93" name="Oval 9"/>
          <p:cNvSpPr>
            <a:spLocks noChangeArrowheads="1"/>
          </p:cNvSpPr>
          <p:nvPr/>
        </p:nvSpPr>
        <p:spPr bwMode="auto">
          <a:xfrm>
            <a:off x="4343400" y="2209800"/>
            <a:ext cx="762000" cy="533400"/>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94" name="Freeform 10"/>
          <p:cNvSpPr>
            <a:spLocks/>
          </p:cNvSpPr>
          <p:nvPr/>
        </p:nvSpPr>
        <p:spPr bwMode="auto">
          <a:xfrm>
            <a:off x="5092700" y="1485900"/>
            <a:ext cx="719138" cy="768350"/>
          </a:xfrm>
          <a:custGeom>
            <a:avLst/>
            <a:gdLst>
              <a:gd name="T0" fmla="*/ 2147483647 w 453"/>
              <a:gd name="T1" fmla="*/ 2147483647 h 484"/>
              <a:gd name="T2" fmla="*/ 2147483647 w 453"/>
              <a:gd name="T3" fmla="*/ 2147483647 h 484"/>
              <a:gd name="T4" fmla="*/ 2147483647 w 453"/>
              <a:gd name="T5" fmla="*/ 2147483647 h 484"/>
              <a:gd name="T6" fmla="*/ 2147483647 w 453"/>
              <a:gd name="T7" fmla="*/ 2147483647 h 484"/>
              <a:gd name="T8" fmla="*/ 2147483647 w 453"/>
              <a:gd name="T9" fmla="*/ 2147483647 h 484"/>
              <a:gd name="T10" fmla="*/ 2147483647 w 453"/>
              <a:gd name="T11" fmla="*/ 2147483647 h 484"/>
              <a:gd name="T12" fmla="*/ 2147483647 w 453"/>
              <a:gd name="T13" fmla="*/ 2147483647 h 484"/>
              <a:gd name="T14" fmla="*/ 2147483647 w 453"/>
              <a:gd name="T15" fmla="*/ 2147483647 h 484"/>
              <a:gd name="T16" fmla="*/ 2147483647 w 453"/>
              <a:gd name="T17" fmla="*/ 2147483647 h 484"/>
              <a:gd name="T18" fmla="*/ 2147483647 w 453"/>
              <a:gd name="T19" fmla="*/ 2147483647 h 484"/>
              <a:gd name="T20" fmla="*/ 2147483647 w 453"/>
              <a:gd name="T21" fmla="*/ 2147483647 h 484"/>
              <a:gd name="T22" fmla="*/ 2147483647 w 453"/>
              <a:gd name="T23" fmla="*/ 2147483647 h 4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3"/>
              <a:gd name="T37" fmla="*/ 0 h 484"/>
              <a:gd name="T38" fmla="*/ 453 w 453"/>
              <a:gd name="T39" fmla="*/ 484 h 4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3" h="484">
                <a:moveTo>
                  <a:pt x="35" y="355"/>
                </a:moveTo>
                <a:cubicBezTo>
                  <a:pt x="120" y="310"/>
                  <a:pt x="173" y="249"/>
                  <a:pt x="216" y="163"/>
                </a:cubicBezTo>
                <a:cubicBezTo>
                  <a:pt x="228" y="103"/>
                  <a:pt x="240" y="54"/>
                  <a:pt x="301" y="35"/>
                </a:cubicBezTo>
                <a:cubicBezTo>
                  <a:pt x="352" y="0"/>
                  <a:pt x="374" y="16"/>
                  <a:pt x="429" y="35"/>
                </a:cubicBezTo>
                <a:cubicBezTo>
                  <a:pt x="436" y="42"/>
                  <a:pt x="450" y="46"/>
                  <a:pt x="451" y="56"/>
                </a:cubicBezTo>
                <a:cubicBezTo>
                  <a:pt x="453" y="88"/>
                  <a:pt x="453" y="211"/>
                  <a:pt x="408" y="248"/>
                </a:cubicBezTo>
                <a:cubicBezTo>
                  <a:pt x="396" y="258"/>
                  <a:pt x="379" y="262"/>
                  <a:pt x="365" y="269"/>
                </a:cubicBezTo>
                <a:cubicBezTo>
                  <a:pt x="338" y="297"/>
                  <a:pt x="305" y="314"/>
                  <a:pt x="280" y="344"/>
                </a:cubicBezTo>
                <a:cubicBezTo>
                  <a:pt x="250" y="380"/>
                  <a:pt x="265" y="387"/>
                  <a:pt x="216" y="419"/>
                </a:cubicBezTo>
                <a:cubicBezTo>
                  <a:pt x="144" y="467"/>
                  <a:pt x="170" y="443"/>
                  <a:pt x="131" y="483"/>
                </a:cubicBezTo>
                <a:cubicBezTo>
                  <a:pt x="95" y="479"/>
                  <a:pt x="58" y="484"/>
                  <a:pt x="24" y="472"/>
                </a:cubicBezTo>
                <a:cubicBezTo>
                  <a:pt x="0" y="463"/>
                  <a:pt x="17" y="371"/>
                  <a:pt x="35" y="35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95" name="Rectangle 11"/>
          <p:cNvSpPr>
            <a:spLocks noChangeArrowheads="1"/>
          </p:cNvSpPr>
          <p:nvPr/>
        </p:nvSpPr>
        <p:spPr bwMode="auto">
          <a:xfrm>
            <a:off x="5029200" y="10668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96" name="Rectangle 12"/>
          <p:cNvSpPr>
            <a:spLocks noChangeArrowheads="1"/>
          </p:cNvSpPr>
          <p:nvPr/>
        </p:nvSpPr>
        <p:spPr bwMode="auto">
          <a:xfrm>
            <a:off x="4953000" y="2057400"/>
            <a:ext cx="76200" cy="152400"/>
          </a:xfrm>
          <a:prstGeom prst="rect">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97" name="Freeform 13"/>
          <p:cNvSpPr>
            <a:spLocks/>
          </p:cNvSpPr>
          <p:nvPr/>
        </p:nvSpPr>
        <p:spPr bwMode="auto">
          <a:xfrm>
            <a:off x="4995863" y="3979863"/>
            <a:ext cx="320675" cy="896937"/>
          </a:xfrm>
          <a:custGeom>
            <a:avLst/>
            <a:gdLst>
              <a:gd name="T0" fmla="*/ 0 w 202"/>
              <a:gd name="T1" fmla="*/ 2147483647 h 565"/>
              <a:gd name="T2" fmla="*/ 2147483647 w 202"/>
              <a:gd name="T3" fmla="*/ 2147483647 h 565"/>
              <a:gd name="T4" fmla="*/ 2147483647 w 202"/>
              <a:gd name="T5" fmla="*/ 2147483647 h 565"/>
              <a:gd name="T6" fmla="*/ 2147483647 w 202"/>
              <a:gd name="T7" fmla="*/ 0 h 565"/>
              <a:gd name="T8" fmla="*/ 0 60000 65536"/>
              <a:gd name="T9" fmla="*/ 0 60000 65536"/>
              <a:gd name="T10" fmla="*/ 0 60000 65536"/>
              <a:gd name="T11" fmla="*/ 0 60000 65536"/>
              <a:gd name="T12" fmla="*/ 0 w 202"/>
              <a:gd name="T13" fmla="*/ 0 h 565"/>
              <a:gd name="T14" fmla="*/ 202 w 202"/>
              <a:gd name="T15" fmla="*/ 565 h 565"/>
            </a:gdLst>
            <a:ahLst/>
            <a:cxnLst>
              <a:cxn ang="T8">
                <a:pos x="T0" y="T1"/>
              </a:cxn>
              <a:cxn ang="T9">
                <a:pos x="T2" y="T3"/>
              </a:cxn>
              <a:cxn ang="T10">
                <a:pos x="T4" y="T5"/>
              </a:cxn>
              <a:cxn ang="T11">
                <a:pos x="T6" y="T7"/>
              </a:cxn>
            </a:cxnLst>
            <a:rect l="T12" t="T13" r="T14" b="T15"/>
            <a:pathLst>
              <a:path w="202" h="565">
                <a:moveTo>
                  <a:pt x="0" y="501"/>
                </a:moveTo>
                <a:cubicBezTo>
                  <a:pt x="36" y="537"/>
                  <a:pt x="69" y="549"/>
                  <a:pt x="117" y="565"/>
                </a:cubicBezTo>
                <a:cubicBezTo>
                  <a:pt x="165" y="553"/>
                  <a:pt x="187" y="549"/>
                  <a:pt x="202" y="501"/>
                </a:cubicBezTo>
                <a:cubicBezTo>
                  <a:pt x="195" y="333"/>
                  <a:pt x="170" y="166"/>
                  <a:pt x="17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98" name="Freeform 14"/>
          <p:cNvSpPr>
            <a:spLocks/>
          </p:cNvSpPr>
          <p:nvPr/>
        </p:nvSpPr>
        <p:spPr bwMode="auto">
          <a:xfrm>
            <a:off x="3490913" y="560388"/>
            <a:ext cx="1774825" cy="3419475"/>
          </a:xfrm>
          <a:custGeom>
            <a:avLst/>
            <a:gdLst>
              <a:gd name="T0" fmla="*/ 2147483647 w 1118"/>
              <a:gd name="T1" fmla="*/ 2147483647 h 2154"/>
              <a:gd name="T2" fmla="*/ 2147483647 w 1118"/>
              <a:gd name="T3" fmla="*/ 2147483647 h 2154"/>
              <a:gd name="T4" fmla="*/ 2147483647 w 1118"/>
              <a:gd name="T5" fmla="*/ 2147483647 h 2154"/>
              <a:gd name="T6" fmla="*/ 2147483647 w 1118"/>
              <a:gd name="T7" fmla="*/ 2147483647 h 2154"/>
              <a:gd name="T8" fmla="*/ 2147483647 w 1118"/>
              <a:gd name="T9" fmla="*/ 2147483647 h 2154"/>
              <a:gd name="T10" fmla="*/ 2147483647 w 1118"/>
              <a:gd name="T11" fmla="*/ 2147483647 h 2154"/>
              <a:gd name="T12" fmla="*/ 2147483647 w 1118"/>
              <a:gd name="T13" fmla="*/ 2147483647 h 2154"/>
              <a:gd name="T14" fmla="*/ 2147483647 w 1118"/>
              <a:gd name="T15" fmla="*/ 2147483647 h 2154"/>
              <a:gd name="T16" fmla="*/ 2147483647 w 1118"/>
              <a:gd name="T17" fmla="*/ 2147483647 h 2154"/>
              <a:gd name="T18" fmla="*/ 2147483647 w 1118"/>
              <a:gd name="T19" fmla="*/ 2147483647 h 2154"/>
              <a:gd name="T20" fmla="*/ 2147483647 w 1118"/>
              <a:gd name="T21" fmla="*/ 2147483647 h 2154"/>
              <a:gd name="T22" fmla="*/ 2147483647 w 1118"/>
              <a:gd name="T23" fmla="*/ 2147483647 h 2154"/>
              <a:gd name="T24" fmla="*/ 2147483647 w 1118"/>
              <a:gd name="T25" fmla="*/ 2147483647 h 2154"/>
              <a:gd name="T26" fmla="*/ 2147483647 w 1118"/>
              <a:gd name="T27" fmla="*/ 2147483647 h 2154"/>
              <a:gd name="T28" fmla="*/ 2147483647 w 1118"/>
              <a:gd name="T29" fmla="*/ 2147483647 h 2154"/>
              <a:gd name="T30" fmla="*/ 2147483647 w 1118"/>
              <a:gd name="T31" fmla="*/ 2147483647 h 2154"/>
              <a:gd name="T32" fmla="*/ 2147483647 w 1118"/>
              <a:gd name="T33" fmla="*/ 2147483647 h 2154"/>
              <a:gd name="T34" fmla="*/ 2147483647 w 1118"/>
              <a:gd name="T35" fmla="*/ 2147483647 h 2154"/>
              <a:gd name="T36" fmla="*/ 2147483647 w 1118"/>
              <a:gd name="T37" fmla="*/ 2147483647 h 2154"/>
              <a:gd name="T38" fmla="*/ 2147483647 w 1118"/>
              <a:gd name="T39" fmla="*/ 2147483647 h 2154"/>
              <a:gd name="T40" fmla="*/ 2147483647 w 1118"/>
              <a:gd name="T41" fmla="*/ 2147483647 h 2154"/>
              <a:gd name="T42" fmla="*/ 2147483647 w 1118"/>
              <a:gd name="T43" fmla="*/ 2147483647 h 2154"/>
              <a:gd name="T44" fmla="*/ 2147483647 w 1118"/>
              <a:gd name="T45" fmla="*/ 2147483647 h 2154"/>
              <a:gd name="T46" fmla="*/ 2147483647 w 1118"/>
              <a:gd name="T47" fmla="*/ 2147483647 h 2154"/>
              <a:gd name="T48" fmla="*/ 2147483647 w 1118"/>
              <a:gd name="T49" fmla="*/ 2147483647 h 21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18"/>
              <a:gd name="T76" fmla="*/ 0 h 2154"/>
              <a:gd name="T77" fmla="*/ 1118 w 1118"/>
              <a:gd name="T78" fmla="*/ 2154 h 21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18" h="2154">
                <a:moveTo>
                  <a:pt x="1118" y="2154"/>
                </a:moveTo>
                <a:cubicBezTo>
                  <a:pt x="1110" y="2065"/>
                  <a:pt x="1109" y="2001"/>
                  <a:pt x="1033" y="1951"/>
                </a:cubicBezTo>
                <a:cubicBezTo>
                  <a:pt x="983" y="1876"/>
                  <a:pt x="1011" y="1901"/>
                  <a:pt x="958" y="1866"/>
                </a:cubicBezTo>
                <a:cubicBezTo>
                  <a:pt x="923" y="1813"/>
                  <a:pt x="875" y="1772"/>
                  <a:pt x="830" y="1727"/>
                </a:cubicBezTo>
                <a:cubicBezTo>
                  <a:pt x="787" y="1684"/>
                  <a:pt x="745" y="1642"/>
                  <a:pt x="702" y="1599"/>
                </a:cubicBezTo>
                <a:cubicBezTo>
                  <a:pt x="693" y="1590"/>
                  <a:pt x="690" y="1576"/>
                  <a:pt x="681" y="1567"/>
                </a:cubicBezTo>
                <a:cubicBezTo>
                  <a:pt x="646" y="1532"/>
                  <a:pt x="640" y="1542"/>
                  <a:pt x="606" y="1514"/>
                </a:cubicBezTo>
                <a:cubicBezTo>
                  <a:pt x="560" y="1477"/>
                  <a:pt x="572" y="1440"/>
                  <a:pt x="521" y="1407"/>
                </a:cubicBezTo>
                <a:cubicBezTo>
                  <a:pt x="498" y="1372"/>
                  <a:pt x="414" y="1268"/>
                  <a:pt x="382" y="1247"/>
                </a:cubicBezTo>
                <a:cubicBezTo>
                  <a:pt x="356" y="1230"/>
                  <a:pt x="348" y="1228"/>
                  <a:pt x="329" y="1204"/>
                </a:cubicBezTo>
                <a:cubicBezTo>
                  <a:pt x="306" y="1174"/>
                  <a:pt x="275" y="1151"/>
                  <a:pt x="254" y="1119"/>
                </a:cubicBezTo>
                <a:cubicBezTo>
                  <a:pt x="247" y="1108"/>
                  <a:pt x="242" y="1096"/>
                  <a:pt x="233" y="1087"/>
                </a:cubicBezTo>
                <a:cubicBezTo>
                  <a:pt x="185" y="1039"/>
                  <a:pt x="209" y="1101"/>
                  <a:pt x="158" y="1023"/>
                </a:cubicBezTo>
                <a:cubicBezTo>
                  <a:pt x="134" y="986"/>
                  <a:pt x="126" y="959"/>
                  <a:pt x="94" y="927"/>
                </a:cubicBezTo>
                <a:cubicBezTo>
                  <a:pt x="78" y="879"/>
                  <a:pt x="69" y="830"/>
                  <a:pt x="41" y="788"/>
                </a:cubicBezTo>
                <a:cubicBezTo>
                  <a:pt x="0" y="633"/>
                  <a:pt x="11" y="584"/>
                  <a:pt x="30" y="362"/>
                </a:cubicBezTo>
                <a:cubicBezTo>
                  <a:pt x="32" y="338"/>
                  <a:pt x="64" y="308"/>
                  <a:pt x="73" y="287"/>
                </a:cubicBezTo>
                <a:cubicBezTo>
                  <a:pt x="82" y="266"/>
                  <a:pt x="78" y="239"/>
                  <a:pt x="94" y="223"/>
                </a:cubicBezTo>
                <a:cubicBezTo>
                  <a:pt x="123" y="196"/>
                  <a:pt x="153" y="174"/>
                  <a:pt x="190" y="159"/>
                </a:cubicBezTo>
                <a:cubicBezTo>
                  <a:pt x="211" y="151"/>
                  <a:pt x="254" y="138"/>
                  <a:pt x="254" y="138"/>
                </a:cubicBezTo>
                <a:cubicBezTo>
                  <a:pt x="318" y="74"/>
                  <a:pt x="448" y="69"/>
                  <a:pt x="532" y="52"/>
                </a:cubicBezTo>
                <a:cubicBezTo>
                  <a:pt x="600" y="54"/>
                  <a:pt x="849" y="0"/>
                  <a:pt x="905" y="127"/>
                </a:cubicBezTo>
                <a:cubicBezTo>
                  <a:pt x="943" y="214"/>
                  <a:pt x="904" y="170"/>
                  <a:pt x="948" y="212"/>
                </a:cubicBezTo>
                <a:cubicBezTo>
                  <a:pt x="965" y="362"/>
                  <a:pt x="952" y="512"/>
                  <a:pt x="926" y="660"/>
                </a:cubicBezTo>
                <a:cubicBezTo>
                  <a:pt x="917" y="797"/>
                  <a:pt x="894" y="927"/>
                  <a:pt x="894" y="1066"/>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99" name="Freeform 15"/>
          <p:cNvSpPr>
            <a:spLocks/>
          </p:cNvSpPr>
          <p:nvPr/>
        </p:nvSpPr>
        <p:spPr bwMode="auto">
          <a:xfrm>
            <a:off x="3302000" y="390525"/>
            <a:ext cx="1920875" cy="3995738"/>
          </a:xfrm>
          <a:custGeom>
            <a:avLst/>
            <a:gdLst>
              <a:gd name="T0" fmla="*/ 2147483647 w 1210"/>
              <a:gd name="T1" fmla="*/ 2147483647 h 2517"/>
              <a:gd name="T2" fmla="*/ 2147483647 w 1210"/>
              <a:gd name="T3" fmla="*/ 2147483647 h 2517"/>
              <a:gd name="T4" fmla="*/ 2147483647 w 1210"/>
              <a:gd name="T5" fmla="*/ 2147483647 h 2517"/>
              <a:gd name="T6" fmla="*/ 2147483647 w 1210"/>
              <a:gd name="T7" fmla="*/ 2147483647 h 2517"/>
              <a:gd name="T8" fmla="*/ 2147483647 w 1210"/>
              <a:gd name="T9" fmla="*/ 2147483647 h 2517"/>
              <a:gd name="T10" fmla="*/ 2147483647 w 1210"/>
              <a:gd name="T11" fmla="*/ 2147483647 h 2517"/>
              <a:gd name="T12" fmla="*/ 2147483647 w 1210"/>
              <a:gd name="T13" fmla="*/ 2147483647 h 2517"/>
              <a:gd name="T14" fmla="*/ 2147483647 w 1210"/>
              <a:gd name="T15" fmla="*/ 2147483647 h 2517"/>
              <a:gd name="T16" fmla="*/ 2147483647 w 1210"/>
              <a:gd name="T17" fmla="*/ 2147483647 h 2517"/>
              <a:gd name="T18" fmla="*/ 2147483647 w 1210"/>
              <a:gd name="T19" fmla="*/ 2147483647 h 2517"/>
              <a:gd name="T20" fmla="*/ 2147483647 w 1210"/>
              <a:gd name="T21" fmla="*/ 2147483647 h 2517"/>
              <a:gd name="T22" fmla="*/ 0 w 1210"/>
              <a:gd name="T23" fmla="*/ 2147483647 h 2517"/>
              <a:gd name="T24" fmla="*/ 2147483647 w 1210"/>
              <a:gd name="T25" fmla="*/ 2147483647 h 2517"/>
              <a:gd name="T26" fmla="*/ 2147483647 w 1210"/>
              <a:gd name="T27" fmla="*/ 2147483647 h 2517"/>
              <a:gd name="T28" fmla="*/ 2147483647 w 1210"/>
              <a:gd name="T29" fmla="*/ 2147483647 h 2517"/>
              <a:gd name="T30" fmla="*/ 2147483647 w 1210"/>
              <a:gd name="T31" fmla="*/ 2147483647 h 2517"/>
              <a:gd name="T32" fmla="*/ 2147483647 w 1210"/>
              <a:gd name="T33" fmla="*/ 2147483647 h 2517"/>
              <a:gd name="T34" fmla="*/ 2147483647 w 1210"/>
              <a:gd name="T35" fmla="*/ 2147483647 h 2517"/>
              <a:gd name="T36" fmla="*/ 2147483647 w 1210"/>
              <a:gd name="T37" fmla="*/ 2147483647 h 2517"/>
              <a:gd name="T38" fmla="*/ 2147483647 w 1210"/>
              <a:gd name="T39" fmla="*/ 2147483647 h 2517"/>
              <a:gd name="T40" fmla="*/ 2147483647 w 1210"/>
              <a:gd name="T41" fmla="*/ 2147483647 h 2517"/>
              <a:gd name="T42" fmla="*/ 2147483647 w 1210"/>
              <a:gd name="T43" fmla="*/ 2147483647 h 2517"/>
              <a:gd name="T44" fmla="*/ 2147483647 w 1210"/>
              <a:gd name="T45" fmla="*/ 2147483647 h 2517"/>
              <a:gd name="T46" fmla="*/ 2147483647 w 1210"/>
              <a:gd name="T47" fmla="*/ 2147483647 h 25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10"/>
              <a:gd name="T73" fmla="*/ 0 h 2517"/>
              <a:gd name="T74" fmla="*/ 1210 w 1210"/>
              <a:gd name="T75" fmla="*/ 2517 h 25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10" h="2517">
                <a:moveTo>
                  <a:pt x="1184" y="2517"/>
                </a:moveTo>
                <a:cubicBezTo>
                  <a:pt x="1071" y="2404"/>
                  <a:pt x="1210" y="2223"/>
                  <a:pt x="1056" y="2122"/>
                </a:cubicBezTo>
                <a:cubicBezTo>
                  <a:pt x="1040" y="2098"/>
                  <a:pt x="1036" y="2086"/>
                  <a:pt x="1013" y="2069"/>
                </a:cubicBezTo>
                <a:cubicBezTo>
                  <a:pt x="992" y="2054"/>
                  <a:pt x="949" y="2026"/>
                  <a:pt x="949" y="2026"/>
                </a:cubicBezTo>
                <a:cubicBezTo>
                  <a:pt x="889" y="1935"/>
                  <a:pt x="806" y="1852"/>
                  <a:pt x="725" y="1781"/>
                </a:cubicBezTo>
                <a:cubicBezTo>
                  <a:pt x="662" y="1726"/>
                  <a:pt x="614" y="1656"/>
                  <a:pt x="544" y="1610"/>
                </a:cubicBezTo>
                <a:cubicBezTo>
                  <a:pt x="494" y="1535"/>
                  <a:pt x="522" y="1560"/>
                  <a:pt x="469" y="1525"/>
                </a:cubicBezTo>
                <a:cubicBezTo>
                  <a:pt x="456" y="1483"/>
                  <a:pt x="441" y="1474"/>
                  <a:pt x="405" y="1450"/>
                </a:cubicBezTo>
                <a:cubicBezTo>
                  <a:pt x="379" y="1410"/>
                  <a:pt x="343" y="1388"/>
                  <a:pt x="309" y="1354"/>
                </a:cubicBezTo>
                <a:cubicBezTo>
                  <a:pt x="281" y="1326"/>
                  <a:pt x="260" y="1288"/>
                  <a:pt x="235" y="1258"/>
                </a:cubicBezTo>
                <a:cubicBezTo>
                  <a:pt x="145" y="1153"/>
                  <a:pt x="44" y="1080"/>
                  <a:pt x="11" y="938"/>
                </a:cubicBezTo>
                <a:cubicBezTo>
                  <a:pt x="7" y="863"/>
                  <a:pt x="0" y="789"/>
                  <a:pt x="0" y="714"/>
                </a:cubicBezTo>
                <a:cubicBezTo>
                  <a:pt x="0" y="564"/>
                  <a:pt x="12" y="301"/>
                  <a:pt x="192" y="245"/>
                </a:cubicBezTo>
                <a:cubicBezTo>
                  <a:pt x="206" y="204"/>
                  <a:pt x="214" y="194"/>
                  <a:pt x="256" y="181"/>
                </a:cubicBezTo>
                <a:cubicBezTo>
                  <a:pt x="308" y="129"/>
                  <a:pt x="288" y="121"/>
                  <a:pt x="320" y="170"/>
                </a:cubicBezTo>
                <a:cubicBezTo>
                  <a:pt x="359" y="156"/>
                  <a:pt x="398" y="141"/>
                  <a:pt x="437" y="127"/>
                </a:cubicBezTo>
                <a:cubicBezTo>
                  <a:pt x="480" y="64"/>
                  <a:pt x="431" y="120"/>
                  <a:pt x="512" y="85"/>
                </a:cubicBezTo>
                <a:cubicBezTo>
                  <a:pt x="521" y="81"/>
                  <a:pt x="524" y="68"/>
                  <a:pt x="533" y="63"/>
                </a:cubicBezTo>
                <a:cubicBezTo>
                  <a:pt x="585" y="37"/>
                  <a:pt x="649" y="29"/>
                  <a:pt x="704" y="10"/>
                </a:cubicBezTo>
                <a:cubicBezTo>
                  <a:pt x="857" y="16"/>
                  <a:pt x="944" y="0"/>
                  <a:pt x="1067" y="42"/>
                </a:cubicBezTo>
                <a:cubicBezTo>
                  <a:pt x="1115" y="114"/>
                  <a:pt x="1091" y="88"/>
                  <a:pt x="1131" y="127"/>
                </a:cubicBezTo>
                <a:cubicBezTo>
                  <a:pt x="1186" y="305"/>
                  <a:pt x="1144" y="156"/>
                  <a:pt x="1131" y="618"/>
                </a:cubicBezTo>
                <a:cubicBezTo>
                  <a:pt x="1128" y="727"/>
                  <a:pt x="1139" y="938"/>
                  <a:pt x="1099" y="1066"/>
                </a:cubicBezTo>
                <a:cubicBezTo>
                  <a:pt x="1094" y="1105"/>
                  <a:pt x="1077" y="1173"/>
                  <a:pt x="1077" y="1215"/>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00" name="Line 16"/>
          <p:cNvSpPr>
            <a:spLocks noChangeShapeType="1"/>
          </p:cNvSpPr>
          <p:nvPr/>
        </p:nvSpPr>
        <p:spPr bwMode="auto">
          <a:xfrm flipH="1">
            <a:off x="5029200" y="2209800"/>
            <a:ext cx="762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01" name="Freeform 17"/>
          <p:cNvSpPr>
            <a:spLocks/>
          </p:cNvSpPr>
          <p:nvPr/>
        </p:nvSpPr>
        <p:spPr bwMode="auto">
          <a:xfrm>
            <a:off x="5080000" y="2252663"/>
            <a:ext cx="101600" cy="117475"/>
          </a:xfrm>
          <a:custGeom>
            <a:avLst/>
            <a:gdLst>
              <a:gd name="T0" fmla="*/ 0 w 64"/>
              <a:gd name="T1" fmla="*/ 2147483647 h 74"/>
              <a:gd name="T2" fmla="*/ 2147483647 w 64"/>
              <a:gd name="T3" fmla="*/ 0 h 74"/>
              <a:gd name="T4" fmla="*/ 0 60000 65536"/>
              <a:gd name="T5" fmla="*/ 0 60000 65536"/>
              <a:gd name="T6" fmla="*/ 0 w 64"/>
              <a:gd name="T7" fmla="*/ 0 h 74"/>
              <a:gd name="T8" fmla="*/ 64 w 64"/>
              <a:gd name="T9" fmla="*/ 74 h 74"/>
            </a:gdLst>
            <a:ahLst/>
            <a:cxnLst>
              <a:cxn ang="T4">
                <a:pos x="T0" y="T1"/>
              </a:cxn>
              <a:cxn ang="T5">
                <a:pos x="T2" y="T3"/>
              </a:cxn>
            </a:cxnLst>
            <a:rect l="T6" t="T7" r="T8" b="T9"/>
            <a:pathLst>
              <a:path w="64" h="74">
                <a:moveTo>
                  <a:pt x="0" y="74"/>
                </a:moveTo>
                <a:cubicBezTo>
                  <a:pt x="33" y="52"/>
                  <a:pt x="46" y="34"/>
                  <a:pt x="64"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02" name="Freeform 18"/>
          <p:cNvSpPr>
            <a:spLocks/>
          </p:cNvSpPr>
          <p:nvPr/>
        </p:nvSpPr>
        <p:spPr bwMode="auto">
          <a:xfrm>
            <a:off x="4013200" y="2489200"/>
            <a:ext cx="322263" cy="33338"/>
          </a:xfrm>
          <a:custGeom>
            <a:avLst/>
            <a:gdLst>
              <a:gd name="T0" fmla="*/ 2147483647 w 203"/>
              <a:gd name="T1" fmla="*/ 2147483647 h 21"/>
              <a:gd name="T2" fmla="*/ 0 w 203"/>
              <a:gd name="T3" fmla="*/ 0 h 21"/>
              <a:gd name="T4" fmla="*/ 0 60000 65536"/>
              <a:gd name="T5" fmla="*/ 0 60000 65536"/>
              <a:gd name="T6" fmla="*/ 0 w 203"/>
              <a:gd name="T7" fmla="*/ 0 h 21"/>
              <a:gd name="T8" fmla="*/ 203 w 203"/>
              <a:gd name="T9" fmla="*/ 21 h 21"/>
            </a:gdLst>
            <a:ahLst/>
            <a:cxnLst>
              <a:cxn ang="T4">
                <a:pos x="T0" y="T1"/>
              </a:cxn>
              <a:cxn ang="T5">
                <a:pos x="T2" y="T3"/>
              </a:cxn>
            </a:cxnLst>
            <a:rect l="T6" t="T7" r="T8" b="T9"/>
            <a:pathLst>
              <a:path w="203" h="21">
                <a:moveTo>
                  <a:pt x="203" y="21"/>
                </a:moveTo>
                <a:cubicBezTo>
                  <a:pt x="133" y="15"/>
                  <a:pt x="68"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03" name="Freeform 19"/>
          <p:cNvSpPr>
            <a:spLocks/>
          </p:cNvSpPr>
          <p:nvPr/>
        </p:nvSpPr>
        <p:spPr bwMode="auto">
          <a:xfrm>
            <a:off x="2484438" y="2471738"/>
            <a:ext cx="1257300" cy="1965325"/>
          </a:xfrm>
          <a:custGeom>
            <a:avLst/>
            <a:gdLst>
              <a:gd name="T0" fmla="*/ 2147483647 w 792"/>
              <a:gd name="T1" fmla="*/ 0 h 1238"/>
              <a:gd name="T2" fmla="*/ 2147483647 w 792"/>
              <a:gd name="T3" fmla="*/ 2147483647 h 1238"/>
              <a:gd name="T4" fmla="*/ 2147483647 w 792"/>
              <a:gd name="T5" fmla="*/ 2147483647 h 1238"/>
              <a:gd name="T6" fmla="*/ 2147483647 w 792"/>
              <a:gd name="T7" fmla="*/ 2147483647 h 1238"/>
              <a:gd name="T8" fmla="*/ 2147483647 w 792"/>
              <a:gd name="T9" fmla="*/ 2147483647 h 1238"/>
              <a:gd name="T10" fmla="*/ 2147483647 w 792"/>
              <a:gd name="T11" fmla="*/ 2147483647 h 1238"/>
              <a:gd name="T12" fmla="*/ 2147483647 w 792"/>
              <a:gd name="T13" fmla="*/ 2147483647 h 1238"/>
              <a:gd name="T14" fmla="*/ 2147483647 w 792"/>
              <a:gd name="T15" fmla="*/ 2147483647 h 1238"/>
              <a:gd name="T16" fmla="*/ 2147483647 w 792"/>
              <a:gd name="T17" fmla="*/ 2147483647 h 1238"/>
              <a:gd name="T18" fmla="*/ 2147483647 w 792"/>
              <a:gd name="T19" fmla="*/ 2147483647 h 1238"/>
              <a:gd name="T20" fmla="*/ 2147483647 w 792"/>
              <a:gd name="T21" fmla="*/ 2147483647 h 12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2"/>
              <a:gd name="T34" fmla="*/ 0 h 1238"/>
              <a:gd name="T35" fmla="*/ 792 w 792"/>
              <a:gd name="T36" fmla="*/ 1238 h 12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2" h="1238">
                <a:moveTo>
                  <a:pt x="792" y="0"/>
                </a:moveTo>
                <a:cubicBezTo>
                  <a:pt x="666" y="43"/>
                  <a:pt x="406" y="28"/>
                  <a:pt x="291" y="32"/>
                </a:cubicBezTo>
                <a:cubicBezTo>
                  <a:pt x="234" y="52"/>
                  <a:pt x="201" y="96"/>
                  <a:pt x="152" y="128"/>
                </a:cubicBezTo>
                <a:cubicBezTo>
                  <a:pt x="145" y="139"/>
                  <a:pt x="139" y="150"/>
                  <a:pt x="131" y="160"/>
                </a:cubicBezTo>
                <a:cubicBezTo>
                  <a:pt x="118" y="175"/>
                  <a:pt x="88" y="203"/>
                  <a:pt x="88" y="203"/>
                </a:cubicBezTo>
                <a:cubicBezTo>
                  <a:pt x="81" y="224"/>
                  <a:pt x="79" y="248"/>
                  <a:pt x="67" y="267"/>
                </a:cubicBezTo>
                <a:cubicBezTo>
                  <a:pt x="60" y="278"/>
                  <a:pt x="51" y="287"/>
                  <a:pt x="46" y="299"/>
                </a:cubicBezTo>
                <a:cubicBezTo>
                  <a:pt x="37" y="320"/>
                  <a:pt x="24" y="363"/>
                  <a:pt x="24" y="363"/>
                </a:cubicBezTo>
                <a:cubicBezTo>
                  <a:pt x="28" y="466"/>
                  <a:pt x="0" y="815"/>
                  <a:pt x="78" y="928"/>
                </a:cubicBezTo>
                <a:cubicBezTo>
                  <a:pt x="88" y="960"/>
                  <a:pt x="119" y="980"/>
                  <a:pt x="120" y="1014"/>
                </a:cubicBezTo>
                <a:cubicBezTo>
                  <a:pt x="123" y="1089"/>
                  <a:pt x="120" y="1163"/>
                  <a:pt x="120" y="1238"/>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04" name="Freeform 20"/>
          <p:cNvSpPr>
            <a:spLocks/>
          </p:cNvSpPr>
          <p:nvPr/>
        </p:nvSpPr>
        <p:spPr bwMode="auto">
          <a:xfrm>
            <a:off x="3911600" y="2354263"/>
            <a:ext cx="439738" cy="33337"/>
          </a:xfrm>
          <a:custGeom>
            <a:avLst/>
            <a:gdLst>
              <a:gd name="T0" fmla="*/ 2147483647 w 277"/>
              <a:gd name="T1" fmla="*/ 2147483647 h 21"/>
              <a:gd name="T2" fmla="*/ 0 w 277"/>
              <a:gd name="T3" fmla="*/ 0 h 21"/>
              <a:gd name="T4" fmla="*/ 0 60000 65536"/>
              <a:gd name="T5" fmla="*/ 0 60000 65536"/>
              <a:gd name="T6" fmla="*/ 0 w 277"/>
              <a:gd name="T7" fmla="*/ 0 h 21"/>
              <a:gd name="T8" fmla="*/ 277 w 277"/>
              <a:gd name="T9" fmla="*/ 21 h 21"/>
            </a:gdLst>
            <a:ahLst/>
            <a:cxnLst>
              <a:cxn ang="T4">
                <a:pos x="T0" y="T1"/>
              </a:cxn>
              <a:cxn ang="T5">
                <a:pos x="T2" y="T3"/>
              </a:cxn>
            </a:cxnLst>
            <a:rect l="T6" t="T7" r="T8" b="T9"/>
            <a:pathLst>
              <a:path w="277" h="21">
                <a:moveTo>
                  <a:pt x="277" y="21"/>
                </a:moveTo>
                <a:cubicBezTo>
                  <a:pt x="170" y="11"/>
                  <a:pt x="109" y="0"/>
                  <a:pt x="0" y="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05" name="Freeform 21"/>
          <p:cNvSpPr>
            <a:spLocks/>
          </p:cNvSpPr>
          <p:nvPr/>
        </p:nvSpPr>
        <p:spPr bwMode="auto">
          <a:xfrm>
            <a:off x="2266950" y="2354263"/>
            <a:ext cx="1357313" cy="2032000"/>
          </a:xfrm>
          <a:custGeom>
            <a:avLst/>
            <a:gdLst>
              <a:gd name="T0" fmla="*/ 2147483647 w 855"/>
              <a:gd name="T1" fmla="*/ 0 h 1280"/>
              <a:gd name="T2" fmla="*/ 2147483647 w 855"/>
              <a:gd name="T3" fmla="*/ 2147483647 h 1280"/>
              <a:gd name="T4" fmla="*/ 2147483647 w 855"/>
              <a:gd name="T5" fmla="*/ 2147483647 h 1280"/>
              <a:gd name="T6" fmla="*/ 2147483647 w 855"/>
              <a:gd name="T7" fmla="*/ 2147483647 h 1280"/>
              <a:gd name="T8" fmla="*/ 2147483647 w 855"/>
              <a:gd name="T9" fmla="*/ 2147483647 h 1280"/>
              <a:gd name="T10" fmla="*/ 2147483647 w 855"/>
              <a:gd name="T11" fmla="*/ 2147483647 h 1280"/>
              <a:gd name="T12" fmla="*/ 2147483647 w 855"/>
              <a:gd name="T13" fmla="*/ 2147483647 h 1280"/>
              <a:gd name="T14" fmla="*/ 2147483647 w 855"/>
              <a:gd name="T15" fmla="*/ 2147483647 h 1280"/>
              <a:gd name="T16" fmla="*/ 0 60000 65536"/>
              <a:gd name="T17" fmla="*/ 0 60000 65536"/>
              <a:gd name="T18" fmla="*/ 0 60000 65536"/>
              <a:gd name="T19" fmla="*/ 0 60000 65536"/>
              <a:gd name="T20" fmla="*/ 0 60000 65536"/>
              <a:gd name="T21" fmla="*/ 0 60000 65536"/>
              <a:gd name="T22" fmla="*/ 0 60000 65536"/>
              <a:gd name="T23" fmla="*/ 0 60000 65536"/>
              <a:gd name="T24" fmla="*/ 0 w 855"/>
              <a:gd name="T25" fmla="*/ 0 h 1280"/>
              <a:gd name="T26" fmla="*/ 855 w 855"/>
              <a:gd name="T27" fmla="*/ 1280 h 12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5" h="1280">
                <a:moveTo>
                  <a:pt x="855" y="0"/>
                </a:moveTo>
                <a:cubicBezTo>
                  <a:pt x="631" y="6"/>
                  <a:pt x="411" y="8"/>
                  <a:pt x="193" y="64"/>
                </a:cubicBezTo>
                <a:cubicBezTo>
                  <a:pt x="133" y="155"/>
                  <a:pt x="232" y="14"/>
                  <a:pt x="108" y="138"/>
                </a:cubicBezTo>
                <a:cubicBezTo>
                  <a:pt x="94" y="152"/>
                  <a:pt x="65" y="181"/>
                  <a:pt x="65" y="181"/>
                </a:cubicBezTo>
                <a:cubicBezTo>
                  <a:pt x="38" y="268"/>
                  <a:pt x="56" y="360"/>
                  <a:pt x="33" y="448"/>
                </a:cubicBezTo>
                <a:cubicBezTo>
                  <a:pt x="37" y="527"/>
                  <a:pt x="21" y="705"/>
                  <a:pt x="76" y="789"/>
                </a:cubicBezTo>
                <a:cubicBezTo>
                  <a:pt x="95" y="915"/>
                  <a:pt x="0" y="1139"/>
                  <a:pt x="129" y="1184"/>
                </a:cubicBezTo>
                <a:cubicBezTo>
                  <a:pt x="156" y="1210"/>
                  <a:pt x="172" y="1240"/>
                  <a:pt x="172" y="1280"/>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06" name="WordArt 22"/>
          <p:cNvSpPr>
            <a:spLocks noChangeArrowheads="1" noChangeShapeType="1" noTextEdit="1"/>
          </p:cNvSpPr>
          <p:nvPr/>
        </p:nvSpPr>
        <p:spPr bwMode="auto">
          <a:xfrm>
            <a:off x="6781800" y="4800600"/>
            <a:ext cx="17764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66FF"/>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Testicle</a:t>
            </a:r>
          </a:p>
        </p:txBody>
      </p:sp>
      <p:sp>
        <p:nvSpPr>
          <p:cNvPr id="93207" name="AutoShape 23"/>
          <p:cNvSpPr>
            <a:spLocks noChangeArrowheads="1"/>
          </p:cNvSpPr>
          <p:nvPr/>
        </p:nvSpPr>
        <p:spPr bwMode="auto">
          <a:xfrm>
            <a:off x="4724400" y="4876800"/>
            <a:ext cx="1905000" cy="381000"/>
          </a:xfrm>
          <a:prstGeom prst="leftArrow">
            <a:avLst>
              <a:gd name="adj1" fmla="val 50000"/>
              <a:gd name="adj2" fmla="val 125000"/>
            </a:avLst>
          </a:prstGeom>
          <a:solidFill>
            <a:srgbClr val="0066FF"/>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08" name="WordArt 24"/>
          <p:cNvSpPr>
            <a:spLocks noChangeArrowheads="1" noChangeShapeType="1" noTextEdit="1"/>
          </p:cNvSpPr>
          <p:nvPr/>
        </p:nvSpPr>
        <p:spPr bwMode="auto">
          <a:xfrm>
            <a:off x="381000" y="3657600"/>
            <a:ext cx="1066800"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Penis</a:t>
            </a:r>
          </a:p>
        </p:txBody>
      </p:sp>
      <p:sp>
        <p:nvSpPr>
          <p:cNvPr id="93209" name="AutoShape 25"/>
          <p:cNvSpPr>
            <a:spLocks noChangeArrowheads="1"/>
          </p:cNvSpPr>
          <p:nvPr/>
        </p:nvSpPr>
        <p:spPr bwMode="auto">
          <a:xfrm rot="10800000">
            <a:off x="1600200" y="3733800"/>
            <a:ext cx="762000" cy="381000"/>
          </a:xfrm>
          <a:prstGeom prst="leftArrow">
            <a:avLst>
              <a:gd name="adj1" fmla="val 50000"/>
              <a:gd name="adj2" fmla="val 5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10" name="WordArt 26"/>
          <p:cNvSpPr>
            <a:spLocks noChangeArrowheads="1" noChangeShapeType="1" noTextEdit="1"/>
          </p:cNvSpPr>
          <p:nvPr/>
        </p:nvSpPr>
        <p:spPr bwMode="auto">
          <a:xfrm>
            <a:off x="6324600" y="3886200"/>
            <a:ext cx="2424113"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Epididymus</a:t>
            </a:r>
          </a:p>
        </p:txBody>
      </p:sp>
      <p:sp>
        <p:nvSpPr>
          <p:cNvPr id="93211" name="AutoShape 27"/>
          <p:cNvSpPr>
            <a:spLocks noChangeArrowheads="1"/>
          </p:cNvSpPr>
          <p:nvPr/>
        </p:nvSpPr>
        <p:spPr bwMode="auto">
          <a:xfrm>
            <a:off x="4495800" y="38862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12" name="WordArt 28"/>
          <p:cNvSpPr>
            <a:spLocks noChangeArrowheads="1" noChangeShapeType="1" noTextEdit="1"/>
          </p:cNvSpPr>
          <p:nvPr/>
        </p:nvSpPr>
        <p:spPr bwMode="auto">
          <a:xfrm>
            <a:off x="6172200" y="2971800"/>
            <a:ext cx="2471738"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Vas deferens</a:t>
            </a:r>
          </a:p>
        </p:txBody>
      </p:sp>
      <p:sp>
        <p:nvSpPr>
          <p:cNvPr id="93213" name="AutoShape 29"/>
          <p:cNvSpPr>
            <a:spLocks noChangeArrowheads="1"/>
          </p:cNvSpPr>
          <p:nvPr/>
        </p:nvSpPr>
        <p:spPr bwMode="auto">
          <a:xfrm>
            <a:off x="4572000" y="3048000"/>
            <a:ext cx="1524000" cy="381000"/>
          </a:xfrm>
          <a:prstGeom prst="leftArrow">
            <a:avLst>
              <a:gd name="adj1" fmla="val 50000"/>
              <a:gd name="adj2" fmla="val 100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14" name="WordArt 30"/>
          <p:cNvSpPr>
            <a:spLocks noChangeArrowheads="1" noChangeShapeType="1" noTextEdit="1"/>
          </p:cNvSpPr>
          <p:nvPr/>
        </p:nvSpPr>
        <p:spPr bwMode="auto">
          <a:xfrm>
            <a:off x="6705600" y="685800"/>
            <a:ext cx="1647825" cy="476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Bladder</a:t>
            </a:r>
          </a:p>
        </p:txBody>
      </p:sp>
      <p:sp>
        <p:nvSpPr>
          <p:cNvPr id="93215" name="AutoShape 31"/>
          <p:cNvSpPr>
            <a:spLocks noChangeArrowheads="1"/>
          </p:cNvSpPr>
          <p:nvPr/>
        </p:nvSpPr>
        <p:spPr bwMode="auto">
          <a:xfrm rot="-1015650">
            <a:off x="5029200" y="990600"/>
            <a:ext cx="1600200" cy="381000"/>
          </a:xfrm>
          <a:prstGeom prst="leftArrow">
            <a:avLst>
              <a:gd name="adj1" fmla="val 50000"/>
              <a:gd name="adj2" fmla="val 10500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16" name="WordArt 32"/>
          <p:cNvSpPr>
            <a:spLocks noChangeArrowheads="1" noChangeShapeType="1" noTextEdit="1"/>
          </p:cNvSpPr>
          <p:nvPr/>
        </p:nvSpPr>
        <p:spPr bwMode="auto">
          <a:xfrm>
            <a:off x="5562600" y="2362200"/>
            <a:ext cx="3181350"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Prostrate Gland</a:t>
            </a:r>
          </a:p>
        </p:txBody>
      </p:sp>
      <p:sp>
        <p:nvSpPr>
          <p:cNvPr id="93217" name="AutoShape 33"/>
          <p:cNvSpPr>
            <a:spLocks noChangeArrowheads="1"/>
          </p:cNvSpPr>
          <p:nvPr/>
        </p:nvSpPr>
        <p:spPr bwMode="auto">
          <a:xfrm>
            <a:off x="4876800" y="2362200"/>
            <a:ext cx="609600" cy="304800"/>
          </a:xfrm>
          <a:prstGeom prst="leftArrow">
            <a:avLst>
              <a:gd name="adj1" fmla="val 50000"/>
              <a:gd name="adj2" fmla="val 50000"/>
            </a:avLst>
          </a:prstGeom>
          <a:solidFill>
            <a:schemeClr val="tx1"/>
          </a:solid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18" name="Text Box 34"/>
          <p:cNvSpPr txBox="1">
            <a:spLocks noChangeArrowheads="1"/>
          </p:cNvSpPr>
          <p:nvPr/>
        </p:nvSpPr>
        <p:spPr bwMode="auto">
          <a:xfrm>
            <a:off x="6705600" y="1371600"/>
            <a:ext cx="2438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Seminal Vesicle</a:t>
            </a:r>
          </a:p>
        </p:txBody>
      </p:sp>
      <p:sp>
        <p:nvSpPr>
          <p:cNvPr id="93219" name="Line 35"/>
          <p:cNvSpPr>
            <a:spLocks noChangeShapeType="1"/>
          </p:cNvSpPr>
          <p:nvPr/>
        </p:nvSpPr>
        <p:spPr bwMode="auto">
          <a:xfrm flipH="1">
            <a:off x="5638800" y="1600200"/>
            <a:ext cx="914400" cy="152400"/>
          </a:xfrm>
          <a:prstGeom prst="line">
            <a:avLst/>
          </a:prstGeom>
          <a:noFill/>
          <a:ln w="762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20" name="WordArt 36"/>
          <p:cNvSpPr>
            <a:spLocks noChangeArrowheads="1" noChangeShapeType="1" noTextEdit="1"/>
          </p:cNvSpPr>
          <p:nvPr/>
        </p:nvSpPr>
        <p:spPr bwMode="auto">
          <a:xfrm>
            <a:off x="304800" y="2362200"/>
            <a:ext cx="1557338" cy="4000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952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Urethra</a:t>
            </a:r>
          </a:p>
        </p:txBody>
      </p:sp>
      <p:sp>
        <p:nvSpPr>
          <p:cNvPr id="93221" name="AutoShape 37"/>
          <p:cNvSpPr>
            <a:spLocks noChangeArrowheads="1"/>
          </p:cNvSpPr>
          <p:nvPr/>
        </p:nvSpPr>
        <p:spPr bwMode="auto">
          <a:xfrm rot="10800000">
            <a:off x="1981200" y="2514600"/>
            <a:ext cx="685800" cy="304800"/>
          </a:xfrm>
          <a:prstGeom prst="leftArrow">
            <a:avLst>
              <a:gd name="adj1" fmla="val 50000"/>
              <a:gd name="adj2" fmla="val 56250"/>
            </a:avLst>
          </a:prstGeom>
          <a:solidFill>
            <a:schemeClr val="tx1"/>
          </a:solidFill>
          <a:ln w="9525">
            <a:solidFill>
              <a:srgbClr val="80808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22" name="Freeform 38"/>
          <p:cNvSpPr>
            <a:spLocks/>
          </p:cNvSpPr>
          <p:nvPr/>
        </p:nvSpPr>
        <p:spPr bwMode="auto">
          <a:xfrm>
            <a:off x="2065338" y="4335463"/>
            <a:ext cx="1093787" cy="1168400"/>
          </a:xfrm>
          <a:custGeom>
            <a:avLst/>
            <a:gdLst>
              <a:gd name="T0" fmla="*/ 2147483647 w 689"/>
              <a:gd name="T1" fmla="*/ 2147483647 h 736"/>
              <a:gd name="T2" fmla="*/ 2147483647 w 689"/>
              <a:gd name="T3" fmla="*/ 2147483647 h 736"/>
              <a:gd name="T4" fmla="*/ 2147483647 w 689"/>
              <a:gd name="T5" fmla="*/ 2147483647 h 736"/>
              <a:gd name="T6" fmla="*/ 2147483647 w 689"/>
              <a:gd name="T7" fmla="*/ 2147483647 h 736"/>
              <a:gd name="T8" fmla="*/ 2147483647 w 689"/>
              <a:gd name="T9" fmla="*/ 2147483647 h 736"/>
              <a:gd name="T10" fmla="*/ 2147483647 w 689"/>
              <a:gd name="T11" fmla="*/ 2147483647 h 736"/>
              <a:gd name="T12" fmla="*/ 2147483647 w 689"/>
              <a:gd name="T13" fmla="*/ 2147483647 h 736"/>
              <a:gd name="T14" fmla="*/ 2147483647 w 689"/>
              <a:gd name="T15" fmla="*/ 2147483647 h 736"/>
              <a:gd name="T16" fmla="*/ 2147483647 w 689"/>
              <a:gd name="T17" fmla="*/ 2147483647 h 736"/>
              <a:gd name="T18" fmla="*/ 2147483647 w 689"/>
              <a:gd name="T19" fmla="*/ 2147483647 h 736"/>
              <a:gd name="T20" fmla="*/ 2147483647 w 689"/>
              <a:gd name="T21" fmla="*/ 2147483647 h 736"/>
              <a:gd name="T22" fmla="*/ 0 w 689"/>
              <a:gd name="T23" fmla="*/ 2147483647 h 736"/>
              <a:gd name="T24" fmla="*/ 2147483647 w 689"/>
              <a:gd name="T25" fmla="*/ 2147483647 h 736"/>
              <a:gd name="T26" fmla="*/ 2147483647 w 689"/>
              <a:gd name="T27" fmla="*/ 2147483647 h 736"/>
              <a:gd name="T28" fmla="*/ 2147483647 w 689"/>
              <a:gd name="T29" fmla="*/ 0 h 736"/>
              <a:gd name="T30" fmla="*/ 2147483647 w 689"/>
              <a:gd name="T31" fmla="*/ 2147483647 h 736"/>
              <a:gd name="T32" fmla="*/ 2147483647 w 689"/>
              <a:gd name="T33" fmla="*/ 2147483647 h 736"/>
              <a:gd name="T34" fmla="*/ 2147483647 w 689"/>
              <a:gd name="T35" fmla="*/ 2147483647 h 736"/>
              <a:gd name="T36" fmla="*/ 2147483647 w 689"/>
              <a:gd name="T37" fmla="*/ 2147483647 h 736"/>
              <a:gd name="T38" fmla="*/ 2147483647 w 689"/>
              <a:gd name="T39" fmla="*/ 2147483647 h 736"/>
              <a:gd name="T40" fmla="*/ 2147483647 w 689"/>
              <a:gd name="T41" fmla="*/ 2147483647 h 736"/>
              <a:gd name="T42" fmla="*/ 2147483647 w 689"/>
              <a:gd name="T43" fmla="*/ 2147483647 h 736"/>
              <a:gd name="T44" fmla="*/ 2147483647 w 689"/>
              <a:gd name="T45" fmla="*/ 2147483647 h 7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89"/>
              <a:gd name="T70" fmla="*/ 0 h 736"/>
              <a:gd name="T71" fmla="*/ 689 w 689"/>
              <a:gd name="T72" fmla="*/ 736 h 7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89" h="736">
                <a:moveTo>
                  <a:pt x="598" y="245"/>
                </a:moveTo>
                <a:cubicBezTo>
                  <a:pt x="689" y="276"/>
                  <a:pt x="634" y="418"/>
                  <a:pt x="630" y="490"/>
                </a:cubicBezTo>
                <a:cubicBezTo>
                  <a:pt x="625" y="572"/>
                  <a:pt x="639" y="673"/>
                  <a:pt x="576" y="736"/>
                </a:cubicBezTo>
                <a:cubicBezTo>
                  <a:pt x="573" y="725"/>
                  <a:pt x="577" y="707"/>
                  <a:pt x="566" y="704"/>
                </a:cubicBezTo>
                <a:cubicBezTo>
                  <a:pt x="554" y="701"/>
                  <a:pt x="547" y="725"/>
                  <a:pt x="534" y="725"/>
                </a:cubicBezTo>
                <a:cubicBezTo>
                  <a:pt x="456" y="728"/>
                  <a:pt x="377" y="718"/>
                  <a:pt x="299" y="714"/>
                </a:cubicBezTo>
                <a:cubicBezTo>
                  <a:pt x="258" y="701"/>
                  <a:pt x="223" y="670"/>
                  <a:pt x="192" y="640"/>
                </a:cubicBezTo>
                <a:cubicBezTo>
                  <a:pt x="175" y="586"/>
                  <a:pt x="148" y="564"/>
                  <a:pt x="107" y="522"/>
                </a:cubicBezTo>
                <a:cubicBezTo>
                  <a:pt x="98" y="513"/>
                  <a:pt x="94" y="500"/>
                  <a:pt x="86" y="490"/>
                </a:cubicBezTo>
                <a:cubicBezTo>
                  <a:pt x="80" y="482"/>
                  <a:pt x="71" y="476"/>
                  <a:pt x="64" y="469"/>
                </a:cubicBezTo>
                <a:cubicBezTo>
                  <a:pt x="46" y="416"/>
                  <a:pt x="38" y="363"/>
                  <a:pt x="22" y="309"/>
                </a:cubicBezTo>
                <a:cubicBezTo>
                  <a:pt x="16" y="287"/>
                  <a:pt x="0" y="245"/>
                  <a:pt x="0" y="245"/>
                </a:cubicBezTo>
                <a:cubicBezTo>
                  <a:pt x="4" y="185"/>
                  <a:pt x="5" y="124"/>
                  <a:pt x="11" y="64"/>
                </a:cubicBezTo>
                <a:cubicBezTo>
                  <a:pt x="12" y="53"/>
                  <a:pt x="14" y="40"/>
                  <a:pt x="22" y="32"/>
                </a:cubicBezTo>
                <a:cubicBezTo>
                  <a:pt x="39" y="15"/>
                  <a:pt x="66" y="13"/>
                  <a:pt x="86" y="0"/>
                </a:cubicBezTo>
                <a:cubicBezTo>
                  <a:pt x="136" y="3"/>
                  <a:pt x="186" y="4"/>
                  <a:pt x="235" y="10"/>
                </a:cubicBezTo>
                <a:cubicBezTo>
                  <a:pt x="246" y="11"/>
                  <a:pt x="256" y="18"/>
                  <a:pt x="267" y="21"/>
                </a:cubicBezTo>
                <a:cubicBezTo>
                  <a:pt x="284" y="26"/>
                  <a:pt x="303" y="27"/>
                  <a:pt x="320" y="32"/>
                </a:cubicBezTo>
                <a:cubicBezTo>
                  <a:pt x="342" y="38"/>
                  <a:pt x="384" y="53"/>
                  <a:pt x="384" y="53"/>
                </a:cubicBezTo>
                <a:cubicBezTo>
                  <a:pt x="429" y="96"/>
                  <a:pt x="378" y="54"/>
                  <a:pt x="459" y="85"/>
                </a:cubicBezTo>
                <a:cubicBezTo>
                  <a:pt x="507" y="103"/>
                  <a:pt x="523" y="149"/>
                  <a:pt x="555" y="181"/>
                </a:cubicBezTo>
                <a:cubicBezTo>
                  <a:pt x="578" y="204"/>
                  <a:pt x="607" y="222"/>
                  <a:pt x="630" y="245"/>
                </a:cubicBezTo>
                <a:cubicBezTo>
                  <a:pt x="638" y="253"/>
                  <a:pt x="609" y="245"/>
                  <a:pt x="598" y="245"/>
                </a:cubicBez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23" name="Rectangle 6"/>
          <p:cNvSpPr>
            <a:spLocks noChangeArrowheads="1"/>
          </p:cNvSpPr>
          <p:nvPr/>
        </p:nvSpPr>
        <p:spPr bwMode="auto">
          <a:xfrm>
            <a:off x="5715000" y="6629400"/>
            <a:ext cx="3048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SlideSpark .LLC</a:t>
            </a:r>
            <a:endParaRPr kumimoji="0" lang="en-US" sz="3200" b="0" i="0" u="none" strike="noStrike" kern="1200" cap="none" spc="0" normalizeH="0" baseline="0" noProof="0" dirty="0">
              <a:ln>
                <a:noFill/>
              </a:ln>
              <a:solidFill>
                <a:srgbClr val="FFFFFF"/>
              </a:solidFill>
              <a:effectLst/>
              <a:uLnTx/>
              <a:uFillTx/>
              <a:latin typeface="Tahoma" pitchFamily="34" charset="0"/>
              <a:ea typeface="+mn-ea"/>
              <a:cs typeface="+mn-cs"/>
            </a:endParaRPr>
          </a:p>
        </p:txBody>
      </p:sp>
      <p:sp>
        <p:nvSpPr>
          <p:cNvPr id="93224" name="Rectangle 40"/>
          <p:cNvSpPr>
            <a:spLocks noChangeArrowheads="1"/>
          </p:cNvSpPr>
          <p:nvPr/>
        </p:nvSpPr>
        <p:spPr bwMode="auto">
          <a:xfrm>
            <a:off x="6248400" y="3733800"/>
            <a:ext cx="2590800" cy="6858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25" name="Rectangle 41"/>
          <p:cNvSpPr>
            <a:spLocks noChangeArrowheads="1"/>
          </p:cNvSpPr>
          <p:nvPr/>
        </p:nvSpPr>
        <p:spPr bwMode="auto">
          <a:xfrm>
            <a:off x="6096000" y="2971800"/>
            <a:ext cx="2590800" cy="6096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26" name="Rectangle 42"/>
          <p:cNvSpPr>
            <a:spLocks noChangeArrowheads="1"/>
          </p:cNvSpPr>
          <p:nvPr/>
        </p:nvSpPr>
        <p:spPr bwMode="auto">
          <a:xfrm>
            <a:off x="5410200" y="2133600"/>
            <a:ext cx="3429000" cy="685800"/>
          </a:xfrm>
          <a:prstGeom prst="rect">
            <a:avLst/>
          </a:prstGeom>
          <a:solidFill>
            <a:schemeClr val="bg2"/>
          </a:solidFill>
          <a:ln w="762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227" name="WordArt 43"/>
          <p:cNvSpPr>
            <a:spLocks noChangeArrowheads="1" noChangeShapeType="1" noTextEdit="1"/>
          </p:cNvSpPr>
          <p:nvPr/>
        </p:nvSpPr>
        <p:spPr bwMode="auto">
          <a:xfrm>
            <a:off x="6324600" y="37338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28575">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B</a:t>
            </a:r>
          </a:p>
        </p:txBody>
      </p:sp>
      <p:sp>
        <p:nvSpPr>
          <p:cNvPr id="93228" name="WordArt 44"/>
          <p:cNvSpPr>
            <a:spLocks noChangeArrowheads="1" noChangeShapeType="1" noTextEdit="1"/>
          </p:cNvSpPr>
          <p:nvPr/>
        </p:nvSpPr>
        <p:spPr bwMode="auto">
          <a:xfrm>
            <a:off x="6172200" y="2971800"/>
            <a:ext cx="304800" cy="5334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C</a:t>
            </a:r>
          </a:p>
        </p:txBody>
      </p:sp>
      <p:sp>
        <p:nvSpPr>
          <p:cNvPr id="93229" name="WordArt 45"/>
          <p:cNvSpPr>
            <a:spLocks noChangeArrowheads="1" noChangeShapeType="1" noTextEdit="1"/>
          </p:cNvSpPr>
          <p:nvPr/>
        </p:nvSpPr>
        <p:spPr bwMode="auto">
          <a:xfrm>
            <a:off x="5562600" y="2133600"/>
            <a:ext cx="352425" cy="6477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D</a:t>
            </a:r>
          </a:p>
        </p:txBody>
      </p:sp>
      <p:sp>
        <p:nvSpPr>
          <p:cNvPr id="93230" name="WordArt 46"/>
          <p:cNvSpPr>
            <a:spLocks noChangeArrowheads="1" noChangeShapeType="1" noTextEdit="1"/>
          </p:cNvSpPr>
          <p:nvPr/>
        </p:nvSpPr>
        <p:spPr bwMode="auto">
          <a:xfrm>
            <a:off x="228600" y="228600"/>
            <a:ext cx="762000" cy="8572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720" normalizeH="0" baseline="0" noProof="0">
                <a:ln w="38100">
                  <a:solidFill>
                    <a:srgbClr val="000000"/>
                  </a:solidFill>
                  <a:round/>
                  <a:headEnd/>
                  <a:tailEnd/>
                </a:ln>
                <a:gradFill rotWithShape="1">
                  <a:gsLst>
                    <a:gs pos="0">
                      <a:srgbClr val="AAAAAA"/>
                    </a:gs>
                    <a:gs pos="100000">
                      <a:srgbClr val="FFFFFF"/>
                    </a:gs>
                  </a:gsLst>
                  <a:lin ang="5400000" scaled="1"/>
                </a:gradFill>
                <a:effectLst>
                  <a:outerShdw dist="45791" dir="3378596" algn="ctr" rotWithShape="0">
                    <a:srgbClr val="4D4D4D">
                      <a:alpha val="79999"/>
                    </a:srgbClr>
                  </a:outerShdw>
                </a:effectLst>
                <a:uLnTx/>
                <a:uFillTx/>
                <a:latin typeface="Arial Black"/>
                <a:ea typeface="+mn-ea"/>
                <a:cs typeface="+mn-cs"/>
              </a:rPr>
              <a:t>7</a:t>
            </a:r>
          </a:p>
        </p:txBody>
      </p:sp>
      <p:sp>
        <p:nvSpPr>
          <p:cNvPr id="93231" name="Rectangle 47"/>
          <p:cNvSpPr>
            <a:spLocks noChangeArrowheads="1"/>
          </p:cNvSpPr>
          <p:nvPr/>
        </p:nvSpPr>
        <p:spPr bwMode="auto">
          <a:xfrm>
            <a:off x="5638800" y="6643688"/>
            <a:ext cx="31242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Tahoma" pitchFamily="34" charset="0"/>
                <a:ea typeface="+mn-ea"/>
                <a:cs typeface="+mn-cs"/>
              </a:rPr>
              <a:t>Copyright © 2024 SlideSpark .LLC</a:t>
            </a:r>
            <a:endParaRPr kumimoji="0" lang="en-US" sz="1800" b="0" i="0" u="none" strike="noStrike" kern="1200" cap="none" spc="0" normalizeH="0" baseline="0" noProof="0" dirty="0">
              <a:ln>
                <a:noFill/>
              </a:ln>
              <a:solidFill>
                <a:srgbClr val="FFFFFF"/>
              </a:solidFill>
              <a:effectLst/>
              <a:uLnTx/>
              <a:uFillTx/>
              <a:latin typeface="Arial" charset="0"/>
              <a:ea typeface="+mn-ea"/>
              <a:cs typeface="+mn-cs"/>
            </a:endParaRPr>
          </a:p>
        </p:txBody>
      </p:sp>
    </p:spTree>
  </p:cSld>
  <p:clrMapOvr>
    <a:masterClrMapping/>
  </p:clrMapOvr>
</p:sld>
</file>

<file path=ppt/theme/theme1.xml><?xml version="1.0" encoding="utf-8"?>
<a:theme xmlns:a="http://schemas.openxmlformats.org/drawingml/2006/main" name="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3333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5998</Words>
  <Application>Microsoft Office PowerPoint</Application>
  <PresentationFormat>On-screen Show (4:3)</PresentationFormat>
  <Paragraphs>1635</Paragraphs>
  <Slides>196</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196</vt:i4>
      </vt:variant>
    </vt:vector>
  </HeadingPairs>
  <TitlesOfParts>
    <vt:vector size="207" baseType="lpstr">
      <vt:lpstr>Aptos</vt:lpstr>
      <vt:lpstr>Arial</vt:lpstr>
      <vt:lpstr>Arial Black</vt:lpstr>
      <vt:lpstr>Calibri</vt:lpstr>
      <vt:lpstr>Century Gothic</vt:lpstr>
      <vt:lpstr>Tahoma</vt:lpstr>
      <vt:lpstr>Times New Roman</vt:lpstr>
      <vt:lpstr>Verdana</vt:lpstr>
      <vt:lpstr>Wingdings</vt:lpstr>
      <vt:lpstr>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3</cp:revision>
  <dcterms:modified xsi:type="dcterms:W3CDTF">2024-08-16T18:20:38Z</dcterms:modified>
</cp:coreProperties>
</file>